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65" r:id="rId3"/>
    <p:sldId id="257" r:id="rId4"/>
    <p:sldId id="258" r:id="rId5"/>
    <p:sldId id="263" r:id="rId6"/>
    <p:sldId id="278" r:id="rId7"/>
    <p:sldId id="266" r:id="rId8"/>
    <p:sldId id="262" r:id="rId9"/>
    <p:sldId id="282" r:id="rId10"/>
    <p:sldId id="267" r:id="rId11"/>
    <p:sldId id="268" r:id="rId12"/>
    <p:sldId id="264" r:id="rId13"/>
    <p:sldId id="269" r:id="rId14"/>
    <p:sldId id="270" r:id="rId15"/>
    <p:sldId id="271" r:id="rId16"/>
    <p:sldId id="272" r:id="rId17"/>
    <p:sldId id="273" r:id="rId18"/>
    <p:sldId id="274" r:id="rId19"/>
    <p:sldId id="275" r:id="rId20"/>
    <p:sldId id="276" r:id="rId21"/>
    <p:sldId id="283" r:id="rId22"/>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4347"/>
    <a:srgbClr val="323D53"/>
    <a:srgbClr val="2B3E42"/>
    <a:srgbClr val="123456"/>
    <a:srgbClr val="873338"/>
    <a:srgbClr val="E7EAE3"/>
    <a:srgbClr val="F4F2EE"/>
    <a:srgbClr val="F0F0F0"/>
    <a:srgbClr val="1B4D7F"/>
    <a:srgbClr val="E8EB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00" autoAdjust="0"/>
    <p:restoredTop sz="95097" autoAdjust="0"/>
  </p:normalViewPr>
  <p:slideViewPr>
    <p:cSldViewPr snapToGrid="0">
      <p:cViewPr varScale="1">
        <p:scale>
          <a:sx n="79" d="100"/>
          <a:sy n="79" d="100"/>
        </p:scale>
        <p:origin x="1070"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0D1334-27E6-4F9E-AA06-121FAB888420}" type="datetimeFigureOut">
              <a:rPr lang="lt-LT" smtClean="0"/>
              <a:t>2022-05-25</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95678-EBB3-4B29-BA98-410D9F3A8CF8}" type="slidenum">
              <a:rPr lang="lt-LT" smtClean="0"/>
              <a:t>‹#›</a:t>
            </a:fld>
            <a:endParaRPr lang="lt-LT"/>
          </a:p>
        </p:txBody>
      </p:sp>
    </p:spTree>
    <p:extLst>
      <p:ext uri="{BB962C8B-B14F-4D97-AF65-F5344CB8AC3E}">
        <p14:creationId xmlns:p14="http://schemas.microsoft.com/office/powerpoint/2010/main" val="1080310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2F995678-EBB3-4B29-BA98-410D9F3A8CF8}" type="slidenum">
              <a:rPr lang="lt-LT" smtClean="0"/>
              <a:t>1</a:t>
            </a:fld>
            <a:endParaRPr lang="lt-LT"/>
          </a:p>
        </p:txBody>
      </p:sp>
    </p:spTree>
    <p:extLst>
      <p:ext uri="{BB962C8B-B14F-4D97-AF65-F5344CB8AC3E}">
        <p14:creationId xmlns:p14="http://schemas.microsoft.com/office/powerpoint/2010/main" val="144681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5D16445-E1FB-206D-B3EB-444CE2AD5DD0}"/>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18F4D2F5-3736-D698-5897-3C1C28C378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48994054-4149-77F5-9D58-392AE8D6ACFC}"/>
              </a:ext>
            </a:extLst>
          </p:cNvPr>
          <p:cNvSpPr>
            <a:spLocks noGrp="1"/>
          </p:cNvSpPr>
          <p:nvPr>
            <p:ph type="dt" sz="half" idx="10"/>
          </p:nvPr>
        </p:nvSpPr>
        <p:spPr/>
        <p:txBody>
          <a:bodyPr/>
          <a:lstStyle/>
          <a:p>
            <a:fld id="{76969C88-B244-455D-A017-012B25B1ACDD}" type="datetimeFigureOut">
              <a:rPr lang="en-US" smtClean="0"/>
              <a:t>5/25/2022</a:t>
            </a:fld>
            <a:endParaRPr lang="en-US"/>
          </a:p>
        </p:txBody>
      </p:sp>
      <p:sp>
        <p:nvSpPr>
          <p:cNvPr id="5" name="Poraštės vietos rezervavimo ženklas 4">
            <a:extLst>
              <a:ext uri="{FF2B5EF4-FFF2-40B4-BE49-F238E27FC236}">
                <a16:creationId xmlns:a16="http://schemas.microsoft.com/office/drawing/2014/main" id="{5F2C5C08-1B9E-A6A4-FCC6-A2DE0726E3AB}"/>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63B33B62-F450-CFF0-BE8F-E9BF4D5B5E3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36484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A93EDF9-21EB-EEF1-FFF9-4834419D1A70}"/>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77B12CCD-D06D-CAF6-9583-48E4604A7F67}"/>
              </a:ext>
            </a:extLst>
          </p:cNvPr>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1066104E-44BB-AD63-65DF-6124A2E782A9}"/>
              </a:ext>
            </a:extLst>
          </p:cNvPr>
          <p:cNvSpPr>
            <a:spLocks noGrp="1"/>
          </p:cNvSpPr>
          <p:nvPr>
            <p:ph type="dt" sz="half" idx="10"/>
          </p:nvPr>
        </p:nvSpPr>
        <p:spPr/>
        <p:txBody>
          <a:bodyPr/>
          <a:lstStyle/>
          <a:p>
            <a:fld id="{76969C88-B244-455D-A017-012B25B1ACDD}" type="datetimeFigureOut">
              <a:rPr lang="en-US" smtClean="0"/>
              <a:t>5/25/2022</a:t>
            </a:fld>
            <a:endParaRPr lang="en-US"/>
          </a:p>
        </p:txBody>
      </p:sp>
      <p:sp>
        <p:nvSpPr>
          <p:cNvPr id="5" name="Poraštės vietos rezervavimo ženklas 4">
            <a:extLst>
              <a:ext uri="{FF2B5EF4-FFF2-40B4-BE49-F238E27FC236}">
                <a16:creationId xmlns:a16="http://schemas.microsoft.com/office/drawing/2014/main" id="{4D7B206C-680E-5C19-8D3B-82A191B010C2}"/>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822C4903-E1CD-4CC0-71BE-8DA344D0394F}"/>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32510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29F40D65-3528-F155-D0FF-61C5F09B7D6A}"/>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E85F2F16-F7A0-FF5F-B4C0-C5BD57AB9D67}"/>
              </a:ext>
            </a:extLst>
          </p:cNvPr>
          <p:cNvSpPr>
            <a:spLocks noGrp="1"/>
          </p:cNvSpPr>
          <p:nvPr>
            <p:ph type="body" orient="vert" idx="1"/>
          </p:nvPr>
        </p:nvSpPr>
        <p:spPr>
          <a:xfrm>
            <a:off x="838200" y="365125"/>
            <a:ext cx="7734300" cy="5811838"/>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134B804A-BAED-1926-96CF-053617187D40}"/>
              </a:ext>
            </a:extLst>
          </p:cNvPr>
          <p:cNvSpPr>
            <a:spLocks noGrp="1"/>
          </p:cNvSpPr>
          <p:nvPr>
            <p:ph type="dt" sz="half" idx="10"/>
          </p:nvPr>
        </p:nvSpPr>
        <p:spPr/>
        <p:txBody>
          <a:bodyPr/>
          <a:lstStyle/>
          <a:p>
            <a:fld id="{76969C88-B244-455D-A017-012B25B1ACDD}" type="datetimeFigureOut">
              <a:rPr lang="en-US" smtClean="0"/>
              <a:t>5/25/2022</a:t>
            </a:fld>
            <a:endParaRPr lang="en-US"/>
          </a:p>
        </p:txBody>
      </p:sp>
      <p:sp>
        <p:nvSpPr>
          <p:cNvPr id="5" name="Poraštės vietos rezervavimo ženklas 4">
            <a:extLst>
              <a:ext uri="{FF2B5EF4-FFF2-40B4-BE49-F238E27FC236}">
                <a16:creationId xmlns:a16="http://schemas.microsoft.com/office/drawing/2014/main" id="{56BFA67D-C8DC-3D53-03EC-F38BEC8F93E6}"/>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830CE511-287D-59B0-9EE0-7975E5C39603}"/>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777040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666F7D1-571B-1944-3F60-134860F80B31}"/>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50809D77-1E58-E256-78D3-9A648DE9CD48}"/>
              </a:ext>
            </a:extLst>
          </p:cNvPr>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89A67C4F-83F4-997B-8A00-14853150F577}"/>
              </a:ext>
            </a:extLst>
          </p:cNvPr>
          <p:cNvSpPr>
            <a:spLocks noGrp="1"/>
          </p:cNvSpPr>
          <p:nvPr>
            <p:ph type="dt" sz="half" idx="10"/>
          </p:nvPr>
        </p:nvSpPr>
        <p:spPr/>
        <p:txBody>
          <a:bodyPr/>
          <a:lstStyle/>
          <a:p>
            <a:fld id="{76969C88-B244-455D-A017-012B25B1ACDD}" type="datetimeFigureOut">
              <a:rPr lang="en-US" smtClean="0"/>
              <a:t>5/25/2022</a:t>
            </a:fld>
            <a:endParaRPr lang="en-US"/>
          </a:p>
        </p:txBody>
      </p:sp>
      <p:sp>
        <p:nvSpPr>
          <p:cNvPr id="5" name="Poraštės vietos rezervavimo ženklas 4">
            <a:extLst>
              <a:ext uri="{FF2B5EF4-FFF2-40B4-BE49-F238E27FC236}">
                <a16:creationId xmlns:a16="http://schemas.microsoft.com/office/drawing/2014/main" id="{BA84B793-6CC0-4DB9-016E-6D05FB160910}"/>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1F49221B-0C03-69FF-BD64-189956FD7F1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6648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9F5BE28-666A-0824-DA94-D6B6625CBBB7}"/>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F469E309-F82D-FE3F-F156-C574568988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EC742E5B-59C4-42D1-AF3E-E5594461C0E3}"/>
              </a:ext>
            </a:extLst>
          </p:cNvPr>
          <p:cNvSpPr>
            <a:spLocks noGrp="1"/>
          </p:cNvSpPr>
          <p:nvPr>
            <p:ph type="dt" sz="half" idx="10"/>
          </p:nvPr>
        </p:nvSpPr>
        <p:spPr/>
        <p:txBody>
          <a:bodyPr/>
          <a:lstStyle/>
          <a:p>
            <a:fld id="{76969C88-B244-455D-A017-012B25B1ACDD}" type="datetimeFigureOut">
              <a:rPr lang="en-US" smtClean="0"/>
              <a:t>5/25/2022</a:t>
            </a:fld>
            <a:endParaRPr lang="en-US"/>
          </a:p>
        </p:txBody>
      </p:sp>
      <p:sp>
        <p:nvSpPr>
          <p:cNvPr id="5" name="Poraštės vietos rezervavimo ženklas 4">
            <a:extLst>
              <a:ext uri="{FF2B5EF4-FFF2-40B4-BE49-F238E27FC236}">
                <a16:creationId xmlns:a16="http://schemas.microsoft.com/office/drawing/2014/main" id="{59995D48-67E2-A7F0-44A0-FCEFEC160EBF}"/>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D552DA3F-99E5-9658-7B02-86213490B07B}"/>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626524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F847035-E2AD-A400-FCB2-59A193EBDFD2}"/>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518521CA-E8F7-6620-B6FC-D36B583E20E4}"/>
              </a:ext>
            </a:extLst>
          </p:cNvPr>
          <p:cNvSpPr>
            <a:spLocks noGrp="1"/>
          </p:cNvSpPr>
          <p:nvPr>
            <p:ph sz="half" idx="1"/>
          </p:nvPr>
        </p:nvSpPr>
        <p:spPr>
          <a:xfrm>
            <a:off x="838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D0767692-FDE6-CD4C-6D28-817BDB2B9940}"/>
              </a:ext>
            </a:extLst>
          </p:cNvPr>
          <p:cNvSpPr>
            <a:spLocks noGrp="1"/>
          </p:cNvSpPr>
          <p:nvPr>
            <p:ph sz="half" idx="2"/>
          </p:nvPr>
        </p:nvSpPr>
        <p:spPr>
          <a:xfrm>
            <a:off x="6172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7B01DFF9-D819-AFE2-DBE0-712A354CDCCC}"/>
              </a:ext>
            </a:extLst>
          </p:cNvPr>
          <p:cNvSpPr>
            <a:spLocks noGrp="1"/>
          </p:cNvSpPr>
          <p:nvPr>
            <p:ph type="dt" sz="half" idx="10"/>
          </p:nvPr>
        </p:nvSpPr>
        <p:spPr/>
        <p:txBody>
          <a:bodyPr/>
          <a:lstStyle/>
          <a:p>
            <a:fld id="{76969C88-B244-455D-A017-012B25B1ACDD}" type="datetimeFigureOut">
              <a:rPr lang="en-US" smtClean="0"/>
              <a:t>5/25/2022</a:t>
            </a:fld>
            <a:endParaRPr lang="en-US"/>
          </a:p>
        </p:txBody>
      </p:sp>
      <p:sp>
        <p:nvSpPr>
          <p:cNvPr id="6" name="Poraštės vietos rezervavimo ženklas 5">
            <a:extLst>
              <a:ext uri="{FF2B5EF4-FFF2-40B4-BE49-F238E27FC236}">
                <a16:creationId xmlns:a16="http://schemas.microsoft.com/office/drawing/2014/main" id="{5BA03F84-AFF8-A1A2-EF73-FAB59C780488}"/>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a16="http://schemas.microsoft.com/office/drawing/2014/main" id="{AB9A4B39-5166-4F69-B8C9-1651FDDA125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982977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B2BE171-B11A-A763-6A5C-5C437836B0CD}"/>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D695D922-D19F-E514-D25D-229F7F297C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Turinio vietos rezervavimo ženklas 3">
            <a:extLst>
              <a:ext uri="{FF2B5EF4-FFF2-40B4-BE49-F238E27FC236}">
                <a16:creationId xmlns:a16="http://schemas.microsoft.com/office/drawing/2014/main" id="{A5A1CF8A-0D03-157C-165D-8610DC4538AB}"/>
              </a:ext>
            </a:extLst>
          </p:cNvPr>
          <p:cNvSpPr>
            <a:spLocks noGrp="1"/>
          </p:cNvSpPr>
          <p:nvPr>
            <p:ph sz="half" idx="2"/>
          </p:nvPr>
        </p:nvSpPr>
        <p:spPr>
          <a:xfrm>
            <a:off x="839788" y="2505075"/>
            <a:ext cx="5157787"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056BF944-A9A1-BDDA-583B-F6F9DC2AE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Turinio vietos rezervavimo ženklas 5">
            <a:extLst>
              <a:ext uri="{FF2B5EF4-FFF2-40B4-BE49-F238E27FC236}">
                <a16:creationId xmlns:a16="http://schemas.microsoft.com/office/drawing/2014/main" id="{57EF962D-39B2-850D-0081-628B6C4E673B}"/>
              </a:ext>
            </a:extLst>
          </p:cNvPr>
          <p:cNvSpPr>
            <a:spLocks noGrp="1"/>
          </p:cNvSpPr>
          <p:nvPr>
            <p:ph sz="quarter" idx="4"/>
          </p:nvPr>
        </p:nvSpPr>
        <p:spPr>
          <a:xfrm>
            <a:off x="6172200" y="2505075"/>
            <a:ext cx="5183188"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64FD34FC-445B-D959-46AA-401B33565743}"/>
              </a:ext>
            </a:extLst>
          </p:cNvPr>
          <p:cNvSpPr>
            <a:spLocks noGrp="1"/>
          </p:cNvSpPr>
          <p:nvPr>
            <p:ph type="dt" sz="half" idx="10"/>
          </p:nvPr>
        </p:nvSpPr>
        <p:spPr/>
        <p:txBody>
          <a:bodyPr/>
          <a:lstStyle/>
          <a:p>
            <a:fld id="{76969C88-B244-455D-A017-012B25B1ACDD}" type="datetimeFigureOut">
              <a:rPr lang="en-US" smtClean="0"/>
              <a:t>5/25/2022</a:t>
            </a:fld>
            <a:endParaRPr lang="en-US"/>
          </a:p>
        </p:txBody>
      </p:sp>
      <p:sp>
        <p:nvSpPr>
          <p:cNvPr id="8" name="Poraštės vietos rezervavimo ženklas 7">
            <a:extLst>
              <a:ext uri="{FF2B5EF4-FFF2-40B4-BE49-F238E27FC236}">
                <a16:creationId xmlns:a16="http://schemas.microsoft.com/office/drawing/2014/main" id="{DB34E398-356B-104D-97B5-EA135BAAEF61}"/>
              </a:ext>
            </a:extLst>
          </p:cNvPr>
          <p:cNvSpPr>
            <a:spLocks noGrp="1"/>
          </p:cNvSpPr>
          <p:nvPr>
            <p:ph type="ftr" sz="quarter" idx="11"/>
          </p:nvPr>
        </p:nvSpPr>
        <p:spPr/>
        <p:txBody>
          <a:bodyPr/>
          <a:lstStyle/>
          <a:p>
            <a:endParaRPr lang="en-US"/>
          </a:p>
        </p:txBody>
      </p:sp>
      <p:sp>
        <p:nvSpPr>
          <p:cNvPr id="9" name="Skaidrės numerio vietos rezervavimo ženklas 8">
            <a:extLst>
              <a:ext uri="{FF2B5EF4-FFF2-40B4-BE49-F238E27FC236}">
                <a16:creationId xmlns:a16="http://schemas.microsoft.com/office/drawing/2014/main" id="{6874A7B1-0A53-6F2B-B327-C01F12447CC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915840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F5DE462-3BA5-BD83-E255-E674089C09B5}"/>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58E6A17C-0C76-7B73-7F91-43B6E0B4B987}"/>
              </a:ext>
            </a:extLst>
          </p:cNvPr>
          <p:cNvSpPr>
            <a:spLocks noGrp="1"/>
          </p:cNvSpPr>
          <p:nvPr>
            <p:ph type="dt" sz="half" idx="10"/>
          </p:nvPr>
        </p:nvSpPr>
        <p:spPr/>
        <p:txBody>
          <a:bodyPr/>
          <a:lstStyle/>
          <a:p>
            <a:fld id="{76969C88-B244-455D-A017-012B25B1ACDD}" type="datetimeFigureOut">
              <a:rPr lang="en-US" smtClean="0"/>
              <a:t>5/25/2022</a:t>
            </a:fld>
            <a:endParaRPr lang="en-US"/>
          </a:p>
        </p:txBody>
      </p:sp>
      <p:sp>
        <p:nvSpPr>
          <p:cNvPr id="4" name="Poraštės vietos rezervavimo ženklas 3">
            <a:extLst>
              <a:ext uri="{FF2B5EF4-FFF2-40B4-BE49-F238E27FC236}">
                <a16:creationId xmlns:a16="http://schemas.microsoft.com/office/drawing/2014/main" id="{2F58183A-C09F-B525-82ED-F9BD72EFFFEB}"/>
              </a:ext>
            </a:extLst>
          </p:cNvPr>
          <p:cNvSpPr>
            <a:spLocks noGrp="1"/>
          </p:cNvSpPr>
          <p:nvPr>
            <p:ph type="ftr" sz="quarter" idx="11"/>
          </p:nvPr>
        </p:nvSpPr>
        <p:spPr/>
        <p:txBody>
          <a:bodyPr/>
          <a:lstStyle/>
          <a:p>
            <a:endParaRPr lang="en-US"/>
          </a:p>
        </p:txBody>
      </p:sp>
      <p:sp>
        <p:nvSpPr>
          <p:cNvPr id="5" name="Skaidrės numerio vietos rezervavimo ženklas 4">
            <a:extLst>
              <a:ext uri="{FF2B5EF4-FFF2-40B4-BE49-F238E27FC236}">
                <a16:creationId xmlns:a16="http://schemas.microsoft.com/office/drawing/2014/main" id="{79F9682F-5D55-5327-5440-E660539B8859}"/>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35975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EFAB6C44-061B-F4E0-4F7D-584F2ECAD524}"/>
              </a:ext>
            </a:extLst>
          </p:cNvPr>
          <p:cNvSpPr>
            <a:spLocks noGrp="1"/>
          </p:cNvSpPr>
          <p:nvPr>
            <p:ph type="dt" sz="half" idx="10"/>
          </p:nvPr>
        </p:nvSpPr>
        <p:spPr/>
        <p:txBody>
          <a:bodyPr/>
          <a:lstStyle/>
          <a:p>
            <a:fld id="{76969C88-B244-455D-A017-012B25B1ACDD}" type="datetimeFigureOut">
              <a:rPr lang="en-US" smtClean="0"/>
              <a:t>5/25/2022</a:t>
            </a:fld>
            <a:endParaRPr lang="en-US"/>
          </a:p>
        </p:txBody>
      </p:sp>
      <p:sp>
        <p:nvSpPr>
          <p:cNvPr id="3" name="Poraštės vietos rezervavimo ženklas 2">
            <a:extLst>
              <a:ext uri="{FF2B5EF4-FFF2-40B4-BE49-F238E27FC236}">
                <a16:creationId xmlns:a16="http://schemas.microsoft.com/office/drawing/2014/main" id="{B0998581-BC84-EAD0-02DF-FE9F8F6209EC}"/>
              </a:ext>
            </a:extLst>
          </p:cNvPr>
          <p:cNvSpPr>
            <a:spLocks noGrp="1"/>
          </p:cNvSpPr>
          <p:nvPr>
            <p:ph type="ftr" sz="quarter" idx="11"/>
          </p:nvPr>
        </p:nvSpPr>
        <p:spPr/>
        <p:txBody>
          <a:bodyPr/>
          <a:lstStyle/>
          <a:p>
            <a:endParaRPr lang="en-US"/>
          </a:p>
        </p:txBody>
      </p:sp>
      <p:sp>
        <p:nvSpPr>
          <p:cNvPr id="4" name="Skaidrės numerio vietos rezervavimo ženklas 3">
            <a:extLst>
              <a:ext uri="{FF2B5EF4-FFF2-40B4-BE49-F238E27FC236}">
                <a16:creationId xmlns:a16="http://schemas.microsoft.com/office/drawing/2014/main" id="{67BBE9A1-301D-14A0-0071-CA54FF757351}"/>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661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7B38B7D-CDED-9F74-94D1-8A74837BC142}"/>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0978E33F-9E8B-155D-82E2-0340C382F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C8AE238C-FB33-3C1A-090B-AE10F8318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6A67571F-4BF4-E4D7-DB26-1C057252274F}"/>
              </a:ext>
            </a:extLst>
          </p:cNvPr>
          <p:cNvSpPr>
            <a:spLocks noGrp="1"/>
          </p:cNvSpPr>
          <p:nvPr>
            <p:ph type="dt" sz="half" idx="10"/>
          </p:nvPr>
        </p:nvSpPr>
        <p:spPr/>
        <p:txBody>
          <a:bodyPr/>
          <a:lstStyle/>
          <a:p>
            <a:fld id="{76969C88-B244-455D-A017-012B25B1ACDD}" type="datetimeFigureOut">
              <a:rPr lang="en-US" smtClean="0"/>
              <a:t>5/25/2022</a:t>
            </a:fld>
            <a:endParaRPr lang="en-US"/>
          </a:p>
        </p:txBody>
      </p:sp>
      <p:sp>
        <p:nvSpPr>
          <p:cNvPr id="6" name="Poraštės vietos rezervavimo ženklas 5">
            <a:extLst>
              <a:ext uri="{FF2B5EF4-FFF2-40B4-BE49-F238E27FC236}">
                <a16:creationId xmlns:a16="http://schemas.microsoft.com/office/drawing/2014/main" id="{1065B9FD-E136-AFC5-1942-A898F86FDBBA}"/>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a16="http://schemas.microsoft.com/office/drawing/2014/main" id="{7659034F-A867-1EA1-6361-314DF2060220}"/>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59338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8EFB0DD-0831-7F28-34F7-98E34ED6545A}"/>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F5A628C2-8149-5445-4A56-6F53EFF978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2B2DE622-AF33-EFC6-B2E5-AAA1881275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CB458E21-66C3-717E-C98F-5BAD13B2A3B6}"/>
              </a:ext>
            </a:extLst>
          </p:cNvPr>
          <p:cNvSpPr>
            <a:spLocks noGrp="1"/>
          </p:cNvSpPr>
          <p:nvPr>
            <p:ph type="dt" sz="half" idx="10"/>
          </p:nvPr>
        </p:nvSpPr>
        <p:spPr/>
        <p:txBody>
          <a:bodyPr/>
          <a:lstStyle/>
          <a:p>
            <a:fld id="{76969C88-B244-455D-A017-012B25B1ACDD}" type="datetimeFigureOut">
              <a:rPr lang="en-US" smtClean="0"/>
              <a:t>5/25/2022</a:t>
            </a:fld>
            <a:endParaRPr lang="en-US"/>
          </a:p>
        </p:txBody>
      </p:sp>
      <p:sp>
        <p:nvSpPr>
          <p:cNvPr id="6" name="Poraštės vietos rezervavimo ženklas 5">
            <a:extLst>
              <a:ext uri="{FF2B5EF4-FFF2-40B4-BE49-F238E27FC236}">
                <a16:creationId xmlns:a16="http://schemas.microsoft.com/office/drawing/2014/main" id="{50DE8EB6-A074-B53D-0789-93D247844FA6}"/>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a16="http://schemas.microsoft.com/office/drawing/2014/main" id="{B47CC6A2-67B4-A110-9F55-BC2E525AA84F}"/>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21379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24B1355F-88FB-453B-649C-0920E55BE9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4FE30707-54AA-4A05-8F9F-6B2B272309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D3F43585-17AD-2578-E9BA-C86550DA72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69C88-B244-455D-A017-012B25B1ACDD}" type="datetimeFigureOut">
              <a:rPr lang="en-US" smtClean="0"/>
              <a:pPr/>
              <a:t>5/25/2022</a:t>
            </a:fld>
            <a:endParaRPr lang="en-US"/>
          </a:p>
        </p:txBody>
      </p:sp>
      <p:sp>
        <p:nvSpPr>
          <p:cNvPr id="5" name="Poraštės vietos rezervavimo ženklas 4">
            <a:extLst>
              <a:ext uri="{FF2B5EF4-FFF2-40B4-BE49-F238E27FC236}">
                <a16:creationId xmlns:a16="http://schemas.microsoft.com/office/drawing/2014/main" id="{AA6ED316-5280-FA5B-90D3-980EA1A3F9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kaidrės numerio vietos rezervavimo ženklas 5">
            <a:extLst>
              <a:ext uri="{FF2B5EF4-FFF2-40B4-BE49-F238E27FC236}">
                <a16:creationId xmlns:a16="http://schemas.microsoft.com/office/drawing/2014/main" id="{FAC53205-99AF-4AAA-CBE8-070F237D43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2577770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lietuvai.lt/wiki/Justas_Kuncaitis" TargetMode="External"/><Relationship Id="rId3" Type="http://schemas.openxmlformats.org/officeDocument/2006/relationships/hyperlink" Target="http://www.spauda.lt/history/lith/emigracija.htm" TargetMode="External"/><Relationship Id="rId7" Type="http://schemas.openxmlformats.org/officeDocument/2006/relationships/hyperlink" Target="https://www.vle.lt/straipsnis/justas-kuncaitis/" TargetMode="External"/><Relationship Id="rId12" Type="http://schemas.openxmlformats.org/officeDocument/2006/relationships/hyperlink" Target="https://www.lrt.lt/naujienos/kultura/12/1099642/antanas-mockus-pirma-karta-atvykes-i-lietuva-negalejau-uzmigti" TargetMode="External"/><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hyperlink" Target="https://www.archyvai.lt/lt/lya_parodos/amerikos-lietuviai/1-pratarme.html" TargetMode="External"/><Relationship Id="rId11" Type="http://schemas.openxmlformats.org/officeDocument/2006/relationships/hyperlink" Target="https://www.vle.lt/straipsnis/antanas-mockus-1/" TargetMode="External"/><Relationship Id="rId5" Type="http://schemas.openxmlformats.org/officeDocument/2006/relationships/hyperlink" Target="https://www.15min.lt/naujiena/aktualu/istorija/emigracija-tarpukariu-nemokamu-kelioniu-i-pietu-amerika-suvilioti-lietuviai-ne-visada-rasdavo-roju-582-973846" TargetMode="External"/><Relationship Id="rId10" Type="http://schemas.openxmlformats.org/officeDocument/2006/relationships/hyperlink" Target="https://kinopavasaris.lt/lotynu-amerikos-dienos2012/wiki/ignotas_domeika.html" TargetMode="External"/><Relationship Id="rId4" Type="http://schemas.openxmlformats.org/officeDocument/2006/relationships/hyperlink" Target="https://istorijai.lt/lietuviai-emigracijoje-sapokos/" TargetMode="External"/><Relationship Id="rId9" Type="http://schemas.openxmlformats.org/officeDocument/2006/relationships/hyperlink" Target="https://www.vle.lt/straipsnis/ignotas-domeika/"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quotefancy.com/quote/1781262/Antanas-Mockus-Knowledge-empowers-people-If-people-know-the-rules-and-are-sensitized-by" TargetMode="External"/><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tačiakampis 13">
            <a:extLst>
              <a:ext uri="{FF2B5EF4-FFF2-40B4-BE49-F238E27FC236}">
                <a16:creationId xmlns:a16="http://schemas.microsoft.com/office/drawing/2014/main" id="{3574C8E8-BE54-0857-E3C5-E0D551C5C48B}"/>
              </a:ext>
            </a:extLst>
          </p:cNvPr>
          <p:cNvSpPr/>
          <p:nvPr/>
        </p:nvSpPr>
        <p:spPr>
          <a:xfrm>
            <a:off x="5226942" y="-55736"/>
            <a:ext cx="6965057" cy="6913735"/>
          </a:xfrm>
          <a:prstGeom prst="rect">
            <a:avLst/>
          </a:prstGeom>
          <a:solidFill>
            <a:srgbClr val="1527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7" name="Stačiakampis 6">
            <a:extLst>
              <a:ext uri="{FF2B5EF4-FFF2-40B4-BE49-F238E27FC236}">
                <a16:creationId xmlns:a16="http://schemas.microsoft.com/office/drawing/2014/main" id="{979952A0-D816-9B8C-2569-D7A3901F6117}"/>
              </a:ext>
            </a:extLst>
          </p:cNvPr>
          <p:cNvSpPr/>
          <p:nvPr/>
        </p:nvSpPr>
        <p:spPr>
          <a:xfrm>
            <a:off x="-51788" y="-55735"/>
            <a:ext cx="5708947" cy="7068135"/>
          </a:xfrm>
          <a:prstGeom prst="rect">
            <a:avLst/>
          </a:prstGeom>
          <a:solidFill>
            <a:srgbClr val="A3B2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effectLst>
                <a:glow rad="139700">
                  <a:schemeClr val="accent5">
                    <a:satMod val="175000"/>
                    <a:alpha val="40000"/>
                  </a:schemeClr>
                </a:glow>
              </a:effectLst>
            </a:endParaRPr>
          </a:p>
        </p:txBody>
      </p:sp>
      <p:sp>
        <p:nvSpPr>
          <p:cNvPr id="16" name="Stačiakampis 15">
            <a:extLst>
              <a:ext uri="{FF2B5EF4-FFF2-40B4-BE49-F238E27FC236}">
                <a16:creationId xmlns:a16="http://schemas.microsoft.com/office/drawing/2014/main" id="{C93BF920-F3BD-5750-7E70-96FE8864B205}"/>
              </a:ext>
            </a:extLst>
          </p:cNvPr>
          <p:cNvSpPr/>
          <p:nvPr/>
        </p:nvSpPr>
        <p:spPr>
          <a:xfrm>
            <a:off x="165168" y="274335"/>
            <a:ext cx="5118754" cy="5932501"/>
          </a:xfrm>
          <a:prstGeom prst="rect">
            <a:avLst/>
          </a:prstGeom>
          <a:solidFill>
            <a:srgbClr val="1527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Pavadinimas 1">
            <a:extLst>
              <a:ext uri="{FF2B5EF4-FFF2-40B4-BE49-F238E27FC236}">
                <a16:creationId xmlns:a16="http://schemas.microsoft.com/office/drawing/2014/main" id="{086322DA-64BA-C3B9-87F3-E5731A65869B}"/>
              </a:ext>
            </a:extLst>
          </p:cNvPr>
          <p:cNvSpPr>
            <a:spLocks noGrp="1"/>
          </p:cNvSpPr>
          <p:nvPr>
            <p:ph type="ctrTitle"/>
          </p:nvPr>
        </p:nvSpPr>
        <p:spPr>
          <a:xfrm>
            <a:off x="442239" y="2498770"/>
            <a:ext cx="4873249" cy="2387600"/>
          </a:xfrm>
          <a:effectLst>
            <a:glow rad="63500">
              <a:schemeClr val="accent6">
                <a:satMod val="175000"/>
                <a:alpha val="40000"/>
              </a:schemeClr>
            </a:glow>
          </a:effectLst>
        </p:spPr>
        <p:txBody>
          <a:bodyPr>
            <a:normAutofit fontScale="90000"/>
          </a:bodyPr>
          <a:lstStyle/>
          <a:p>
            <a:r>
              <a:rPr lang="lt-LT" dirty="0">
                <a:solidFill>
                  <a:schemeClr val="bg1">
                    <a:lumMod val="95000"/>
                  </a:schemeClr>
                </a:solidFill>
                <a:latin typeface="Yu Mincho Demibold" panose="020B0400000000000000" pitchFamily="18" charset="-128"/>
                <a:ea typeface="Yu Mincho Demibold" panose="020B0400000000000000" pitchFamily="18" charset="-128"/>
              </a:rPr>
              <a:t>Lietuviai </a:t>
            </a:r>
            <a:br>
              <a:rPr lang="lt-LT" dirty="0">
                <a:solidFill>
                  <a:schemeClr val="bg1">
                    <a:lumMod val="95000"/>
                  </a:schemeClr>
                </a:solidFill>
                <a:latin typeface="Yu Mincho Demibold" panose="020B0400000000000000" pitchFamily="18" charset="-128"/>
                <a:ea typeface="Yu Mincho Demibold" panose="020B0400000000000000" pitchFamily="18" charset="-128"/>
              </a:rPr>
            </a:br>
            <a:r>
              <a:rPr lang="lt-LT" dirty="0">
                <a:solidFill>
                  <a:schemeClr val="bg1">
                    <a:lumMod val="95000"/>
                  </a:schemeClr>
                </a:solidFill>
                <a:latin typeface="Yu Mincho Demibold" panose="020B0400000000000000" pitchFamily="18" charset="-128"/>
                <a:ea typeface="Yu Mincho Demibold" panose="020B0400000000000000" pitchFamily="18" charset="-128"/>
              </a:rPr>
              <a:t>Pietų Amerikoje</a:t>
            </a:r>
            <a:br>
              <a:rPr lang="lt-LT" dirty="0">
                <a:solidFill>
                  <a:schemeClr val="bg1">
                    <a:lumMod val="95000"/>
                  </a:schemeClr>
                </a:solidFill>
                <a:latin typeface="Yu Mincho Demibold" panose="020B0400000000000000" pitchFamily="18" charset="-128"/>
                <a:ea typeface="Yu Mincho Demibold" panose="020B0400000000000000" pitchFamily="18" charset="-128"/>
              </a:rPr>
            </a:br>
            <a:r>
              <a:rPr lang="lt-LT" sz="2700" dirty="0">
                <a:solidFill>
                  <a:schemeClr val="bg1">
                    <a:lumMod val="95000"/>
                  </a:schemeClr>
                </a:solidFill>
                <a:latin typeface="Yu Mincho Demibold" panose="020B0400000000000000" pitchFamily="18" charset="-128"/>
                <a:ea typeface="Yu Mincho Demibold" panose="020B0400000000000000" pitchFamily="18" charset="-128"/>
              </a:rPr>
              <a:t>„Kur tik nuvažiuosi, ten visuomet surasi žydą, žvirblį ir lietuvį“</a:t>
            </a:r>
            <a:br>
              <a:rPr lang="lt-LT" sz="2700" dirty="0">
                <a:solidFill>
                  <a:schemeClr val="bg1">
                    <a:lumMod val="95000"/>
                  </a:schemeClr>
                </a:solidFill>
                <a:latin typeface="Yu Mincho Demibold" panose="020B0400000000000000" pitchFamily="18" charset="-128"/>
                <a:ea typeface="Yu Mincho Demibold" panose="020B0400000000000000" pitchFamily="18" charset="-128"/>
              </a:rPr>
            </a:br>
            <a:br>
              <a:rPr lang="lt-LT" sz="2700" dirty="0">
                <a:solidFill>
                  <a:schemeClr val="bg1">
                    <a:lumMod val="95000"/>
                  </a:schemeClr>
                </a:solidFill>
                <a:latin typeface="Yu Mincho Demibold" panose="020B0400000000000000" pitchFamily="18" charset="-128"/>
                <a:ea typeface="Yu Mincho Demibold" panose="020B0400000000000000" pitchFamily="18" charset="-128"/>
              </a:rPr>
            </a:br>
            <a:r>
              <a:rPr lang="lt-LT" sz="2700" dirty="0">
                <a:solidFill>
                  <a:schemeClr val="bg1">
                    <a:lumMod val="95000"/>
                  </a:schemeClr>
                </a:solidFill>
                <a:latin typeface="Yu Mincho Demibold" panose="020B0400000000000000" pitchFamily="18" charset="-128"/>
                <a:ea typeface="Yu Mincho Demibold" panose="020B0400000000000000" pitchFamily="18" charset="-128"/>
              </a:rPr>
              <a:t> -Juozas Baltušis</a:t>
            </a:r>
          </a:p>
        </p:txBody>
      </p:sp>
      <p:sp>
        <p:nvSpPr>
          <p:cNvPr id="3" name="Antrinis pavadinimas 2">
            <a:extLst>
              <a:ext uri="{FF2B5EF4-FFF2-40B4-BE49-F238E27FC236}">
                <a16:creationId xmlns:a16="http://schemas.microsoft.com/office/drawing/2014/main" id="{E5240149-9382-B740-D5BB-64D401CABA28}"/>
              </a:ext>
            </a:extLst>
          </p:cNvPr>
          <p:cNvSpPr>
            <a:spLocks noGrp="1"/>
          </p:cNvSpPr>
          <p:nvPr>
            <p:ph type="subTitle" idx="1"/>
          </p:nvPr>
        </p:nvSpPr>
        <p:spPr>
          <a:xfrm>
            <a:off x="5814743" y="5656894"/>
            <a:ext cx="6279890" cy="987967"/>
          </a:xfrm>
        </p:spPr>
        <p:txBody>
          <a:bodyPr>
            <a:noAutofit/>
          </a:bodyPr>
          <a:lstStyle/>
          <a:p>
            <a:pPr>
              <a:lnSpc>
                <a:spcPct val="100000"/>
              </a:lnSpc>
            </a:pPr>
            <a:r>
              <a:rPr lang="lt-LT" dirty="0">
                <a:solidFill>
                  <a:schemeClr val="bg1">
                    <a:lumMod val="95000"/>
                  </a:schemeClr>
                </a:solidFill>
                <a:latin typeface="Yu Mincho Demibold" panose="02020600000000000000" pitchFamily="18" charset="-128"/>
                <a:ea typeface="Yu Mincho Demibold" panose="02020600000000000000" pitchFamily="18" charset="-128"/>
              </a:rPr>
              <a:t>Ieva Fleminaitė ir Skaistė </a:t>
            </a:r>
            <a:r>
              <a:rPr lang="lt-LT" dirty="0" err="1">
                <a:solidFill>
                  <a:schemeClr val="bg1">
                    <a:lumMod val="95000"/>
                  </a:schemeClr>
                </a:solidFill>
                <a:latin typeface="Yu Mincho Demibold" panose="02020600000000000000" pitchFamily="18" charset="-128"/>
                <a:ea typeface="Yu Mincho Demibold" panose="02020600000000000000" pitchFamily="18" charset="-128"/>
              </a:rPr>
              <a:t>Slizinaitė</a:t>
            </a:r>
            <a:r>
              <a:rPr lang="en-US" dirty="0">
                <a:solidFill>
                  <a:schemeClr val="bg1">
                    <a:lumMod val="95000"/>
                  </a:schemeClr>
                </a:solidFill>
                <a:latin typeface="Yu Mincho Demibold" panose="02020600000000000000" pitchFamily="18" charset="-128"/>
                <a:ea typeface="Yu Mincho Demibold" panose="02020600000000000000" pitchFamily="18" charset="-128"/>
              </a:rPr>
              <a:t> </a:t>
            </a:r>
            <a:r>
              <a:rPr lang="lt-LT" dirty="0">
                <a:solidFill>
                  <a:schemeClr val="bg1">
                    <a:lumMod val="95000"/>
                  </a:schemeClr>
                </a:solidFill>
                <a:latin typeface="Yu Mincho Demibold" panose="02020600000000000000" pitchFamily="18" charset="-128"/>
                <a:ea typeface="Yu Mincho Demibold" panose="02020600000000000000" pitchFamily="18" charset="-128"/>
              </a:rPr>
              <a:t>Vilniaus Užupio gimnazija </a:t>
            </a:r>
            <a:r>
              <a:rPr lang="en-US" dirty="0">
                <a:solidFill>
                  <a:schemeClr val="bg1">
                    <a:lumMod val="95000"/>
                  </a:schemeClr>
                </a:solidFill>
                <a:latin typeface="Yu Mincho Demibold" panose="02020600000000000000" pitchFamily="18" charset="-128"/>
                <a:ea typeface="Yu Mincho Demibold" panose="02020600000000000000" pitchFamily="18" charset="-128"/>
              </a:rPr>
              <a:t>2A</a:t>
            </a:r>
            <a:endParaRPr lang="lt-LT" dirty="0">
              <a:solidFill>
                <a:schemeClr val="bg1">
                  <a:lumMod val="95000"/>
                </a:schemeClr>
              </a:solidFill>
              <a:latin typeface="Yu Mincho Demibold" panose="02020600000000000000" pitchFamily="18" charset="-128"/>
              <a:ea typeface="Yu Mincho Demibold" panose="02020600000000000000" pitchFamily="18" charset="-128"/>
            </a:endParaRPr>
          </a:p>
          <a:p>
            <a:pPr>
              <a:lnSpc>
                <a:spcPct val="100000"/>
              </a:lnSpc>
            </a:pPr>
            <a:r>
              <a:rPr lang="en-US" dirty="0">
                <a:solidFill>
                  <a:schemeClr val="bg1">
                    <a:lumMod val="95000"/>
                  </a:schemeClr>
                </a:solidFill>
                <a:latin typeface="Yu Mincho Demibold" panose="02020600000000000000" pitchFamily="18" charset="-128"/>
                <a:ea typeface="Yu Mincho Demibold" panose="02020600000000000000" pitchFamily="18" charset="-128"/>
              </a:rPr>
              <a:t>2022 05 25</a:t>
            </a:r>
            <a:endParaRPr lang="lt-LT" dirty="0">
              <a:solidFill>
                <a:schemeClr val="bg1">
                  <a:lumMod val="95000"/>
                </a:schemeClr>
              </a:solidFill>
              <a:latin typeface="Yu Mincho Demibold" panose="02020600000000000000" pitchFamily="18" charset="-128"/>
              <a:ea typeface="Yu Mincho Demibold" panose="02020600000000000000" pitchFamily="18" charset="-128"/>
            </a:endParaRPr>
          </a:p>
        </p:txBody>
      </p:sp>
      <p:sp>
        <p:nvSpPr>
          <p:cNvPr id="12" name="Stačiakampis 11">
            <a:extLst>
              <a:ext uri="{FF2B5EF4-FFF2-40B4-BE49-F238E27FC236}">
                <a16:creationId xmlns:a16="http://schemas.microsoft.com/office/drawing/2014/main" id="{BE083F59-9AA8-8CDF-23BB-64B07B620074}"/>
              </a:ext>
            </a:extLst>
          </p:cNvPr>
          <p:cNvSpPr/>
          <p:nvPr/>
        </p:nvSpPr>
        <p:spPr>
          <a:xfrm>
            <a:off x="322358" y="152254"/>
            <a:ext cx="5118754" cy="643141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Stačiakampis 18">
            <a:extLst>
              <a:ext uri="{FF2B5EF4-FFF2-40B4-BE49-F238E27FC236}">
                <a16:creationId xmlns:a16="http://schemas.microsoft.com/office/drawing/2014/main" id="{6FDAAB02-82D6-31C9-8756-0666C98D3F1E}"/>
              </a:ext>
            </a:extLst>
          </p:cNvPr>
          <p:cNvSpPr/>
          <p:nvPr/>
        </p:nvSpPr>
        <p:spPr>
          <a:xfrm>
            <a:off x="475273" y="262626"/>
            <a:ext cx="5118754" cy="643141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22" name="Paveikslėlis 21">
            <a:extLst>
              <a:ext uri="{FF2B5EF4-FFF2-40B4-BE49-F238E27FC236}">
                <a16:creationId xmlns:a16="http://schemas.microsoft.com/office/drawing/2014/main" id="{AB9951B7-11E8-8DDB-4C22-AFDCBD1C8247}"/>
              </a:ext>
            </a:extLst>
          </p:cNvPr>
          <p:cNvPicPr>
            <a:picLocks noChangeAspect="1"/>
          </p:cNvPicPr>
          <p:nvPr/>
        </p:nvPicPr>
        <p:blipFill>
          <a:blip r:embed="rId3"/>
          <a:stretch>
            <a:fillRect/>
          </a:stretch>
        </p:blipFill>
        <p:spPr>
          <a:xfrm>
            <a:off x="6627673" y="777811"/>
            <a:ext cx="5430652" cy="4665946"/>
          </a:xfrm>
          <a:prstGeom prst="rect">
            <a:avLst/>
          </a:prstGeom>
        </p:spPr>
      </p:pic>
      <p:sp>
        <p:nvSpPr>
          <p:cNvPr id="26" name="Stačiakampis 25">
            <a:extLst>
              <a:ext uri="{FF2B5EF4-FFF2-40B4-BE49-F238E27FC236}">
                <a16:creationId xmlns:a16="http://schemas.microsoft.com/office/drawing/2014/main" id="{F610D92C-90AE-5CD5-9003-7171AC3BA40B}"/>
              </a:ext>
            </a:extLst>
          </p:cNvPr>
          <p:cNvSpPr/>
          <p:nvPr/>
        </p:nvSpPr>
        <p:spPr>
          <a:xfrm>
            <a:off x="6494000" y="503789"/>
            <a:ext cx="5430652" cy="429685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7" name="Paveikslėlis 16">
            <a:extLst>
              <a:ext uri="{FF2B5EF4-FFF2-40B4-BE49-F238E27FC236}">
                <a16:creationId xmlns:a16="http://schemas.microsoft.com/office/drawing/2014/main" id="{9B2B3AE6-C9A6-269B-9B27-1D523161944E}"/>
              </a:ext>
            </a:extLst>
          </p:cNvPr>
          <p:cNvPicPr>
            <a:picLocks noChangeAspect="1"/>
          </p:cNvPicPr>
          <p:nvPr/>
        </p:nvPicPr>
        <p:blipFill rotWithShape="1">
          <a:blip r:embed="rId4"/>
          <a:srcRect l="188" r="717"/>
          <a:stretch/>
        </p:blipFill>
        <p:spPr>
          <a:xfrm>
            <a:off x="5874115" y="1115005"/>
            <a:ext cx="5061529" cy="3404391"/>
          </a:xfrm>
          <a:prstGeom prst="rect">
            <a:avLst/>
          </a:prstGeom>
        </p:spPr>
      </p:pic>
    </p:spTree>
    <p:extLst>
      <p:ext uri="{BB962C8B-B14F-4D97-AF65-F5344CB8AC3E}">
        <p14:creationId xmlns:p14="http://schemas.microsoft.com/office/powerpoint/2010/main" val="3172809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B8377A4-ADA9-24B6-A906-B341E8F5057B}"/>
              </a:ext>
            </a:extLst>
          </p:cNvPr>
          <p:cNvPicPr>
            <a:picLocks noChangeAspect="1"/>
          </p:cNvPicPr>
          <p:nvPr/>
        </p:nvPicPr>
        <p:blipFill>
          <a:blip r:embed="rId2"/>
          <a:stretch>
            <a:fillRect/>
          </a:stretch>
        </p:blipFill>
        <p:spPr>
          <a:xfrm>
            <a:off x="0" y="-85725"/>
            <a:ext cx="12192000" cy="6858000"/>
          </a:xfrm>
          <a:prstGeom prst="rect">
            <a:avLst/>
          </a:prstGeom>
        </p:spPr>
      </p:pic>
      <p:sp>
        <p:nvSpPr>
          <p:cNvPr id="6" name="Stačiakampis 5">
            <a:extLst>
              <a:ext uri="{FF2B5EF4-FFF2-40B4-BE49-F238E27FC236}">
                <a16:creationId xmlns:a16="http://schemas.microsoft.com/office/drawing/2014/main" id="{7CD012B6-0B7D-CF9F-CEFC-65D244FCA7CC}"/>
              </a:ext>
            </a:extLst>
          </p:cNvPr>
          <p:cNvSpPr/>
          <p:nvPr/>
        </p:nvSpPr>
        <p:spPr>
          <a:xfrm>
            <a:off x="1551214" y="1240290"/>
            <a:ext cx="9748157" cy="5269367"/>
          </a:xfrm>
          <a:prstGeom prst="rect">
            <a:avLst/>
          </a:prstGeom>
          <a:noFill/>
          <a:ln w="28575">
            <a:solidFill>
              <a:srgbClr val="E8E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Stačiakampis 4">
            <a:extLst>
              <a:ext uri="{FF2B5EF4-FFF2-40B4-BE49-F238E27FC236}">
                <a16:creationId xmlns:a16="http://schemas.microsoft.com/office/drawing/2014/main" id="{D32D67DD-8872-B3EA-5A7B-7C0A46B726FD}"/>
              </a:ext>
            </a:extLst>
          </p:cNvPr>
          <p:cNvSpPr/>
          <p:nvPr/>
        </p:nvSpPr>
        <p:spPr>
          <a:xfrm>
            <a:off x="1170214" y="566057"/>
            <a:ext cx="9851571" cy="5725885"/>
          </a:xfrm>
          <a:prstGeom prst="rect">
            <a:avLst/>
          </a:prstGeom>
          <a:solidFill>
            <a:srgbClr val="123456"/>
          </a:solidFill>
          <a:ln w="19050">
            <a:solidFill>
              <a:srgbClr val="E8E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3" name="Turinio vietos rezervavimo ženklas 2">
            <a:extLst>
              <a:ext uri="{FF2B5EF4-FFF2-40B4-BE49-F238E27FC236}">
                <a16:creationId xmlns:a16="http://schemas.microsoft.com/office/drawing/2014/main" id="{3E9D61B3-AFE0-8AC0-3C21-49320E71F9E8}"/>
              </a:ext>
            </a:extLst>
          </p:cNvPr>
          <p:cNvSpPr>
            <a:spLocks noGrp="1"/>
          </p:cNvSpPr>
          <p:nvPr>
            <p:ph idx="1"/>
          </p:nvPr>
        </p:nvSpPr>
        <p:spPr>
          <a:xfrm>
            <a:off x="1428750" y="1081645"/>
            <a:ext cx="9212036" cy="4351338"/>
          </a:xfrm>
        </p:spPr>
        <p:txBody>
          <a:bodyPr>
            <a:noAutofit/>
          </a:bodyPr>
          <a:lstStyle/>
          <a:p>
            <a:pPr marL="0" indent="0" algn="ctr">
              <a:buNone/>
            </a:pPr>
            <a:endParaRPr lang="lt-LT" sz="2400" dirty="0">
              <a:solidFill>
                <a:schemeClr val="bg1"/>
              </a:solidFill>
              <a:latin typeface="Yu Mincho Demibold" panose="02020600000000000000" pitchFamily="18" charset="-128"/>
              <a:ea typeface="Yu Mincho Demibold" panose="02020600000000000000" pitchFamily="18" charset="-128"/>
            </a:endParaRPr>
          </a:p>
          <a:p>
            <a:pPr marL="0" indent="0" algn="ctr">
              <a:buNone/>
            </a:pPr>
            <a:r>
              <a:rPr lang="lt-LT" sz="3200" dirty="0">
                <a:solidFill>
                  <a:schemeClr val="bg1"/>
                </a:solidFill>
                <a:latin typeface="Yu Mincho Demibold" panose="02020600000000000000" pitchFamily="18" charset="-128"/>
                <a:ea typeface="Yu Mincho Demibold" panose="02020600000000000000" pitchFamily="18" charset="-128"/>
              </a:rPr>
              <a:t>Iki šių laikų emigrantų skaičius nemažėja. </a:t>
            </a:r>
            <a:r>
              <a:rPr lang="lt-LT" sz="3200" b="0" i="0" dirty="0">
                <a:solidFill>
                  <a:schemeClr val="bg1"/>
                </a:solidFill>
                <a:effectLst/>
                <a:latin typeface="Yu Mincho Demibold" panose="02020600000000000000" pitchFamily="18" charset="-128"/>
                <a:ea typeface="Yu Mincho Demibold" panose="02020600000000000000" pitchFamily="18" charset="-128"/>
              </a:rPr>
              <a:t> Įvairiuose kraštuose kuriasi lietuvių bendruomenės, skirtingos savo istorine patirtimi, svoriu visuomenėje. Pasaulio lietuvių bendruomenė įvairiuose kraštuose kuria savas lituanistų mokyklas, leidžia savąją spaudą, kuria internetinius tinklus ryšiui su savos bendruomenės nariais palaikyti ir ryšiams su gimtuoju kraštu sustiprinti.</a:t>
            </a:r>
            <a:endParaRPr lang="lt-LT" sz="3200" dirty="0">
              <a:solidFill>
                <a:schemeClr val="bg1"/>
              </a:solidFill>
              <a:latin typeface="Yu Mincho Demibold" panose="02020600000000000000" pitchFamily="18" charset="-128"/>
              <a:ea typeface="Yu Mincho Demibold" panose="02020600000000000000" pitchFamily="18" charset="-128"/>
            </a:endParaRPr>
          </a:p>
        </p:txBody>
      </p:sp>
    </p:spTree>
    <p:extLst>
      <p:ext uri="{BB962C8B-B14F-4D97-AF65-F5344CB8AC3E}">
        <p14:creationId xmlns:p14="http://schemas.microsoft.com/office/powerpoint/2010/main" val="1925719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8D7E491-76D2-E28D-F6D0-DFFC2C7C6E5C}"/>
              </a:ext>
            </a:extLst>
          </p:cNvPr>
          <p:cNvPicPr>
            <a:picLocks noChangeAspect="1"/>
          </p:cNvPicPr>
          <p:nvPr/>
        </p:nvPicPr>
        <p:blipFill>
          <a:blip r:embed="rId2"/>
          <a:stretch>
            <a:fillRect/>
          </a:stretch>
        </p:blipFill>
        <p:spPr>
          <a:xfrm>
            <a:off x="0" y="0"/>
            <a:ext cx="12192000" cy="6858000"/>
          </a:xfrm>
          <a:prstGeom prst="rect">
            <a:avLst/>
          </a:prstGeom>
        </p:spPr>
      </p:pic>
      <p:sp>
        <p:nvSpPr>
          <p:cNvPr id="5" name="Stačiakampis 4">
            <a:extLst>
              <a:ext uri="{FF2B5EF4-FFF2-40B4-BE49-F238E27FC236}">
                <a16:creationId xmlns:a16="http://schemas.microsoft.com/office/drawing/2014/main" id="{5FDE1045-1F8E-D998-1206-6BE43E567392}"/>
              </a:ext>
            </a:extLst>
          </p:cNvPr>
          <p:cNvSpPr/>
          <p:nvPr/>
        </p:nvSpPr>
        <p:spPr>
          <a:xfrm>
            <a:off x="1502229" y="766990"/>
            <a:ext cx="9895113" cy="5959019"/>
          </a:xfrm>
          <a:prstGeom prst="rect">
            <a:avLst/>
          </a:prstGeom>
          <a:solidFill>
            <a:srgbClr val="5B7F75"/>
          </a:solidFill>
          <a:ln>
            <a:solidFill>
              <a:srgbClr val="E8E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ED28F208-A6D5-557D-40BF-CB868307CE2E}"/>
              </a:ext>
            </a:extLst>
          </p:cNvPr>
          <p:cNvSpPr/>
          <p:nvPr/>
        </p:nvSpPr>
        <p:spPr>
          <a:xfrm>
            <a:off x="990600" y="1023257"/>
            <a:ext cx="10220325" cy="5577568"/>
          </a:xfrm>
          <a:prstGeom prst="rect">
            <a:avLst/>
          </a:prstGeom>
          <a:noFill/>
          <a:ln w="28575">
            <a:solidFill>
              <a:srgbClr val="E8E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Stačiakampis 5">
            <a:extLst>
              <a:ext uri="{FF2B5EF4-FFF2-40B4-BE49-F238E27FC236}">
                <a16:creationId xmlns:a16="http://schemas.microsoft.com/office/drawing/2014/main" id="{4B9BEFB2-A529-46CD-15C6-23715A869CE8}"/>
              </a:ext>
            </a:extLst>
          </p:cNvPr>
          <p:cNvSpPr/>
          <p:nvPr/>
        </p:nvSpPr>
        <p:spPr>
          <a:xfrm>
            <a:off x="1181099" y="500062"/>
            <a:ext cx="9895113" cy="5959019"/>
          </a:xfrm>
          <a:prstGeom prst="rect">
            <a:avLst/>
          </a:prstGeom>
          <a:solidFill>
            <a:srgbClr val="123456"/>
          </a:solidFill>
          <a:ln w="19050">
            <a:solidFill>
              <a:srgbClr val="E8E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2" name="Pavadinimas 1">
            <a:extLst>
              <a:ext uri="{FF2B5EF4-FFF2-40B4-BE49-F238E27FC236}">
                <a16:creationId xmlns:a16="http://schemas.microsoft.com/office/drawing/2014/main" id="{4D24E74A-E798-6096-F6C7-6A4DC4897B65}"/>
              </a:ext>
            </a:extLst>
          </p:cNvPr>
          <p:cNvSpPr>
            <a:spLocks noGrp="1"/>
          </p:cNvSpPr>
          <p:nvPr>
            <p:ph type="title"/>
          </p:nvPr>
        </p:nvSpPr>
        <p:spPr>
          <a:xfrm>
            <a:off x="1502229" y="360475"/>
            <a:ext cx="10515600" cy="1325563"/>
          </a:xfrm>
        </p:spPr>
        <p:txBody>
          <a:bodyPr>
            <a:normAutofit/>
          </a:bodyPr>
          <a:lstStyle/>
          <a:p>
            <a:r>
              <a:rPr lang="lt-LT" sz="4800" dirty="0">
                <a:solidFill>
                  <a:schemeClr val="bg1"/>
                </a:solidFill>
                <a:latin typeface="Yu Mincho Demibold" panose="02020600000000000000" pitchFamily="18" charset="-128"/>
                <a:ea typeface="Yu Mincho Demibold" panose="02020600000000000000" pitchFamily="18" charset="-128"/>
              </a:rPr>
              <a:t>Šaltiniai:</a:t>
            </a:r>
          </a:p>
        </p:txBody>
      </p:sp>
      <p:sp>
        <p:nvSpPr>
          <p:cNvPr id="3" name="Turinio vietos rezervavimo ženklas 2">
            <a:extLst>
              <a:ext uri="{FF2B5EF4-FFF2-40B4-BE49-F238E27FC236}">
                <a16:creationId xmlns:a16="http://schemas.microsoft.com/office/drawing/2014/main" id="{8AFA84FE-37FD-AA02-3E81-7CD7250EA4A7}"/>
              </a:ext>
            </a:extLst>
          </p:cNvPr>
          <p:cNvSpPr>
            <a:spLocks noGrp="1"/>
          </p:cNvSpPr>
          <p:nvPr>
            <p:ph idx="1"/>
          </p:nvPr>
        </p:nvSpPr>
        <p:spPr>
          <a:xfrm>
            <a:off x="1328058" y="1292157"/>
            <a:ext cx="9537738" cy="4643210"/>
          </a:xfrm>
        </p:spPr>
        <p:txBody>
          <a:bodyPr>
            <a:noAutofit/>
          </a:bodyPr>
          <a:lstStyle/>
          <a:p>
            <a:pPr>
              <a:lnSpc>
                <a:spcPct val="100000"/>
              </a:lnSpc>
            </a:pPr>
            <a:r>
              <a:rPr lang="lt-LT" sz="2000" dirty="0">
                <a:solidFill>
                  <a:schemeClr val="bg1"/>
                </a:solidFill>
                <a:latin typeface="Yu Mincho Demibold" panose="02020600000000000000" pitchFamily="18" charset="-128"/>
                <a:ea typeface="Yu Mincho Demibold" panose="02020600000000000000" pitchFamily="18" charset="-128"/>
                <a:hlinkClick r:id="rId3">
                  <a:extLst>
                    <a:ext uri="{A12FA001-AC4F-418D-AE19-62706E023703}">
                      <ahyp:hlinkClr xmlns:ahyp="http://schemas.microsoft.com/office/drawing/2018/hyperlinkcolor" val="tx"/>
                    </a:ext>
                  </a:extLst>
                </a:hlinkClick>
              </a:rPr>
              <a:t>http://www.spauda.lt/history/lith/emigracija.htm</a:t>
            </a:r>
            <a:r>
              <a:rPr lang="lt-LT" sz="2000" dirty="0">
                <a:solidFill>
                  <a:schemeClr val="bg1"/>
                </a:solidFill>
                <a:latin typeface="Yu Mincho Demibold" panose="02020600000000000000" pitchFamily="18" charset="-128"/>
                <a:ea typeface="Yu Mincho Demibold" panose="02020600000000000000" pitchFamily="18" charset="-128"/>
              </a:rPr>
              <a:t> </a:t>
            </a:r>
          </a:p>
          <a:p>
            <a:pPr>
              <a:lnSpc>
                <a:spcPct val="100000"/>
              </a:lnSpc>
            </a:pPr>
            <a:r>
              <a:rPr lang="lt-LT" sz="2000" dirty="0">
                <a:solidFill>
                  <a:schemeClr val="bg1"/>
                </a:solidFill>
                <a:latin typeface="Yu Mincho Demibold" panose="02020600000000000000" pitchFamily="18" charset="-128"/>
                <a:ea typeface="Yu Mincho Demibold" panose="02020600000000000000" pitchFamily="18" charset="-128"/>
                <a:hlinkClick r:id="rId4">
                  <a:extLst>
                    <a:ext uri="{A12FA001-AC4F-418D-AE19-62706E023703}">
                      <ahyp:hlinkClr xmlns:ahyp="http://schemas.microsoft.com/office/drawing/2018/hyperlinkcolor" val="tx"/>
                    </a:ext>
                  </a:extLst>
                </a:hlinkClick>
              </a:rPr>
              <a:t>https://istorijai.lt/lietuviai-emigracijoje-sapokos/</a:t>
            </a:r>
            <a:r>
              <a:rPr lang="lt-LT" sz="2000" dirty="0">
                <a:solidFill>
                  <a:schemeClr val="bg1"/>
                </a:solidFill>
                <a:latin typeface="Yu Mincho Demibold" panose="02020600000000000000" pitchFamily="18" charset="-128"/>
                <a:ea typeface="Yu Mincho Demibold" panose="02020600000000000000" pitchFamily="18" charset="-128"/>
              </a:rPr>
              <a:t> </a:t>
            </a:r>
          </a:p>
          <a:p>
            <a:pPr>
              <a:lnSpc>
                <a:spcPct val="100000"/>
              </a:lnSpc>
            </a:pPr>
            <a:r>
              <a:rPr lang="lt-LT" sz="2000" dirty="0">
                <a:solidFill>
                  <a:schemeClr val="bg1"/>
                </a:solidFill>
                <a:latin typeface="Yu Mincho Demibold" panose="02020600000000000000" pitchFamily="18" charset="-128"/>
                <a:ea typeface="Yu Mincho Demibold" panose="02020600000000000000" pitchFamily="18" charset="-128"/>
                <a:hlinkClick r:id="rId5">
                  <a:extLst>
                    <a:ext uri="{A12FA001-AC4F-418D-AE19-62706E023703}">
                      <ahyp:hlinkClr xmlns:ahyp="http://schemas.microsoft.com/office/drawing/2018/hyperlinkcolor" val="tx"/>
                    </a:ext>
                  </a:extLst>
                </a:hlinkClick>
              </a:rPr>
              <a:t>https://www.15min.lt/naujiena/aktualu/istorija/emigracija-tarpukariu-nemokamu-kelioniu-i-pietu-amerika-suvilioti-lietuviai-ne-visada-rasdavo-roju-582-973846</a:t>
            </a:r>
            <a:r>
              <a:rPr lang="lt-LT" sz="2000" dirty="0">
                <a:solidFill>
                  <a:schemeClr val="bg1"/>
                </a:solidFill>
                <a:latin typeface="Yu Mincho Demibold" panose="02020600000000000000" pitchFamily="18" charset="-128"/>
                <a:ea typeface="Yu Mincho Demibold" panose="02020600000000000000" pitchFamily="18" charset="-128"/>
              </a:rPr>
              <a:t> </a:t>
            </a:r>
          </a:p>
          <a:p>
            <a:pPr>
              <a:lnSpc>
                <a:spcPct val="100000"/>
              </a:lnSpc>
            </a:pPr>
            <a:r>
              <a:rPr lang="lt-LT" sz="2000" dirty="0">
                <a:solidFill>
                  <a:schemeClr val="bg1"/>
                </a:solidFill>
                <a:latin typeface="Yu Mincho Demibold" panose="02020600000000000000" pitchFamily="18" charset="-128"/>
                <a:ea typeface="Yu Mincho Demibold" panose="02020600000000000000" pitchFamily="18" charset="-128"/>
                <a:hlinkClick r:id="rId6">
                  <a:extLst>
                    <a:ext uri="{A12FA001-AC4F-418D-AE19-62706E023703}">
                      <ahyp:hlinkClr xmlns:ahyp="http://schemas.microsoft.com/office/drawing/2018/hyperlinkcolor" val="tx"/>
                    </a:ext>
                  </a:extLst>
                </a:hlinkClick>
              </a:rPr>
              <a:t>https://www.archyvai.lt/lt/lya_parodos/amerikos-lietuviai/1-pratarme.html</a:t>
            </a:r>
            <a:r>
              <a:rPr lang="lt-LT" sz="2000" dirty="0">
                <a:solidFill>
                  <a:schemeClr val="bg1"/>
                </a:solidFill>
                <a:latin typeface="Yu Mincho Demibold" panose="02020600000000000000" pitchFamily="18" charset="-128"/>
                <a:ea typeface="Yu Mincho Demibold" panose="02020600000000000000" pitchFamily="18" charset="-128"/>
              </a:rPr>
              <a:t> </a:t>
            </a:r>
          </a:p>
          <a:p>
            <a:pPr>
              <a:lnSpc>
                <a:spcPct val="100000"/>
              </a:lnSpc>
            </a:pPr>
            <a:r>
              <a:rPr lang="lt-LT" sz="2000" dirty="0">
                <a:solidFill>
                  <a:schemeClr val="bg1"/>
                </a:solidFill>
                <a:latin typeface="Yu Mincho Demibold" panose="02020600000000000000" pitchFamily="18" charset="-128"/>
                <a:ea typeface="Yu Mincho Demibold" panose="02020600000000000000" pitchFamily="18" charset="-128"/>
                <a:hlinkClick r:id="rId7">
                  <a:extLst>
                    <a:ext uri="{A12FA001-AC4F-418D-AE19-62706E023703}">
                      <ahyp:hlinkClr xmlns:ahyp="http://schemas.microsoft.com/office/drawing/2018/hyperlinkcolor" val="tx"/>
                    </a:ext>
                  </a:extLst>
                </a:hlinkClick>
              </a:rPr>
              <a:t>https://www.vle.lt/straipsnis/justas-kuncaitis/</a:t>
            </a:r>
            <a:r>
              <a:rPr lang="lt-LT" sz="2000" dirty="0">
                <a:solidFill>
                  <a:schemeClr val="bg1"/>
                </a:solidFill>
                <a:latin typeface="Yu Mincho Demibold" panose="02020600000000000000" pitchFamily="18" charset="-128"/>
                <a:ea typeface="Yu Mincho Demibold" panose="02020600000000000000" pitchFamily="18" charset="-128"/>
              </a:rPr>
              <a:t> </a:t>
            </a:r>
          </a:p>
          <a:p>
            <a:pPr>
              <a:lnSpc>
                <a:spcPct val="100000"/>
              </a:lnSpc>
            </a:pPr>
            <a:r>
              <a:rPr lang="lt-LT" sz="2000" dirty="0">
                <a:solidFill>
                  <a:schemeClr val="bg1"/>
                </a:solidFill>
                <a:latin typeface="Yu Mincho Demibold" panose="02020600000000000000" pitchFamily="18" charset="-128"/>
                <a:ea typeface="Yu Mincho Demibold" panose="02020600000000000000" pitchFamily="18" charset="-128"/>
                <a:hlinkClick r:id="rId8">
                  <a:extLst>
                    <a:ext uri="{A12FA001-AC4F-418D-AE19-62706E023703}">
                      <ahyp:hlinkClr xmlns:ahyp="http://schemas.microsoft.com/office/drawing/2018/hyperlinkcolor" val="tx"/>
                    </a:ext>
                  </a:extLst>
                </a:hlinkClick>
              </a:rPr>
              <a:t>https://lietuvai.lt/wiki/Justas_Kuncaitis</a:t>
            </a:r>
            <a:r>
              <a:rPr lang="lt-LT" sz="2000" dirty="0">
                <a:solidFill>
                  <a:schemeClr val="bg1"/>
                </a:solidFill>
                <a:latin typeface="Yu Mincho Demibold" panose="02020600000000000000" pitchFamily="18" charset="-128"/>
                <a:ea typeface="Yu Mincho Demibold" panose="02020600000000000000" pitchFamily="18" charset="-128"/>
              </a:rPr>
              <a:t> </a:t>
            </a:r>
          </a:p>
          <a:p>
            <a:pPr>
              <a:lnSpc>
                <a:spcPct val="100000"/>
              </a:lnSpc>
            </a:pPr>
            <a:r>
              <a:rPr lang="lt-LT" sz="2000" dirty="0">
                <a:solidFill>
                  <a:schemeClr val="bg1"/>
                </a:solidFill>
                <a:latin typeface="Yu Mincho Demibold" panose="02020600000000000000" pitchFamily="18" charset="-128"/>
                <a:ea typeface="Yu Mincho Demibold" panose="02020600000000000000" pitchFamily="18" charset="-128"/>
                <a:hlinkClick r:id="rId9">
                  <a:extLst>
                    <a:ext uri="{A12FA001-AC4F-418D-AE19-62706E023703}">
                      <ahyp:hlinkClr xmlns:ahyp="http://schemas.microsoft.com/office/drawing/2018/hyperlinkcolor" val="tx"/>
                    </a:ext>
                  </a:extLst>
                </a:hlinkClick>
              </a:rPr>
              <a:t>https://www.vle.lt/straipsnis/ignotas-domeika/</a:t>
            </a:r>
            <a:r>
              <a:rPr lang="lt-LT" sz="2000" dirty="0">
                <a:solidFill>
                  <a:schemeClr val="bg1"/>
                </a:solidFill>
                <a:latin typeface="Yu Mincho Demibold" panose="02020600000000000000" pitchFamily="18" charset="-128"/>
                <a:ea typeface="Yu Mincho Demibold" panose="02020600000000000000" pitchFamily="18" charset="-128"/>
              </a:rPr>
              <a:t> </a:t>
            </a:r>
            <a:endParaRPr lang="en-US" sz="2000" dirty="0">
              <a:solidFill>
                <a:schemeClr val="bg1"/>
              </a:solidFill>
              <a:latin typeface="Yu Mincho Demibold" panose="02020600000000000000" pitchFamily="18" charset="-128"/>
              <a:ea typeface="Yu Mincho Demibold" panose="02020600000000000000" pitchFamily="18" charset="-128"/>
            </a:endParaRPr>
          </a:p>
          <a:p>
            <a:pPr>
              <a:lnSpc>
                <a:spcPct val="100000"/>
              </a:lnSpc>
            </a:pPr>
            <a:r>
              <a:rPr lang="lt-LT" sz="2000" dirty="0">
                <a:solidFill>
                  <a:schemeClr val="bg1"/>
                </a:solidFill>
                <a:latin typeface="Yu Mincho Demibold" panose="02020600000000000000" pitchFamily="18" charset="-128"/>
                <a:ea typeface="Yu Mincho Demibold" panose="02020600000000000000" pitchFamily="18" charset="-128"/>
                <a:hlinkClick r:id="rId10">
                  <a:extLst>
                    <a:ext uri="{A12FA001-AC4F-418D-AE19-62706E023703}">
                      <ahyp:hlinkClr xmlns:ahyp="http://schemas.microsoft.com/office/drawing/2018/hyperlinkcolor" val="tx"/>
                    </a:ext>
                  </a:extLst>
                </a:hlinkClick>
              </a:rPr>
              <a:t>https://kinopavasaris.lt/lotynu-amerikos-dienos2012/wiki/ignotas_domeika.html</a:t>
            </a:r>
            <a:r>
              <a:rPr lang="en-US" sz="2000" dirty="0">
                <a:solidFill>
                  <a:schemeClr val="bg1"/>
                </a:solidFill>
                <a:latin typeface="Yu Mincho Demibold" panose="02020600000000000000" pitchFamily="18" charset="-128"/>
                <a:ea typeface="Yu Mincho Demibold" panose="02020600000000000000" pitchFamily="18" charset="-128"/>
              </a:rPr>
              <a:t> </a:t>
            </a:r>
            <a:endParaRPr lang="lt-LT" sz="2000" dirty="0">
              <a:solidFill>
                <a:schemeClr val="bg1"/>
              </a:solidFill>
              <a:latin typeface="Yu Mincho Demibold" panose="02020600000000000000" pitchFamily="18" charset="-128"/>
              <a:ea typeface="Yu Mincho Demibold" panose="02020600000000000000" pitchFamily="18" charset="-128"/>
            </a:endParaRPr>
          </a:p>
          <a:p>
            <a:pPr>
              <a:lnSpc>
                <a:spcPct val="100000"/>
              </a:lnSpc>
            </a:pPr>
            <a:r>
              <a:rPr lang="lt-LT" sz="2000" dirty="0">
                <a:solidFill>
                  <a:schemeClr val="bg1"/>
                </a:solidFill>
                <a:latin typeface="Yu Mincho Demibold" panose="02020600000000000000" pitchFamily="18" charset="-128"/>
                <a:ea typeface="Yu Mincho Demibold" panose="02020600000000000000" pitchFamily="18" charset="-128"/>
                <a:hlinkClick r:id="rId11">
                  <a:extLst>
                    <a:ext uri="{A12FA001-AC4F-418D-AE19-62706E023703}">
                      <ahyp:hlinkClr xmlns:ahyp="http://schemas.microsoft.com/office/drawing/2018/hyperlinkcolor" val="tx"/>
                    </a:ext>
                  </a:extLst>
                </a:hlinkClick>
              </a:rPr>
              <a:t>https://www.vle.lt/straipsnis/antanas-mockus-1/</a:t>
            </a:r>
            <a:r>
              <a:rPr lang="lt-LT" sz="2000" dirty="0">
                <a:solidFill>
                  <a:schemeClr val="bg1"/>
                </a:solidFill>
                <a:latin typeface="Yu Mincho Demibold" panose="02020600000000000000" pitchFamily="18" charset="-128"/>
                <a:ea typeface="Yu Mincho Demibold" panose="02020600000000000000" pitchFamily="18" charset="-128"/>
              </a:rPr>
              <a:t> </a:t>
            </a:r>
          </a:p>
          <a:p>
            <a:r>
              <a:rPr lang="lt-LT" sz="2000" dirty="0">
                <a:solidFill>
                  <a:schemeClr val="bg1"/>
                </a:solidFill>
                <a:latin typeface="Yu Mincho Demibold" panose="02020600000000000000" pitchFamily="18" charset="-128"/>
                <a:ea typeface="Yu Mincho Demibold" panose="02020600000000000000" pitchFamily="18" charset="-128"/>
                <a:hlinkClick r:id="rId12">
                  <a:extLst>
                    <a:ext uri="{A12FA001-AC4F-418D-AE19-62706E023703}">
                      <ahyp:hlinkClr xmlns:ahyp="http://schemas.microsoft.com/office/drawing/2018/hyperlinkcolor" val="tx"/>
                    </a:ext>
                  </a:extLst>
                </a:hlinkClick>
              </a:rPr>
              <a:t>https://www.lrt.lt/naujienos/kultura/12/1099642/antanas-mockus-pirma-karta-atvykes-i-lietuva-negalejau-uzmigti</a:t>
            </a:r>
            <a:r>
              <a:rPr lang="en-US" sz="2000" dirty="0">
                <a:solidFill>
                  <a:schemeClr val="bg1"/>
                </a:solidFill>
                <a:latin typeface="Yu Mincho Demibold" panose="02020600000000000000" pitchFamily="18" charset="-128"/>
                <a:ea typeface="Yu Mincho Demibold" panose="02020600000000000000" pitchFamily="18" charset="-128"/>
              </a:rPr>
              <a:t> </a:t>
            </a:r>
            <a:endParaRPr lang="lt-LT" sz="2000" dirty="0">
              <a:solidFill>
                <a:schemeClr val="bg1"/>
              </a:solidFill>
              <a:latin typeface="Yu Mincho Demibold" panose="02020600000000000000" pitchFamily="18" charset="-128"/>
              <a:ea typeface="Yu Mincho Demibold" panose="02020600000000000000" pitchFamily="18" charset="-128"/>
            </a:endParaRPr>
          </a:p>
        </p:txBody>
      </p:sp>
    </p:spTree>
    <p:extLst>
      <p:ext uri="{BB962C8B-B14F-4D97-AF65-F5344CB8AC3E}">
        <p14:creationId xmlns:p14="http://schemas.microsoft.com/office/powerpoint/2010/main" val="3515405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9578334F-D467-12A6-7C27-993F7E9D12AB}"/>
              </a:ext>
            </a:extLst>
          </p:cNvPr>
          <p:cNvPicPr>
            <a:picLocks noChangeAspect="1"/>
          </p:cNvPicPr>
          <p:nvPr/>
        </p:nvPicPr>
        <p:blipFill>
          <a:blip r:embed="rId2"/>
          <a:stretch>
            <a:fillRect/>
          </a:stretch>
        </p:blipFill>
        <p:spPr>
          <a:xfrm rot="16200000">
            <a:off x="2649451" y="-2692604"/>
            <a:ext cx="6849947" cy="12235150"/>
          </a:xfrm>
          <a:prstGeom prst="rect">
            <a:avLst/>
          </a:prstGeom>
        </p:spPr>
      </p:pic>
      <p:sp>
        <p:nvSpPr>
          <p:cNvPr id="5" name="Stačiakampis 4">
            <a:extLst>
              <a:ext uri="{FF2B5EF4-FFF2-40B4-BE49-F238E27FC236}">
                <a16:creationId xmlns:a16="http://schemas.microsoft.com/office/drawing/2014/main" id="{A057570C-E776-D919-6714-0743BEFA2AD9}"/>
              </a:ext>
            </a:extLst>
          </p:cNvPr>
          <p:cNvSpPr/>
          <p:nvPr/>
        </p:nvSpPr>
        <p:spPr>
          <a:xfrm>
            <a:off x="1170214" y="566057"/>
            <a:ext cx="9851571" cy="5725885"/>
          </a:xfrm>
          <a:prstGeom prst="rect">
            <a:avLst/>
          </a:prstGeom>
          <a:solidFill>
            <a:srgbClr val="123456"/>
          </a:solidFill>
          <a:ln w="19050">
            <a:solidFill>
              <a:srgbClr val="E8E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2" name="Pavadinimas 1">
            <a:extLst>
              <a:ext uri="{FF2B5EF4-FFF2-40B4-BE49-F238E27FC236}">
                <a16:creationId xmlns:a16="http://schemas.microsoft.com/office/drawing/2014/main" id="{418A3A5E-DF78-F094-B13C-4BD6E2D01E02}"/>
              </a:ext>
            </a:extLst>
          </p:cNvPr>
          <p:cNvSpPr>
            <a:spLocks noGrp="1"/>
          </p:cNvSpPr>
          <p:nvPr>
            <p:ph type="title"/>
          </p:nvPr>
        </p:nvSpPr>
        <p:spPr>
          <a:xfrm>
            <a:off x="2677884" y="2766217"/>
            <a:ext cx="6836229" cy="1325563"/>
          </a:xfrm>
        </p:spPr>
        <p:txBody>
          <a:bodyPr>
            <a:noAutofit/>
          </a:bodyPr>
          <a:lstStyle/>
          <a:p>
            <a:r>
              <a:rPr lang="lt-LT" sz="5400" dirty="0">
                <a:solidFill>
                  <a:schemeClr val="bg1"/>
                </a:solidFill>
                <a:latin typeface="Yu Mincho Demibold" panose="02020600000000000000" pitchFamily="18" charset="-128"/>
                <a:ea typeface="Yu Mincho Demibold" panose="02020600000000000000" pitchFamily="18" charset="-128"/>
              </a:rPr>
              <a:t>Klasės atlikti darbai:</a:t>
            </a:r>
          </a:p>
        </p:txBody>
      </p:sp>
      <p:sp>
        <p:nvSpPr>
          <p:cNvPr id="8" name="Stačiakampis 7">
            <a:extLst>
              <a:ext uri="{FF2B5EF4-FFF2-40B4-BE49-F238E27FC236}">
                <a16:creationId xmlns:a16="http://schemas.microsoft.com/office/drawing/2014/main" id="{5E43C09F-3534-0964-259D-CF5B46123002}"/>
              </a:ext>
            </a:extLst>
          </p:cNvPr>
          <p:cNvSpPr/>
          <p:nvPr/>
        </p:nvSpPr>
        <p:spPr>
          <a:xfrm>
            <a:off x="1339139" y="729343"/>
            <a:ext cx="9481262" cy="5432655"/>
          </a:xfrm>
          <a:prstGeom prst="rect">
            <a:avLst/>
          </a:prstGeom>
          <a:noFill/>
          <a:ln w="28575">
            <a:solidFill>
              <a:srgbClr val="E8E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496340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3">
            <a:extLst>
              <a:ext uri="{FF2B5EF4-FFF2-40B4-BE49-F238E27FC236}">
                <a16:creationId xmlns:a16="http://schemas.microsoft.com/office/drawing/2014/main" id="{174076B2-B48E-51C2-7CDC-2CDA983DDBDD}"/>
              </a:ext>
            </a:extLst>
          </p:cNvPr>
          <p:cNvPicPr>
            <a:picLocks noChangeAspect="1"/>
          </p:cNvPicPr>
          <p:nvPr/>
        </p:nvPicPr>
        <p:blipFill rotWithShape="1">
          <a:blip r:embed="rId2">
            <a:alphaModFix amt="50000"/>
          </a:blip>
          <a:srcRect l="10203" r="9440"/>
          <a:stretch/>
        </p:blipFill>
        <p:spPr>
          <a:xfrm rot="16200000">
            <a:off x="2667000" y="-2667000"/>
            <a:ext cx="6857999" cy="12192000"/>
          </a:xfrm>
          <a:prstGeom prst="rect">
            <a:avLst/>
          </a:prstGeom>
        </p:spPr>
      </p:pic>
      <p:sp>
        <p:nvSpPr>
          <p:cNvPr id="2" name="Pavadinimas 1">
            <a:extLst>
              <a:ext uri="{FF2B5EF4-FFF2-40B4-BE49-F238E27FC236}">
                <a16:creationId xmlns:a16="http://schemas.microsoft.com/office/drawing/2014/main" id="{E892A345-09EB-876D-20C9-70D04D7C80B1}"/>
              </a:ext>
            </a:extLst>
          </p:cNvPr>
          <p:cNvSpPr>
            <a:spLocks noGrp="1"/>
          </p:cNvSpPr>
          <p:nvPr>
            <p:ph type="title"/>
          </p:nvPr>
        </p:nvSpPr>
        <p:spPr>
          <a:xfrm>
            <a:off x="2667000" y="-134938"/>
            <a:ext cx="7143750" cy="1773238"/>
          </a:xfrm>
        </p:spPr>
        <p:txBody>
          <a:bodyPr vert="horz" lIns="91440" tIns="45720" rIns="91440" bIns="45720" rtlCol="0" anchor="b">
            <a:normAutofit/>
          </a:bodyPr>
          <a:lstStyle/>
          <a:p>
            <a:pPr algn="ctr"/>
            <a:r>
              <a:rPr lang="lt-LT" sz="6000" dirty="0">
                <a:solidFill>
                  <a:srgbClr val="FFFFFF"/>
                </a:solidFill>
                <a:latin typeface="Yu Mincho Demibold" panose="02020600000000000000" pitchFamily="18" charset="-128"/>
                <a:ea typeface="Yu Mincho Demibold" panose="02020600000000000000" pitchFamily="18" charset="-128"/>
              </a:rPr>
              <a:t>Knygos puslapiai</a:t>
            </a:r>
            <a:endParaRPr lang="en-US" sz="6000" dirty="0">
              <a:solidFill>
                <a:srgbClr val="FFFFFF"/>
              </a:solidFill>
              <a:latin typeface="Yu Mincho Demibold" panose="02020600000000000000" pitchFamily="18" charset="-128"/>
              <a:ea typeface="Yu Mincho Demibold" panose="02020600000000000000" pitchFamily="18" charset="-128"/>
            </a:endParaRPr>
          </a:p>
        </p:txBody>
      </p:sp>
      <p:sp>
        <p:nvSpPr>
          <p:cNvPr id="3" name="TextBox 2">
            <a:extLst>
              <a:ext uri="{FF2B5EF4-FFF2-40B4-BE49-F238E27FC236}">
                <a16:creationId xmlns:a16="http://schemas.microsoft.com/office/drawing/2014/main" id="{2D9F7D82-E6C7-E096-098D-9B7460433F5B}"/>
              </a:ext>
            </a:extLst>
          </p:cNvPr>
          <p:cNvSpPr txBox="1"/>
          <p:nvPr/>
        </p:nvSpPr>
        <p:spPr>
          <a:xfrm>
            <a:off x="831272" y="6186052"/>
            <a:ext cx="10529454" cy="461665"/>
          </a:xfrm>
          <a:prstGeom prst="rect">
            <a:avLst/>
          </a:prstGeom>
          <a:noFill/>
        </p:spPr>
        <p:txBody>
          <a:bodyPr wrap="square" rtlCol="0">
            <a:spAutoFit/>
          </a:bodyPr>
          <a:lstStyle/>
          <a:p>
            <a:r>
              <a:rPr lang="lt-LT" sz="2400" dirty="0">
                <a:latin typeface="Yu Mincho Demibold" panose="02020600000000000000" pitchFamily="18" charset="-128"/>
                <a:ea typeface="Yu Mincho Demibold" panose="02020600000000000000" pitchFamily="18" charset="-128"/>
              </a:rPr>
              <a:t>Richardas Daškevičius, Teodora </a:t>
            </a:r>
            <a:r>
              <a:rPr lang="lt-LT" sz="2400" dirty="0" err="1">
                <a:latin typeface="Yu Mincho Demibold" panose="02020600000000000000" pitchFamily="18" charset="-128"/>
                <a:ea typeface="Yu Mincho Demibold" panose="02020600000000000000" pitchFamily="18" charset="-128"/>
              </a:rPr>
              <a:t>Bartaškaitė</a:t>
            </a:r>
            <a:r>
              <a:rPr lang="lt-LT" sz="2400" dirty="0">
                <a:latin typeface="Yu Mincho Demibold" panose="02020600000000000000" pitchFamily="18" charset="-128"/>
                <a:ea typeface="Yu Mincho Demibold" panose="02020600000000000000" pitchFamily="18" charset="-128"/>
              </a:rPr>
              <a:t>, Edgaras </a:t>
            </a:r>
            <a:r>
              <a:rPr lang="lt-LT" sz="2400" dirty="0" err="1">
                <a:latin typeface="Yu Mincho Demibold" panose="02020600000000000000" pitchFamily="18" charset="-128"/>
                <a:ea typeface="Yu Mincho Demibold" panose="02020600000000000000" pitchFamily="18" charset="-128"/>
              </a:rPr>
              <a:t>Jakubovskij</a:t>
            </a:r>
            <a:r>
              <a:rPr lang="lt-LT" sz="2400" dirty="0"/>
              <a:t>.</a:t>
            </a:r>
          </a:p>
        </p:txBody>
      </p:sp>
      <p:pic>
        <p:nvPicPr>
          <p:cNvPr id="6" name="Paveikslėlis 5">
            <a:extLst>
              <a:ext uri="{FF2B5EF4-FFF2-40B4-BE49-F238E27FC236}">
                <a16:creationId xmlns:a16="http://schemas.microsoft.com/office/drawing/2014/main" id="{5643A199-AB4A-17D1-69D3-06C93E572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397235" y="1026015"/>
            <a:ext cx="3683279" cy="5177725"/>
          </a:xfrm>
          <a:prstGeom prst="rect">
            <a:avLst/>
          </a:prstGeom>
        </p:spPr>
      </p:pic>
    </p:spTree>
    <p:extLst>
      <p:ext uri="{BB962C8B-B14F-4D97-AF65-F5344CB8AC3E}">
        <p14:creationId xmlns:p14="http://schemas.microsoft.com/office/powerpoint/2010/main" val="25477259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3">
            <a:extLst>
              <a:ext uri="{FF2B5EF4-FFF2-40B4-BE49-F238E27FC236}">
                <a16:creationId xmlns:a16="http://schemas.microsoft.com/office/drawing/2014/main" id="{88EDE980-628E-7907-EE34-5B49870424A6}"/>
              </a:ext>
            </a:extLst>
          </p:cNvPr>
          <p:cNvPicPr>
            <a:picLocks noChangeAspect="1"/>
          </p:cNvPicPr>
          <p:nvPr/>
        </p:nvPicPr>
        <p:blipFill rotWithShape="1">
          <a:blip r:embed="rId2">
            <a:alphaModFix amt="50000"/>
          </a:blip>
          <a:srcRect l="10203" r="9440"/>
          <a:stretch/>
        </p:blipFill>
        <p:spPr>
          <a:xfrm rot="16200000">
            <a:off x="2667000" y="-2666999"/>
            <a:ext cx="6857999" cy="12192000"/>
          </a:xfrm>
          <a:prstGeom prst="rect">
            <a:avLst/>
          </a:prstGeom>
        </p:spPr>
      </p:pic>
      <p:sp>
        <p:nvSpPr>
          <p:cNvPr id="2" name="Pavadinimas 1">
            <a:extLst>
              <a:ext uri="{FF2B5EF4-FFF2-40B4-BE49-F238E27FC236}">
                <a16:creationId xmlns:a16="http://schemas.microsoft.com/office/drawing/2014/main" id="{C498CA7F-05F7-B2CB-09B4-CCBC3312FE35}"/>
              </a:ext>
            </a:extLst>
          </p:cNvPr>
          <p:cNvSpPr>
            <a:spLocks noGrp="1"/>
          </p:cNvSpPr>
          <p:nvPr>
            <p:ph type="title"/>
          </p:nvPr>
        </p:nvSpPr>
        <p:spPr>
          <a:xfrm>
            <a:off x="1093232" y="-970759"/>
            <a:ext cx="9144000" cy="2900518"/>
          </a:xfrm>
        </p:spPr>
        <p:txBody>
          <a:bodyPr vert="horz" lIns="91440" tIns="45720" rIns="91440" bIns="45720" rtlCol="0" anchor="b">
            <a:normAutofit/>
          </a:bodyPr>
          <a:lstStyle/>
          <a:p>
            <a:pPr algn="ctr"/>
            <a:r>
              <a:rPr lang="lt-LT" sz="6000" dirty="0">
                <a:solidFill>
                  <a:srgbClr val="FFFFFF"/>
                </a:solidFill>
                <a:latin typeface="Yu Mincho Demibold" panose="02020600000000000000" pitchFamily="18" charset="-128"/>
                <a:ea typeface="Yu Mincho Demibold" panose="02020600000000000000" pitchFamily="18" charset="-128"/>
              </a:rPr>
              <a:t>Įamžinimo projektas Vilniaus erdvėse</a:t>
            </a:r>
            <a:endParaRPr lang="en-US" sz="6000" dirty="0">
              <a:solidFill>
                <a:srgbClr val="FFFFFF"/>
              </a:solidFill>
              <a:latin typeface="Yu Mincho Demibold" panose="02020600000000000000" pitchFamily="18" charset="-128"/>
              <a:ea typeface="Yu Mincho Demibold" panose="02020600000000000000" pitchFamily="18" charset="-128"/>
            </a:endParaRPr>
          </a:p>
        </p:txBody>
      </p:sp>
      <p:sp>
        <p:nvSpPr>
          <p:cNvPr id="3" name="TextBox 2">
            <a:extLst>
              <a:ext uri="{FF2B5EF4-FFF2-40B4-BE49-F238E27FC236}">
                <a16:creationId xmlns:a16="http://schemas.microsoft.com/office/drawing/2014/main" id="{107D5429-0AB0-F4CF-83F3-1C434E558FD5}"/>
              </a:ext>
            </a:extLst>
          </p:cNvPr>
          <p:cNvSpPr txBox="1"/>
          <p:nvPr/>
        </p:nvSpPr>
        <p:spPr>
          <a:xfrm>
            <a:off x="736846" y="6135329"/>
            <a:ext cx="11033622" cy="461665"/>
          </a:xfrm>
          <a:prstGeom prst="rect">
            <a:avLst/>
          </a:prstGeom>
          <a:noFill/>
        </p:spPr>
        <p:txBody>
          <a:bodyPr wrap="square" rtlCol="0">
            <a:spAutoFit/>
          </a:bodyPr>
          <a:lstStyle/>
          <a:p>
            <a:r>
              <a:rPr lang="lt-LT" sz="2400" dirty="0">
                <a:latin typeface="Yu Mincho Demibold" panose="02020600000000000000" pitchFamily="18" charset="-128"/>
                <a:ea typeface="Yu Mincho Demibold" panose="02020600000000000000" pitchFamily="18" charset="-128"/>
              </a:rPr>
              <a:t>Vaiva Meškauskaitė, Aistė </a:t>
            </a:r>
            <a:r>
              <a:rPr lang="lt-LT" sz="2400" dirty="0" err="1">
                <a:latin typeface="Yu Mincho Demibold" panose="02020600000000000000" pitchFamily="18" charset="-128"/>
                <a:ea typeface="Yu Mincho Demibold" panose="02020600000000000000" pitchFamily="18" charset="-128"/>
              </a:rPr>
              <a:t>Bartaševičiūtė</a:t>
            </a:r>
            <a:r>
              <a:rPr lang="lt-LT" sz="2400" dirty="0">
                <a:latin typeface="Yu Mincho Demibold" panose="02020600000000000000" pitchFamily="18" charset="-128"/>
                <a:ea typeface="Yu Mincho Demibold" panose="02020600000000000000" pitchFamily="18" charset="-128"/>
              </a:rPr>
              <a:t>, Arina </a:t>
            </a:r>
            <a:r>
              <a:rPr lang="lt-LT" sz="2400" dirty="0" err="1">
                <a:latin typeface="Yu Mincho Demibold" panose="02020600000000000000" pitchFamily="18" charset="-128"/>
                <a:ea typeface="Yu Mincho Demibold" panose="02020600000000000000" pitchFamily="18" charset="-128"/>
              </a:rPr>
              <a:t>Duplin</a:t>
            </a:r>
            <a:r>
              <a:rPr lang="lt-LT" sz="2400" dirty="0">
                <a:latin typeface="Yu Mincho Demibold" panose="02020600000000000000" pitchFamily="18" charset="-128"/>
                <a:ea typeface="Yu Mincho Demibold" panose="02020600000000000000" pitchFamily="18" charset="-128"/>
              </a:rPr>
              <a:t>, Emilė </a:t>
            </a:r>
            <a:r>
              <a:rPr lang="lt-LT" sz="2400" dirty="0" err="1">
                <a:latin typeface="Yu Mincho Demibold" panose="02020600000000000000" pitchFamily="18" charset="-128"/>
                <a:ea typeface="Yu Mincho Demibold" panose="02020600000000000000" pitchFamily="18" charset="-128"/>
              </a:rPr>
              <a:t>Laurinaitytė</a:t>
            </a:r>
            <a:r>
              <a:rPr lang="lt-LT" dirty="0"/>
              <a:t>.</a:t>
            </a:r>
          </a:p>
        </p:txBody>
      </p:sp>
      <p:pic>
        <p:nvPicPr>
          <p:cNvPr id="6" name="Paveikslėlis 5" descr="Paveikslėlis, kuriame yra žinutė, lentelė&#10;&#10;Automatiškai sugeneruotas aprašymas">
            <a:extLst>
              <a:ext uri="{FF2B5EF4-FFF2-40B4-BE49-F238E27FC236}">
                <a16:creationId xmlns:a16="http://schemas.microsoft.com/office/drawing/2014/main" id="{652E9E07-2F73-EE3D-B934-DC2C40FBD3AF}"/>
              </a:ext>
            </a:extLst>
          </p:cNvPr>
          <p:cNvPicPr>
            <a:picLocks noChangeAspect="1"/>
          </p:cNvPicPr>
          <p:nvPr/>
        </p:nvPicPr>
        <p:blipFill rotWithShape="1">
          <a:blip r:embed="rId3">
            <a:extLst>
              <a:ext uri="{28A0092B-C50C-407E-A947-70E740481C1C}">
                <a14:useLocalDpi xmlns:a14="http://schemas.microsoft.com/office/drawing/2010/main" val="0"/>
              </a:ext>
            </a:extLst>
          </a:blip>
          <a:srcRect l="3578" t="14883" r="4320" b="10950"/>
          <a:stretch/>
        </p:blipFill>
        <p:spPr>
          <a:xfrm>
            <a:off x="1715802" y="1905440"/>
            <a:ext cx="3696511" cy="3968885"/>
          </a:xfrm>
          <a:prstGeom prst="rect">
            <a:avLst/>
          </a:prstGeom>
        </p:spPr>
      </p:pic>
      <p:pic>
        <p:nvPicPr>
          <p:cNvPr id="8" name="Paveikslėlis 7" descr="Paveikslėlis, kuriame yra žinutė, vidinis, lubos&#10;&#10;Automatiškai sugeneruotas aprašymas">
            <a:extLst>
              <a:ext uri="{FF2B5EF4-FFF2-40B4-BE49-F238E27FC236}">
                <a16:creationId xmlns:a16="http://schemas.microsoft.com/office/drawing/2014/main" id="{52B4EDA1-9D70-0339-55C8-BA4CF47CB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1868" y="2106396"/>
            <a:ext cx="4471987" cy="3438619"/>
          </a:xfrm>
          <a:prstGeom prst="rect">
            <a:avLst/>
          </a:prstGeom>
        </p:spPr>
      </p:pic>
    </p:spTree>
    <p:extLst>
      <p:ext uri="{BB962C8B-B14F-4D97-AF65-F5344CB8AC3E}">
        <p14:creationId xmlns:p14="http://schemas.microsoft.com/office/powerpoint/2010/main" val="153148943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3">
            <a:extLst>
              <a:ext uri="{FF2B5EF4-FFF2-40B4-BE49-F238E27FC236}">
                <a16:creationId xmlns:a16="http://schemas.microsoft.com/office/drawing/2014/main" id="{138E09C3-532D-722C-A235-1A26F6C41BFC}"/>
              </a:ext>
            </a:extLst>
          </p:cNvPr>
          <p:cNvPicPr>
            <a:picLocks noChangeAspect="1"/>
          </p:cNvPicPr>
          <p:nvPr/>
        </p:nvPicPr>
        <p:blipFill rotWithShape="1">
          <a:blip r:embed="rId2">
            <a:alphaModFix amt="50000"/>
          </a:blip>
          <a:srcRect l="10203" r="9440"/>
          <a:stretch/>
        </p:blipFill>
        <p:spPr>
          <a:xfrm rot="16200000">
            <a:off x="2667000" y="-2667001"/>
            <a:ext cx="6857999" cy="12192000"/>
          </a:xfrm>
          <a:prstGeom prst="rect">
            <a:avLst/>
          </a:prstGeom>
        </p:spPr>
      </p:pic>
      <p:sp>
        <p:nvSpPr>
          <p:cNvPr id="2" name="Pavadinimas 1">
            <a:extLst>
              <a:ext uri="{FF2B5EF4-FFF2-40B4-BE49-F238E27FC236}">
                <a16:creationId xmlns:a16="http://schemas.microsoft.com/office/drawing/2014/main" id="{780E6938-1575-C2CE-55D2-3CFF65B1CC58}"/>
              </a:ext>
            </a:extLst>
          </p:cNvPr>
          <p:cNvSpPr>
            <a:spLocks noGrp="1"/>
          </p:cNvSpPr>
          <p:nvPr>
            <p:ph type="title"/>
          </p:nvPr>
        </p:nvSpPr>
        <p:spPr>
          <a:xfrm>
            <a:off x="1422400" y="277091"/>
            <a:ext cx="9144000" cy="1288916"/>
          </a:xfrm>
        </p:spPr>
        <p:txBody>
          <a:bodyPr vert="horz" lIns="91440" tIns="45720" rIns="91440" bIns="45720" rtlCol="0" anchor="b">
            <a:normAutofit/>
          </a:bodyPr>
          <a:lstStyle/>
          <a:p>
            <a:pPr algn="ctr"/>
            <a:r>
              <a:rPr lang="lt-LT" sz="6000" dirty="0">
                <a:solidFill>
                  <a:srgbClr val="FFFFFF"/>
                </a:solidFill>
                <a:latin typeface="Yu Mincho Demibold" panose="02020600000000000000" pitchFamily="18" charset="-128"/>
                <a:ea typeface="Yu Mincho Demibold" panose="02020600000000000000" pitchFamily="18" charset="-128"/>
              </a:rPr>
              <a:t>Foto koliažas</a:t>
            </a:r>
            <a:endParaRPr lang="en-US" sz="6000" dirty="0">
              <a:solidFill>
                <a:srgbClr val="FFFFFF"/>
              </a:solidFill>
              <a:latin typeface="Yu Mincho Demibold" panose="02020600000000000000" pitchFamily="18" charset="-128"/>
              <a:ea typeface="Yu Mincho Demibold" panose="02020600000000000000" pitchFamily="18" charset="-128"/>
            </a:endParaRPr>
          </a:p>
        </p:txBody>
      </p:sp>
      <p:sp>
        <p:nvSpPr>
          <p:cNvPr id="5" name="TextBox 4">
            <a:extLst>
              <a:ext uri="{FF2B5EF4-FFF2-40B4-BE49-F238E27FC236}">
                <a16:creationId xmlns:a16="http://schemas.microsoft.com/office/drawing/2014/main" id="{5CCA6845-1A53-48AC-1474-96C046F927D2}"/>
              </a:ext>
            </a:extLst>
          </p:cNvPr>
          <p:cNvSpPr txBox="1"/>
          <p:nvPr/>
        </p:nvSpPr>
        <p:spPr>
          <a:xfrm>
            <a:off x="960582" y="5874327"/>
            <a:ext cx="10067636" cy="461665"/>
          </a:xfrm>
          <a:prstGeom prst="rect">
            <a:avLst/>
          </a:prstGeom>
          <a:noFill/>
        </p:spPr>
        <p:txBody>
          <a:bodyPr wrap="square" rtlCol="0">
            <a:spAutoFit/>
          </a:bodyPr>
          <a:lstStyle/>
          <a:p>
            <a:r>
              <a:rPr lang="lt-LT" sz="2400" dirty="0">
                <a:latin typeface="Yu Mincho Demibold" panose="02020600000000000000" pitchFamily="18" charset="-128"/>
                <a:ea typeface="Yu Mincho Demibold" panose="02020600000000000000" pitchFamily="18" charset="-128"/>
              </a:rPr>
              <a:t>Ieva Šileikytė, Dovilė Kaminskaitė, Ernestas </a:t>
            </a:r>
            <a:r>
              <a:rPr lang="lt-LT" sz="2400" dirty="0" err="1">
                <a:latin typeface="Yu Mincho Demibold" panose="02020600000000000000" pitchFamily="18" charset="-128"/>
                <a:ea typeface="Yu Mincho Demibold" panose="02020600000000000000" pitchFamily="18" charset="-128"/>
              </a:rPr>
              <a:t>Versockis</a:t>
            </a:r>
            <a:r>
              <a:rPr lang="lt-LT" sz="2400" dirty="0">
                <a:latin typeface="Yu Mincho Demibold" panose="02020600000000000000" pitchFamily="18" charset="-128"/>
                <a:ea typeface="Yu Mincho Demibold" panose="02020600000000000000" pitchFamily="18" charset="-128"/>
              </a:rPr>
              <a:t>.</a:t>
            </a:r>
          </a:p>
        </p:txBody>
      </p:sp>
      <p:pic>
        <p:nvPicPr>
          <p:cNvPr id="6" name="Paveikslėlis 5" descr="Paveikslėlis, kuriame yra žinutė&#10;&#10;Automatiškai sugeneruotas aprašymas">
            <a:extLst>
              <a:ext uri="{FF2B5EF4-FFF2-40B4-BE49-F238E27FC236}">
                <a16:creationId xmlns:a16="http://schemas.microsoft.com/office/drawing/2014/main" id="{6A6CF5D2-211C-524B-820D-A43E339A1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017" y="1550420"/>
            <a:ext cx="5975964" cy="4225193"/>
          </a:xfrm>
          <a:prstGeom prst="rect">
            <a:avLst/>
          </a:prstGeom>
        </p:spPr>
      </p:pic>
    </p:spTree>
    <p:extLst>
      <p:ext uri="{BB962C8B-B14F-4D97-AF65-F5344CB8AC3E}">
        <p14:creationId xmlns:p14="http://schemas.microsoft.com/office/powerpoint/2010/main" val="145411574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3">
            <a:extLst>
              <a:ext uri="{FF2B5EF4-FFF2-40B4-BE49-F238E27FC236}">
                <a16:creationId xmlns:a16="http://schemas.microsoft.com/office/drawing/2014/main" id="{138E09C3-532D-722C-A235-1A26F6C41BFC}"/>
              </a:ext>
            </a:extLst>
          </p:cNvPr>
          <p:cNvPicPr>
            <a:picLocks noChangeAspect="1"/>
          </p:cNvPicPr>
          <p:nvPr/>
        </p:nvPicPr>
        <p:blipFill rotWithShape="1">
          <a:blip r:embed="rId2">
            <a:alphaModFix amt="50000"/>
          </a:blip>
          <a:srcRect l="10203" r="9440"/>
          <a:stretch/>
        </p:blipFill>
        <p:spPr>
          <a:xfrm rot="16200000">
            <a:off x="2667000" y="-2666999"/>
            <a:ext cx="6857999" cy="12192000"/>
          </a:xfrm>
          <a:prstGeom prst="rect">
            <a:avLst/>
          </a:prstGeom>
        </p:spPr>
      </p:pic>
      <p:sp>
        <p:nvSpPr>
          <p:cNvPr id="2" name="Pavadinimas 1">
            <a:extLst>
              <a:ext uri="{FF2B5EF4-FFF2-40B4-BE49-F238E27FC236}">
                <a16:creationId xmlns:a16="http://schemas.microsoft.com/office/drawing/2014/main" id="{780E6938-1575-C2CE-55D2-3CFF65B1CC58}"/>
              </a:ext>
            </a:extLst>
          </p:cNvPr>
          <p:cNvSpPr>
            <a:spLocks noGrp="1"/>
          </p:cNvSpPr>
          <p:nvPr>
            <p:ph type="title"/>
          </p:nvPr>
        </p:nvSpPr>
        <p:spPr>
          <a:xfrm>
            <a:off x="-76201" y="-619329"/>
            <a:ext cx="12344400" cy="2009353"/>
          </a:xfrm>
        </p:spPr>
        <p:txBody>
          <a:bodyPr vert="horz" lIns="91440" tIns="45720" rIns="91440" bIns="45720" rtlCol="0" anchor="b">
            <a:normAutofit/>
          </a:bodyPr>
          <a:lstStyle/>
          <a:p>
            <a:pPr algn="ctr"/>
            <a:r>
              <a:rPr lang="lt-LT" sz="6000" dirty="0">
                <a:solidFill>
                  <a:srgbClr val="FFFFFF"/>
                </a:solidFill>
                <a:latin typeface="Yu Mincho Demibold" panose="02020600000000000000" pitchFamily="18" charset="-128"/>
                <a:ea typeface="Yu Mincho Demibold" panose="02020600000000000000" pitchFamily="18" charset="-128"/>
              </a:rPr>
              <a:t>Lankstinukas į dvi užsienio kalbas</a:t>
            </a:r>
            <a:endParaRPr lang="en-US" sz="6000" dirty="0">
              <a:solidFill>
                <a:srgbClr val="FFFFFF"/>
              </a:solidFill>
              <a:latin typeface="Yu Mincho Demibold" panose="02020600000000000000" pitchFamily="18" charset="-128"/>
              <a:ea typeface="Yu Mincho Demibold" panose="02020600000000000000" pitchFamily="18" charset="-128"/>
            </a:endParaRPr>
          </a:p>
        </p:txBody>
      </p:sp>
      <p:sp>
        <p:nvSpPr>
          <p:cNvPr id="5" name="TextBox 4">
            <a:extLst>
              <a:ext uri="{FF2B5EF4-FFF2-40B4-BE49-F238E27FC236}">
                <a16:creationId xmlns:a16="http://schemas.microsoft.com/office/drawing/2014/main" id="{EF57C165-BB37-CA1F-1181-30BE9E14241D}"/>
              </a:ext>
            </a:extLst>
          </p:cNvPr>
          <p:cNvSpPr txBox="1"/>
          <p:nvPr/>
        </p:nvSpPr>
        <p:spPr>
          <a:xfrm>
            <a:off x="649296" y="6195609"/>
            <a:ext cx="10067636" cy="461665"/>
          </a:xfrm>
          <a:prstGeom prst="rect">
            <a:avLst/>
          </a:prstGeom>
          <a:noFill/>
        </p:spPr>
        <p:txBody>
          <a:bodyPr wrap="square" rtlCol="0">
            <a:spAutoFit/>
          </a:bodyPr>
          <a:lstStyle/>
          <a:p>
            <a:r>
              <a:rPr lang="lt-LT" sz="2400" dirty="0" err="1">
                <a:latin typeface="Yu Mincho Demibold" panose="02020600000000000000" pitchFamily="18" charset="-128"/>
                <a:ea typeface="Yu Mincho Demibold" panose="02020600000000000000" pitchFamily="18" charset="-128"/>
              </a:rPr>
              <a:t>Aironas</a:t>
            </a:r>
            <a:r>
              <a:rPr lang="lt-LT" sz="2400" dirty="0">
                <a:latin typeface="Yu Mincho Demibold" panose="02020600000000000000" pitchFamily="18" charset="-128"/>
                <a:ea typeface="Yu Mincho Demibold" panose="02020600000000000000" pitchFamily="18" charset="-128"/>
              </a:rPr>
              <a:t> Maleckas, Jonas Žemaitis, Martynas Norvaišas, Jokūbas Jakutis.</a:t>
            </a:r>
            <a:endParaRPr lang="lt-LT" dirty="0"/>
          </a:p>
        </p:txBody>
      </p:sp>
      <p:pic>
        <p:nvPicPr>
          <p:cNvPr id="8" name="Paveikslėlis 7">
            <a:extLst>
              <a:ext uri="{FF2B5EF4-FFF2-40B4-BE49-F238E27FC236}">
                <a16:creationId xmlns:a16="http://schemas.microsoft.com/office/drawing/2014/main" id="{3C950678-224E-63FE-ABEE-43B3B24E4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00" y="1819911"/>
            <a:ext cx="5073774" cy="3782902"/>
          </a:xfrm>
          <a:prstGeom prst="rect">
            <a:avLst/>
          </a:prstGeom>
        </p:spPr>
      </p:pic>
      <p:pic>
        <p:nvPicPr>
          <p:cNvPr id="11" name="Paveikslėlis 10">
            <a:extLst>
              <a:ext uri="{FF2B5EF4-FFF2-40B4-BE49-F238E27FC236}">
                <a16:creationId xmlns:a16="http://schemas.microsoft.com/office/drawing/2014/main" id="{850D0566-D9EF-F852-9FEE-720943A30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1373" y="1819911"/>
            <a:ext cx="5029207" cy="3782902"/>
          </a:xfrm>
          <a:prstGeom prst="rect">
            <a:avLst/>
          </a:prstGeom>
        </p:spPr>
      </p:pic>
    </p:spTree>
    <p:extLst>
      <p:ext uri="{BB962C8B-B14F-4D97-AF65-F5344CB8AC3E}">
        <p14:creationId xmlns:p14="http://schemas.microsoft.com/office/powerpoint/2010/main" val="258599205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3">
            <a:extLst>
              <a:ext uri="{FF2B5EF4-FFF2-40B4-BE49-F238E27FC236}">
                <a16:creationId xmlns:a16="http://schemas.microsoft.com/office/drawing/2014/main" id="{138E09C3-532D-722C-A235-1A26F6C41BFC}"/>
              </a:ext>
            </a:extLst>
          </p:cNvPr>
          <p:cNvPicPr>
            <a:picLocks noChangeAspect="1"/>
          </p:cNvPicPr>
          <p:nvPr/>
        </p:nvPicPr>
        <p:blipFill rotWithShape="1">
          <a:blip r:embed="rId2">
            <a:alphaModFix amt="50000"/>
          </a:blip>
          <a:srcRect l="10203" r="9440"/>
          <a:stretch/>
        </p:blipFill>
        <p:spPr>
          <a:xfrm rot="16200000">
            <a:off x="2667000" y="-2667001"/>
            <a:ext cx="6857999" cy="12192000"/>
          </a:xfrm>
          <a:prstGeom prst="rect">
            <a:avLst/>
          </a:prstGeom>
        </p:spPr>
      </p:pic>
      <p:sp>
        <p:nvSpPr>
          <p:cNvPr id="2" name="Pavadinimas 1">
            <a:extLst>
              <a:ext uri="{FF2B5EF4-FFF2-40B4-BE49-F238E27FC236}">
                <a16:creationId xmlns:a16="http://schemas.microsoft.com/office/drawing/2014/main" id="{780E6938-1575-C2CE-55D2-3CFF65B1CC58}"/>
              </a:ext>
            </a:extLst>
          </p:cNvPr>
          <p:cNvSpPr>
            <a:spLocks noGrp="1"/>
          </p:cNvSpPr>
          <p:nvPr>
            <p:ph type="title"/>
          </p:nvPr>
        </p:nvSpPr>
        <p:spPr>
          <a:xfrm>
            <a:off x="-1" y="-2"/>
            <a:ext cx="12295762" cy="1907753"/>
          </a:xfrm>
        </p:spPr>
        <p:txBody>
          <a:bodyPr vert="horz" lIns="91440" tIns="45720" rIns="91440" bIns="45720" rtlCol="0" anchor="b">
            <a:normAutofit/>
          </a:bodyPr>
          <a:lstStyle/>
          <a:p>
            <a:pPr algn="ctr"/>
            <a:r>
              <a:rPr lang="lt-LT" sz="6000" dirty="0">
                <a:solidFill>
                  <a:srgbClr val="FFFFFF"/>
                </a:solidFill>
                <a:latin typeface="Yu Mincho Demibold" panose="02020600000000000000" pitchFamily="18" charset="-128"/>
                <a:ea typeface="Yu Mincho Demibold" panose="02020600000000000000" pitchFamily="18" charset="-128"/>
              </a:rPr>
              <a:t>Pasirinktos asmenybės biografinis komiksas</a:t>
            </a:r>
            <a:endParaRPr lang="en-US" sz="6000" dirty="0">
              <a:solidFill>
                <a:srgbClr val="FFFFFF"/>
              </a:solidFill>
              <a:latin typeface="Yu Mincho Demibold" panose="02020600000000000000" pitchFamily="18" charset="-128"/>
              <a:ea typeface="Yu Mincho Demibold" panose="02020600000000000000" pitchFamily="18" charset="-128"/>
            </a:endParaRPr>
          </a:p>
        </p:txBody>
      </p:sp>
      <p:sp>
        <p:nvSpPr>
          <p:cNvPr id="5" name="TextBox 4">
            <a:extLst>
              <a:ext uri="{FF2B5EF4-FFF2-40B4-BE49-F238E27FC236}">
                <a16:creationId xmlns:a16="http://schemas.microsoft.com/office/drawing/2014/main" id="{DDEB5705-DCF4-CAC4-D40B-A0C459CE2DBE}"/>
              </a:ext>
            </a:extLst>
          </p:cNvPr>
          <p:cNvSpPr txBox="1"/>
          <p:nvPr/>
        </p:nvSpPr>
        <p:spPr>
          <a:xfrm>
            <a:off x="950854" y="6073064"/>
            <a:ext cx="10877980" cy="461665"/>
          </a:xfrm>
          <a:prstGeom prst="rect">
            <a:avLst/>
          </a:prstGeom>
          <a:noFill/>
        </p:spPr>
        <p:txBody>
          <a:bodyPr wrap="square" rtlCol="0">
            <a:spAutoFit/>
          </a:bodyPr>
          <a:lstStyle/>
          <a:p>
            <a:r>
              <a:rPr lang="lt-LT" sz="2400" dirty="0">
                <a:latin typeface="Yu Mincho Demibold" panose="02020600000000000000" pitchFamily="18" charset="-128"/>
                <a:ea typeface="Yu Mincho Demibold" panose="02020600000000000000" pitchFamily="18" charset="-128"/>
              </a:rPr>
              <a:t>Milda Girčytė, Emilė </a:t>
            </a:r>
            <a:r>
              <a:rPr lang="lt-LT" sz="2400" dirty="0" err="1">
                <a:latin typeface="Yu Mincho Demibold" panose="02020600000000000000" pitchFamily="18" charset="-128"/>
                <a:ea typeface="Yu Mincho Demibold" panose="02020600000000000000" pitchFamily="18" charset="-128"/>
              </a:rPr>
              <a:t>Mikailaitė</a:t>
            </a:r>
            <a:r>
              <a:rPr lang="lt-LT" sz="2400" dirty="0">
                <a:latin typeface="Yu Mincho Demibold" panose="02020600000000000000" pitchFamily="18" charset="-128"/>
                <a:ea typeface="Yu Mincho Demibold" panose="02020600000000000000" pitchFamily="18" charset="-128"/>
              </a:rPr>
              <a:t>, Ramunė </a:t>
            </a:r>
            <a:r>
              <a:rPr lang="lt-LT" sz="2400" dirty="0" err="1">
                <a:latin typeface="Yu Mincho Demibold" panose="02020600000000000000" pitchFamily="18" charset="-128"/>
                <a:ea typeface="Yu Mincho Demibold" panose="02020600000000000000" pitchFamily="18" charset="-128"/>
              </a:rPr>
              <a:t>Avgulytė</a:t>
            </a:r>
            <a:r>
              <a:rPr lang="lt-LT" sz="2400" dirty="0">
                <a:latin typeface="Yu Mincho Demibold" panose="02020600000000000000" pitchFamily="18" charset="-128"/>
                <a:ea typeface="Yu Mincho Demibold" panose="02020600000000000000" pitchFamily="18" charset="-128"/>
              </a:rPr>
              <a:t>, Emilija </a:t>
            </a:r>
            <a:r>
              <a:rPr lang="lt-LT" sz="2400" dirty="0" err="1">
                <a:latin typeface="Yu Mincho Demibold" panose="02020600000000000000" pitchFamily="18" charset="-128"/>
                <a:ea typeface="Yu Mincho Demibold" panose="02020600000000000000" pitchFamily="18" charset="-128"/>
              </a:rPr>
              <a:t>Dalinkevičiūtė</a:t>
            </a:r>
            <a:r>
              <a:rPr lang="lt-LT" sz="2400" dirty="0">
                <a:latin typeface="Yu Mincho Demibold" panose="02020600000000000000" pitchFamily="18" charset="-128"/>
                <a:ea typeface="Yu Mincho Demibold" panose="02020600000000000000" pitchFamily="18" charset="-128"/>
              </a:rPr>
              <a:t>. </a:t>
            </a:r>
            <a:endParaRPr lang="lt-LT" dirty="0"/>
          </a:p>
        </p:txBody>
      </p:sp>
      <p:pic>
        <p:nvPicPr>
          <p:cNvPr id="6" name="Paveikslėlis 5" descr="Paveikslėlis, kuriame yra žinutė, uždengtas, karalienė, skirtingas&#10;&#10;Automatiškai sugeneruotas aprašymas">
            <a:extLst>
              <a:ext uri="{FF2B5EF4-FFF2-40B4-BE49-F238E27FC236}">
                <a16:creationId xmlns:a16="http://schemas.microsoft.com/office/drawing/2014/main" id="{E5D7B4E7-B7C1-0C3B-756C-0CE12F9F6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252" y="1797176"/>
            <a:ext cx="6304260" cy="4275887"/>
          </a:xfrm>
          <a:prstGeom prst="rect">
            <a:avLst/>
          </a:prstGeom>
        </p:spPr>
      </p:pic>
    </p:spTree>
    <p:extLst>
      <p:ext uri="{BB962C8B-B14F-4D97-AF65-F5344CB8AC3E}">
        <p14:creationId xmlns:p14="http://schemas.microsoft.com/office/powerpoint/2010/main" val="366413093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3">
            <a:extLst>
              <a:ext uri="{FF2B5EF4-FFF2-40B4-BE49-F238E27FC236}">
                <a16:creationId xmlns:a16="http://schemas.microsoft.com/office/drawing/2014/main" id="{138E09C3-532D-722C-A235-1A26F6C41BFC}"/>
              </a:ext>
            </a:extLst>
          </p:cNvPr>
          <p:cNvPicPr>
            <a:picLocks noChangeAspect="1"/>
          </p:cNvPicPr>
          <p:nvPr/>
        </p:nvPicPr>
        <p:blipFill rotWithShape="1">
          <a:blip r:embed="rId2">
            <a:alphaModFix amt="50000"/>
          </a:blip>
          <a:srcRect l="10203" r="9440"/>
          <a:stretch/>
        </p:blipFill>
        <p:spPr>
          <a:xfrm rot="16200000">
            <a:off x="2667000" y="-2666999"/>
            <a:ext cx="6857999" cy="12192000"/>
          </a:xfrm>
          <a:prstGeom prst="rect">
            <a:avLst/>
          </a:prstGeom>
        </p:spPr>
      </p:pic>
      <p:sp>
        <p:nvSpPr>
          <p:cNvPr id="2" name="Pavadinimas 1">
            <a:extLst>
              <a:ext uri="{FF2B5EF4-FFF2-40B4-BE49-F238E27FC236}">
                <a16:creationId xmlns:a16="http://schemas.microsoft.com/office/drawing/2014/main" id="{780E6938-1575-C2CE-55D2-3CFF65B1CC58}"/>
              </a:ext>
            </a:extLst>
          </p:cNvPr>
          <p:cNvSpPr>
            <a:spLocks noGrp="1"/>
          </p:cNvSpPr>
          <p:nvPr>
            <p:ph type="title"/>
          </p:nvPr>
        </p:nvSpPr>
        <p:spPr>
          <a:xfrm>
            <a:off x="2217737" y="241257"/>
            <a:ext cx="7553325" cy="1144588"/>
          </a:xfrm>
        </p:spPr>
        <p:txBody>
          <a:bodyPr vert="horz" lIns="91440" tIns="45720" rIns="91440" bIns="45720" rtlCol="0" anchor="b">
            <a:normAutofit/>
          </a:bodyPr>
          <a:lstStyle/>
          <a:p>
            <a:pPr algn="ctr"/>
            <a:r>
              <a:rPr lang="lt-LT" sz="6000" dirty="0">
                <a:solidFill>
                  <a:srgbClr val="FFFFFF"/>
                </a:solidFill>
                <a:latin typeface="Yu Mincho Demibold" panose="02020600000000000000" pitchFamily="18" charset="-128"/>
                <a:ea typeface="Yu Mincho Demibold" panose="02020600000000000000" pitchFamily="18" charset="-128"/>
              </a:rPr>
              <a:t>Statistinė analizė</a:t>
            </a:r>
            <a:endParaRPr lang="en-US" sz="6000" dirty="0">
              <a:solidFill>
                <a:srgbClr val="FFFFFF"/>
              </a:solidFill>
              <a:latin typeface="Yu Mincho Demibold" panose="02020600000000000000" pitchFamily="18" charset="-128"/>
              <a:ea typeface="Yu Mincho Demibold" panose="02020600000000000000" pitchFamily="18" charset="-128"/>
            </a:endParaRPr>
          </a:p>
        </p:txBody>
      </p:sp>
      <p:pic>
        <p:nvPicPr>
          <p:cNvPr id="5" name="Graphic 3">
            <a:extLst>
              <a:ext uri="{FF2B5EF4-FFF2-40B4-BE49-F238E27FC236}">
                <a16:creationId xmlns:a16="http://schemas.microsoft.com/office/drawing/2014/main" id="{5A7D2210-0493-C575-9310-EF07373186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74912" y="1627100"/>
            <a:ext cx="8042173" cy="4169729"/>
          </a:xfrm>
          <a:prstGeom prst="rect">
            <a:avLst/>
          </a:prstGeom>
        </p:spPr>
      </p:pic>
      <p:sp>
        <p:nvSpPr>
          <p:cNvPr id="6" name="TextBox 5">
            <a:extLst>
              <a:ext uri="{FF2B5EF4-FFF2-40B4-BE49-F238E27FC236}">
                <a16:creationId xmlns:a16="http://schemas.microsoft.com/office/drawing/2014/main" id="{D3680FA2-E093-D61B-8AA1-DF67141814FF}"/>
              </a:ext>
            </a:extLst>
          </p:cNvPr>
          <p:cNvSpPr txBox="1"/>
          <p:nvPr/>
        </p:nvSpPr>
        <p:spPr>
          <a:xfrm>
            <a:off x="960581" y="6038084"/>
            <a:ext cx="10067636" cy="461665"/>
          </a:xfrm>
          <a:prstGeom prst="rect">
            <a:avLst/>
          </a:prstGeom>
          <a:noFill/>
        </p:spPr>
        <p:txBody>
          <a:bodyPr wrap="square" rtlCol="0">
            <a:spAutoFit/>
          </a:bodyPr>
          <a:lstStyle/>
          <a:p>
            <a:r>
              <a:rPr lang="lt-LT" sz="2400" dirty="0">
                <a:latin typeface="Yu Mincho Demibold" panose="02020600000000000000" pitchFamily="18" charset="-128"/>
                <a:ea typeface="Yu Mincho Demibold" panose="02020600000000000000" pitchFamily="18" charset="-128"/>
              </a:rPr>
              <a:t>Gustas </a:t>
            </a:r>
            <a:r>
              <a:rPr lang="lt-LT" sz="2400" dirty="0" err="1">
                <a:latin typeface="Yu Mincho Demibold" panose="02020600000000000000" pitchFamily="18" charset="-128"/>
                <a:ea typeface="Yu Mincho Demibold" panose="02020600000000000000" pitchFamily="18" charset="-128"/>
              </a:rPr>
              <a:t>Cikanavičius</a:t>
            </a:r>
            <a:r>
              <a:rPr lang="lt-LT" sz="2400" dirty="0">
                <a:latin typeface="Yu Mincho Demibold" panose="02020600000000000000" pitchFamily="18" charset="-128"/>
                <a:ea typeface="Yu Mincho Demibold" panose="02020600000000000000" pitchFamily="18" charset="-128"/>
              </a:rPr>
              <a:t>, Jokūbas </a:t>
            </a:r>
            <a:r>
              <a:rPr lang="lt-LT" sz="2400" dirty="0" err="1">
                <a:latin typeface="Yu Mincho Demibold" panose="02020600000000000000" pitchFamily="18" charset="-128"/>
                <a:ea typeface="Yu Mincho Demibold" panose="02020600000000000000" pitchFamily="18" charset="-128"/>
              </a:rPr>
              <a:t>Giedrimas</a:t>
            </a:r>
            <a:r>
              <a:rPr lang="lt-LT" sz="2400" dirty="0">
                <a:latin typeface="Yu Mincho Demibold" panose="02020600000000000000" pitchFamily="18" charset="-128"/>
                <a:ea typeface="Yu Mincho Demibold" panose="02020600000000000000" pitchFamily="18" charset="-128"/>
              </a:rPr>
              <a:t>, Vincas </a:t>
            </a:r>
            <a:r>
              <a:rPr lang="lt-LT" sz="2400" dirty="0" err="1">
                <a:latin typeface="Yu Mincho Demibold" panose="02020600000000000000" pitchFamily="18" charset="-128"/>
                <a:ea typeface="Yu Mincho Demibold" panose="02020600000000000000" pitchFamily="18" charset="-128"/>
              </a:rPr>
              <a:t>Lideika</a:t>
            </a:r>
            <a:r>
              <a:rPr lang="lt-LT" sz="2400" dirty="0">
                <a:latin typeface="Yu Mincho Demibold" panose="02020600000000000000" pitchFamily="18" charset="-128"/>
                <a:ea typeface="Yu Mincho Demibold" panose="02020600000000000000" pitchFamily="18" charset="-128"/>
              </a:rPr>
              <a:t>.</a:t>
            </a:r>
            <a:endParaRPr lang="lt-LT" dirty="0"/>
          </a:p>
        </p:txBody>
      </p:sp>
    </p:spTree>
    <p:extLst>
      <p:ext uri="{BB962C8B-B14F-4D97-AF65-F5344CB8AC3E}">
        <p14:creationId xmlns:p14="http://schemas.microsoft.com/office/powerpoint/2010/main" val="67737179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3">
            <a:extLst>
              <a:ext uri="{FF2B5EF4-FFF2-40B4-BE49-F238E27FC236}">
                <a16:creationId xmlns:a16="http://schemas.microsoft.com/office/drawing/2014/main" id="{138E09C3-532D-722C-A235-1A26F6C41BFC}"/>
              </a:ext>
            </a:extLst>
          </p:cNvPr>
          <p:cNvPicPr>
            <a:picLocks noChangeAspect="1"/>
          </p:cNvPicPr>
          <p:nvPr/>
        </p:nvPicPr>
        <p:blipFill rotWithShape="1">
          <a:blip r:embed="rId2">
            <a:alphaModFix amt="50000"/>
          </a:blip>
          <a:srcRect l="10203" r="9440"/>
          <a:stretch/>
        </p:blipFill>
        <p:spPr>
          <a:xfrm rot="16200000">
            <a:off x="2667000" y="-2667001"/>
            <a:ext cx="6857999" cy="12192000"/>
          </a:xfrm>
          <a:prstGeom prst="rect">
            <a:avLst/>
          </a:prstGeom>
        </p:spPr>
      </p:pic>
      <p:sp>
        <p:nvSpPr>
          <p:cNvPr id="2" name="Pavadinimas 1">
            <a:extLst>
              <a:ext uri="{FF2B5EF4-FFF2-40B4-BE49-F238E27FC236}">
                <a16:creationId xmlns:a16="http://schemas.microsoft.com/office/drawing/2014/main" id="{780E6938-1575-C2CE-55D2-3CFF65B1CC5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lt-LT" sz="6000" dirty="0">
                <a:solidFill>
                  <a:srgbClr val="FFFFFF"/>
                </a:solidFill>
                <a:latin typeface="Yu Mincho Demibold" panose="02020600000000000000" pitchFamily="18" charset="-128"/>
                <a:ea typeface="Yu Mincho Demibold" panose="02020600000000000000" pitchFamily="18" charset="-128"/>
              </a:rPr>
              <a:t>Meninis temos pristatymas</a:t>
            </a:r>
            <a:endParaRPr lang="en-US" sz="6000" dirty="0">
              <a:solidFill>
                <a:srgbClr val="FFFFFF"/>
              </a:solidFill>
              <a:latin typeface="Yu Mincho Demibold" panose="02020600000000000000" pitchFamily="18" charset="-128"/>
              <a:ea typeface="Yu Mincho Demibold" panose="02020600000000000000" pitchFamily="18" charset="-128"/>
            </a:endParaRPr>
          </a:p>
        </p:txBody>
      </p:sp>
      <p:sp>
        <p:nvSpPr>
          <p:cNvPr id="5" name="TextBox 4">
            <a:extLst>
              <a:ext uri="{FF2B5EF4-FFF2-40B4-BE49-F238E27FC236}">
                <a16:creationId xmlns:a16="http://schemas.microsoft.com/office/drawing/2014/main" id="{3F09234B-63B8-1E91-4D6E-1D78F5D74183}"/>
              </a:ext>
            </a:extLst>
          </p:cNvPr>
          <p:cNvSpPr txBox="1"/>
          <p:nvPr/>
        </p:nvSpPr>
        <p:spPr>
          <a:xfrm>
            <a:off x="960582" y="5874327"/>
            <a:ext cx="10067636" cy="461665"/>
          </a:xfrm>
          <a:prstGeom prst="rect">
            <a:avLst/>
          </a:prstGeom>
          <a:noFill/>
        </p:spPr>
        <p:txBody>
          <a:bodyPr wrap="square" rtlCol="0">
            <a:spAutoFit/>
          </a:bodyPr>
          <a:lstStyle/>
          <a:p>
            <a:r>
              <a:rPr lang="lt-LT" sz="2400" dirty="0">
                <a:latin typeface="Yu Mincho Demibold" panose="02020600000000000000" pitchFamily="18" charset="-128"/>
                <a:ea typeface="Yu Mincho Demibold" panose="02020600000000000000" pitchFamily="18" charset="-128"/>
              </a:rPr>
              <a:t>Adomas Galin.</a:t>
            </a:r>
            <a:endParaRPr lang="lt-LT" dirty="0"/>
          </a:p>
        </p:txBody>
      </p:sp>
    </p:spTree>
    <p:extLst>
      <p:ext uri="{BB962C8B-B14F-4D97-AF65-F5344CB8AC3E}">
        <p14:creationId xmlns:p14="http://schemas.microsoft.com/office/powerpoint/2010/main" val="298926564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5">
            <a:extLst>
              <a:ext uri="{FF2B5EF4-FFF2-40B4-BE49-F238E27FC236}">
                <a16:creationId xmlns:a16="http://schemas.microsoft.com/office/drawing/2014/main" id="{BC5D7B2B-6FFE-489F-D203-9E9E77B00DF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rot="10800000">
            <a:off x="-406178" y="-403181"/>
            <a:ext cx="12840131" cy="7801508"/>
          </a:xfrm>
          <a:prstGeom prst="rect">
            <a:avLst/>
          </a:prstGeom>
          <a:effectLst>
            <a:softEdge rad="0"/>
          </a:effectLst>
        </p:spPr>
      </p:pic>
      <p:sp>
        <p:nvSpPr>
          <p:cNvPr id="6" name="Stačiakampis 5">
            <a:extLst>
              <a:ext uri="{FF2B5EF4-FFF2-40B4-BE49-F238E27FC236}">
                <a16:creationId xmlns:a16="http://schemas.microsoft.com/office/drawing/2014/main" id="{D8E454B4-0DAE-C22F-C2BF-D635B273214B}"/>
              </a:ext>
            </a:extLst>
          </p:cNvPr>
          <p:cNvSpPr/>
          <p:nvPr/>
        </p:nvSpPr>
        <p:spPr>
          <a:xfrm>
            <a:off x="-409864" y="454209"/>
            <a:ext cx="6735250" cy="6640326"/>
          </a:xfrm>
          <a:prstGeom prst="rect">
            <a:avLst/>
          </a:prstGeom>
          <a:solidFill>
            <a:srgbClr val="15274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2" name="Pavadinimas 1">
            <a:extLst>
              <a:ext uri="{FF2B5EF4-FFF2-40B4-BE49-F238E27FC236}">
                <a16:creationId xmlns:a16="http://schemas.microsoft.com/office/drawing/2014/main" id="{BE0C2E53-C69B-F124-6E2C-EE2C84F75F66}"/>
              </a:ext>
            </a:extLst>
          </p:cNvPr>
          <p:cNvSpPr>
            <a:spLocks noGrp="1"/>
          </p:cNvSpPr>
          <p:nvPr>
            <p:ph type="title"/>
          </p:nvPr>
        </p:nvSpPr>
        <p:spPr>
          <a:xfrm>
            <a:off x="591126" y="844982"/>
            <a:ext cx="10515600" cy="1325563"/>
          </a:xfrm>
        </p:spPr>
        <p:txBody>
          <a:bodyPr/>
          <a:lstStyle/>
          <a:p>
            <a:r>
              <a:rPr lang="lt-LT" dirty="0">
                <a:solidFill>
                  <a:schemeClr val="bg1">
                    <a:lumMod val="95000"/>
                  </a:schemeClr>
                </a:solidFill>
                <a:latin typeface="Yu Mincho Demibold" panose="02020600000000000000" pitchFamily="18" charset="-128"/>
                <a:ea typeface="Yu Mincho Demibold" panose="02020600000000000000" pitchFamily="18" charset="-128"/>
              </a:rPr>
              <a:t>Tikslas:</a:t>
            </a:r>
          </a:p>
        </p:txBody>
      </p:sp>
      <p:sp>
        <p:nvSpPr>
          <p:cNvPr id="8" name="Stačiakampis 7">
            <a:extLst>
              <a:ext uri="{FF2B5EF4-FFF2-40B4-BE49-F238E27FC236}">
                <a16:creationId xmlns:a16="http://schemas.microsoft.com/office/drawing/2014/main" id="{94618FDF-428F-958D-6953-8B0D0B032AEC}"/>
              </a:ext>
            </a:extLst>
          </p:cNvPr>
          <p:cNvSpPr/>
          <p:nvPr/>
        </p:nvSpPr>
        <p:spPr>
          <a:xfrm>
            <a:off x="4200237" y="1458540"/>
            <a:ext cx="6151418" cy="276167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Stačiakampis 8">
            <a:extLst>
              <a:ext uri="{FF2B5EF4-FFF2-40B4-BE49-F238E27FC236}">
                <a16:creationId xmlns:a16="http://schemas.microsoft.com/office/drawing/2014/main" id="{95F7E52D-7660-F827-D851-0060547CD978}"/>
              </a:ext>
            </a:extLst>
          </p:cNvPr>
          <p:cNvSpPr/>
          <p:nvPr/>
        </p:nvSpPr>
        <p:spPr>
          <a:xfrm>
            <a:off x="3938924" y="1660355"/>
            <a:ext cx="6151418" cy="276167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10">
            <a:extLst>
              <a:ext uri="{FF2B5EF4-FFF2-40B4-BE49-F238E27FC236}">
                <a16:creationId xmlns:a16="http://schemas.microsoft.com/office/drawing/2014/main" id="{C792ECAD-7930-3CF6-CF5B-5AACC1FB8691}"/>
              </a:ext>
            </a:extLst>
          </p:cNvPr>
          <p:cNvSpPr/>
          <p:nvPr/>
        </p:nvSpPr>
        <p:spPr>
          <a:xfrm>
            <a:off x="6202218" y="3642119"/>
            <a:ext cx="6151418" cy="276167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4" name="Paveikslėlis 3">
            <a:extLst>
              <a:ext uri="{FF2B5EF4-FFF2-40B4-BE49-F238E27FC236}">
                <a16:creationId xmlns:a16="http://schemas.microsoft.com/office/drawing/2014/main" id="{A8C9EDD1-61BC-3B39-9BF9-1ED69BD79D6E}"/>
              </a:ext>
            </a:extLst>
          </p:cNvPr>
          <p:cNvPicPr>
            <a:picLocks noChangeAspect="1"/>
          </p:cNvPicPr>
          <p:nvPr/>
        </p:nvPicPr>
        <p:blipFill>
          <a:blip r:embed="rId4"/>
          <a:stretch>
            <a:fillRect/>
          </a:stretch>
        </p:blipFill>
        <p:spPr>
          <a:xfrm>
            <a:off x="4450387" y="1823636"/>
            <a:ext cx="7603067" cy="4276725"/>
          </a:xfrm>
          <a:prstGeom prst="rect">
            <a:avLst/>
          </a:prstGeom>
        </p:spPr>
      </p:pic>
      <p:sp>
        <p:nvSpPr>
          <p:cNvPr id="3" name="TextBox 2">
            <a:extLst>
              <a:ext uri="{FF2B5EF4-FFF2-40B4-BE49-F238E27FC236}">
                <a16:creationId xmlns:a16="http://schemas.microsoft.com/office/drawing/2014/main" id="{B4C0FBA0-D983-DC0D-1847-A26108896D00}"/>
              </a:ext>
            </a:extLst>
          </p:cNvPr>
          <p:cNvSpPr txBox="1"/>
          <p:nvPr/>
        </p:nvSpPr>
        <p:spPr>
          <a:xfrm>
            <a:off x="474150" y="2135349"/>
            <a:ext cx="2919549" cy="4893647"/>
          </a:xfrm>
          <a:prstGeom prst="rect">
            <a:avLst/>
          </a:prstGeom>
          <a:noFill/>
          <a:ln>
            <a:solidFill>
              <a:schemeClr val="bg1"/>
            </a:solidFill>
          </a:ln>
        </p:spPr>
        <p:txBody>
          <a:bodyPr wrap="square" rtlCol="0">
            <a:spAutoFit/>
          </a:bodyPr>
          <a:lstStyle/>
          <a:p>
            <a:r>
              <a:rPr lang="lt-LT" sz="2400" dirty="0">
                <a:solidFill>
                  <a:schemeClr val="bg1"/>
                </a:solidFill>
                <a:latin typeface="Yu Mincho Demibold" panose="02020600000000000000" pitchFamily="18" charset="-128"/>
                <a:ea typeface="Yu Mincho Demibold" panose="02020600000000000000" pitchFamily="18" charset="-128"/>
              </a:rPr>
              <a:t>Papasakoti bendrą lietuvių migracijos istoriją.</a:t>
            </a:r>
          </a:p>
          <a:p>
            <a:r>
              <a:rPr lang="lt-LT" sz="2400" dirty="0">
                <a:solidFill>
                  <a:schemeClr val="bg1"/>
                </a:solidFill>
                <a:latin typeface="Yu Mincho Demibold" panose="02020600000000000000" pitchFamily="18" charset="-128"/>
                <a:ea typeface="Yu Mincho Demibold" panose="02020600000000000000" pitchFamily="18" charset="-128"/>
              </a:rPr>
              <a:t>Apibūdinti emigraciją į Pietų Ameriką. </a:t>
            </a:r>
          </a:p>
          <a:p>
            <a:r>
              <a:rPr lang="lt-LT" sz="2400" dirty="0">
                <a:solidFill>
                  <a:schemeClr val="bg1"/>
                </a:solidFill>
                <a:latin typeface="Yu Mincho Demibold" panose="02020600000000000000" pitchFamily="18" charset="-128"/>
                <a:ea typeface="Yu Mincho Demibold" panose="02020600000000000000" pitchFamily="18" charset="-128"/>
              </a:rPr>
              <a:t>Rasti ir pristatyti į Pietų Ameriką emigravusias asmenybes.</a:t>
            </a:r>
          </a:p>
          <a:p>
            <a:endParaRPr lang="lt-LT" sz="2400" dirty="0">
              <a:solidFill>
                <a:schemeClr val="bg1"/>
              </a:solidFill>
              <a:latin typeface="Yu Mincho Demibold" panose="02020600000000000000" pitchFamily="18" charset="-128"/>
              <a:ea typeface="Yu Mincho Demibold" panose="02020600000000000000" pitchFamily="18" charset="-128"/>
            </a:endParaRPr>
          </a:p>
          <a:p>
            <a:pPr marL="342900" indent="-342900">
              <a:buFont typeface="Arial" panose="020B0604020202020204" pitchFamily="34" charset="0"/>
              <a:buChar char="•"/>
            </a:pPr>
            <a:endParaRPr lang="lt-LT" sz="2400" dirty="0"/>
          </a:p>
          <a:p>
            <a:pPr marL="342900" indent="-342900">
              <a:buFont typeface="Arial" panose="020B0604020202020204" pitchFamily="34" charset="0"/>
              <a:buChar char="•"/>
            </a:pPr>
            <a:endParaRPr lang="lt-LT" sz="2400" dirty="0"/>
          </a:p>
        </p:txBody>
      </p:sp>
    </p:spTree>
    <p:extLst>
      <p:ext uri="{BB962C8B-B14F-4D97-AF65-F5344CB8AC3E}">
        <p14:creationId xmlns:p14="http://schemas.microsoft.com/office/powerpoint/2010/main" val="2251949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3">
            <a:extLst>
              <a:ext uri="{FF2B5EF4-FFF2-40B4-BE49-F238E27FC236}">
                <a16:creationId xmlns:a16="http://schemas.microsoft.com/office/drawing/2014/main" id="{138E09C3-532D-722C-A235-1A26F6C41BFC}"/>
              </a:ext>
            </a:extLst>
          </p:cNvPr>
          <p:cNvPicPr>
            <a:picLocks noChangeAspect="1"/>
          </p:cNvPicPr>
          <p:nvPr/>
        </p:nvPicPr>
        <p:blipFill rotWithShape="1">
          <a:blip r:embed="rId2">
            <a:alphaModFix amt="50000"/>
          </a:blip>
          <a:srcRect l="10203" r="9440"/>
          <a:stretch/>
        </p:blipFill>
        <p:spPr>
          <a:xfrm rot="16200000">
            <a:off x="2667000" y="-2666999"/>
            <a:ext cx="6857999" cy="12192000"/>
          </a:xfrm>
          <a:prstGeom prst="rect">
            <a:avLst/>
          </a:prstGeom>
        </p:spPr>
      </p:pic>
      <p:sp>
        <p:nvSpPr>
          <p:cNvPr id="2" name="Pavadinimas 1">
            <a:extLst>
              <a:ext uri="{FF2B5EF4-FFF2-40B4-BE49-F238E27FC236}">
                <a16:creationId xmlns:a16="http://schemas.microsoft.com/office/drawing/2014/main" id="{780E6938-1575-C2CE-55D2-3CFF65B1CC58}"/>
              </a:ext>
            </a:extLst>
          </p:cNvPr>
          <p:cNvSpPr>
            <a:spLocks noGrp="1"/>
          </p:cNvSpPr>
          <p:nvPr>
            <p:ph type="title"/>
          </p:nvPr>
        </p:nvSpPr>
        <p:spPr>
          <a:xfrm>
            <a:off x="1422400" y="1196253"/>
            <a:ext cx="9144000" cy="2900518"/>
          </a:xfrm>
        </p:spPr>
        <p:txBody>
          <a:bodyPr vert="horz" lIns="91440" tIns="45720" rIns="91440" bIns="45720" rtlCol="0" anchor="b">
            <a:normAutofit/>
          </a:bodyPr>
          <a:lstStyle/>
          <a:p>
            <a:pPr algn="ctr"/>
            <a:r>
              <a:rPr lang="lt-LT" sz="6000" dirty="0" err="1">
                <a:solidFill>
                  <a:srgbClr val="FFFFFF"/>
                </a:solidFill>
                <a:latin typeface="Yu Mincho Demibold" panose="02020600000000000000" pitchFamily="18" charset="-128"/>
                <a:ea typeface="Yu Mincho Demibold" panose="02020600000000000000" pitchFamily="18" charset="-128"/>
              </a:rPr>
              <a:t>Video</a:t>
            </a:r>
            <a:r>
              <a:rPr lang="lt-LT" sz="6000" dirty="0">
                <a:solidFill>
                  <a:srgbClr val="FFFFFF"/>
                </a:solidFill>
                <a:latin typeface="Yu Mincho Demibold" panose="02020600000000000000" pitchFamily="18" charset="-128"/>
                <a:ea typeface="Yu Mincho Demibold" panose="02020600000000000000" pitchFamily="18" charset="-128"/>
              </a:rPr>
              <a:t> filmukas</a:t>
            </a:r>
            <a:endParaRPr lang="en-US" sz="6000" dirty="0">
              <a:solidFill>
                <a:srgbClr val="FFFFFF"/>
              </a:solidFill>
              <a:latin typeface="Yu Mincho Demibold" panose="02020600000000000000" pitchFamily="18" charset="-128"/>
              <a:ea typeface="Yu Mincho Demibold" panose="02020600000000000000" pitchFamily="18" charset="-128"/>
            </a:endParaRPr>
          </a:p>
        </p:txBody>
      </p:sp>
      <p:sp>
        <p:nvSpPr>
          <p:cNvPr id="5" name="TextBox 4">
            <a:extLst>
              <a:ext uri="{FF2B5EF4-FFF2-40B4-BE49-F238E27FC236}">
                <a16:creationId xmlns:a16="http://schemas.microsoft.com/office/drawing/2014/main" id="{CB252185-537B-765E-733E-F6D9A1324C9A}"/>
              </a:ext>
            </a:extLst>
          </p:cNvPr>
          <p:cNvSpPr txBox="1"/>
          <p:nvPr/>
        </p:nvSpPr>
        <p:spPr>
          <a:xfrm>
            <a:off x="960582" y="5874327"/>
            <a:ext cx="10067636" cy="830997"/>
          </a:xfrm>
          <a:prstGeom prst="rect">
            <a:avLst/>
          </a:prstGeom>
          <a:noFill/>
        </p:spPr>
        <p:txBody>
          <a:bodyPr wrap="square" rtlCol="0">
            <a:spAutoFit/>
          </a:bodyPr>
          <a:lstStyle/>
          <a:p>
            <a:r>
              <a:rPr lang="lt-LT" sz="2400" dirty="0">
                <a:latin typeface="Yu Mincho Demibold" panose="02020600000000000000" pitchFamily="18" charset="-128"/>
                <a:ea typeface="Yu Mincho Demibold" panose="02020600000000000000" pitchFamily="18" charset="-128"/>
              </a:rPr>
              <a:t>Marija </a:t>
            </a:r>
            <a:r>
              <a:rPr lang="lt-LT" sz="2400" dirty="0" err="1">
                <a:latin typeface="Yu Mincho Demibold" panose="02020600000000000000" pitchFamily="18" charset="-128"/>
                <a:ea typeface="Yu Mincho Demibold" panose="02020600000000000000" pitchFamily="18" charset="-128"/>
              </a:rPr>
              <a:t>Rusnakaitė</a:t>
            </a:r>
            <a:r>
              <a:rPr lang="lt-LT" sz="2400" dirty="0">
                <a:latin typeface="Yu Mincho Demibold" panose="02020600000000000000" pitchFamily="18" charset="-128"/>
                <a:ea typeface="Yu Mincho Demibold" panose="02020600000000000000" pitchFamily="18" charset="-128"/>
              </a:rPr>
              <a:t>, Dominyka </a:t>
            </a:r>
            <a:r>
              <a:rPr lang="lt-LT" sz="2400" dirty="0" err="1">
                <a:latin typeface="Yu Mincho Demibold" panose="02020600000000000000" pitchFamily="18" charset="-128"/>
                <a:ea typeface="Yu Mincho Demibold" panose="02020600000000000000" pitchFamily="18" charset="-128"/>
              </a:rPr>
              <a:t>Sidaravičiūtė</a:t>
            </a:r>
            <a:r>
              <a:rPr lang="lt-LT" sz="2400" dirty="0">
                <a:latin typeface="Yu Mincho Demibold" panose="02020600000000000000" pitchFamily="18" charset="-128"/>
                <a:ea typeface="Yu Mincho Demibold" panose="02020600000000000000" pitchFamily="18" charset="-128"/>
              </a:rPr>
              <a:t>, </a:t>
            </a:r>
            <a:r>
              <a:rPr lang="lt-LT" sz="2400" dirty="0" err="1">
                <a:latin typeface="Yu Mincho Demibold" panose="02020600000000000000" pitchFamily="18" charset="-128"/>
                <a:ea typeface="Yu Mincho Demibold" panose="02020600000000000000" pitchFamily="18" charset="-128"/>
              </a:rPr>
              <a:t>Modė</a:t>
            </a:r>
            <a:r>
              <a:rPr lang="lt-LT" sz="2400" dirty="0">
                <a:latin typeface="Yu Mincho Demibold" panose="02020600000000000000" pitchFamily="18" charset="-128"/>
                <a:ea typeface="Yu Mincho Demibold" panose="02020600000000000000" pitchFamily="18" charset="-128"/>
              </a:rPr>
              <a:t> </a:t>
            </a:r>
            <a:r>
              <a:rPr lang="lt-LT" sz="2400" dirty="0" err="1">
                <a:latin typeface="Yu Mincho Demibold" panose="02020600000000000000" pitchFamily="18" charset="-128"/>
                <a:ea typeface="Yu Mincho Demibold" panose="02020600000000000000" pitchFamily="18" charset="-128"/>
              </a:rPr>
              <a:t>Dobrovolskė</a:t>
            </a:r>
            <a:r>
              <a:rPr lang="lt-LT" sz="2400" dirty="0">
                <a:latin typeface="Yu Mincho Demibold" panose="02020600000000000000" pitchFamily="18" charset="-128"/>
                <a:ea typeface="Yu Mincho Demibold" panose="02020600000000000000" pitchFamily="18" charset="-128"/>
              </a:rPr>
              <a:t>, Smiltė </a:t>
            </a:r>
            <a:r>
              <a:rPr lang="lt-LT" sz="2400" dirty="0" err="1">
                <a:latin typeface="Yu Mincho Demibold" panose="02020600000000000000" pitchFamily="18" charset="-128"/>
                <a:ea typeface="Yu Mincho Demibold" panose="02020600000000000000" pitchFamily="18" charset="-128"/>
              </a:rPr>
              <a:t>Meištaitė</a:t>
            </a:r>
            <a:r>
              <a:rPr lang="lt-LT" sz="2400" dirty="0">
                <a:latin typeface="Yu Mincho Demibold" panose="02020600000000000000" pitchFamily="18" charset="-128"/>
                <a:ea typeface="Yu Mincho Demibold" panose="02020600000000000000" pitchFamily="18" charset="-128"/>
              </a:rPr>
              <a:t>.</a:t>
            </a:r>
            <a:endParaRPr lang="lt-LT" dirty="0"/>
          </a:p>
        </p:txBody>
      </p:sp>
    </p:spTree>
    <p:extLst>
      <p:ext uri="{BB962C8B-B14F-4D97-AF65-F5344CB8AC3E}">
        <p14:creationId xmlns:p14="http://schemas.microsoft.com/office/powerpoint/2010/main" val="233266213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495FEB1-F8DE-4AAF-5C42-37F6DC53072D}"/>
              </a:ext>
            </a:extLst>
          </p:cNvPr>
          <p:cNvPicPr>
            <a:picLocks noChangeAspect="1"/>
          </p:cNvPicPr>
          <p:nvPr/>
        </p:nvPicPr>
        <p:blipFill>
          <a:blip r:embed="rId2"/>
          <a:stretch>
            <a:fillRect/>
          </a:stretch>
        </p:blipFill>
        <p:spPr>
          <a:xfrm>
            <a:off x="0" y="0"/>
            <a:ext cx="12192000" cy="6858000"/>
          </a:xfrm>
          <a:prstGeom prst="rect">
            <a:avLst/>
          </a:prstGeom>
        </p:spPr>
      </p:pic>
      <p:sp>
        <p:nvSpPr>
          <p:cNvPr id="5" name="Stačiakampis 4">
            <a:extLst>
              <a:ext uri="{FF2B5EF4-FFF2-40B4-BE49-F238E27FC236}">
                <a16:creationId xmlns:a16="http://schemas.microsoft.com/office/drawing/2014/main" id="{4AA71FE0-1450-020D-BA28-FEE573F42157}"/>
              </a:ext>
            </a:extLst>
          </p:cNvPr>
          <p:cNvSpPr/>
          <p:nvPr/>
        </p:nvSpPr>
        <p:spPr>
          <a:xfrm>
            <a:off x="0" y="1794753"/>
            <a:ext cx="12192000" cy="3268493"/>
          </a:xfrm>
          <a:prstGeom prst="rect">
            <a:avLst/>
          </a:prstGeom>
          <a:solidFill>
            <a:srgbClr val="3043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Pavadinimas 1">
            <a:extLst>
              <a:ext uri="{FF2B5EF4-FFF2-40B4-BE49-F238E27FC236}">
                <a16:creationId xmlns:a16="http://schemas.microsoft.com/office/drawing/2014/main" id="{0C888740-ECF1-33E4-CCBD-51E677E2810A}"/>
              </a:ext>
            </a:extLst>
          </p:cNvPr>
          <p:cNvSpPr>
            <a:spLocks noGrp="1"/>
          </p:cNvSpPr>
          <p:nvPr>
            <p:ph type="title"/>
          </p:nvPr>
        </p:nvSpPr>
        <p:spPr>
          <a:xfrm>
            <a:off x="3364149" y="2766217"/>
            <a:ext cx="5463702" cy="1325563"/>
          </a:xfrm>
        </p:spPr>
        <p:txBody>
          <a:bodyPr>
            <a:noAutofit/>
          </a:bodyPr>
          <a:lstStyle/>
          <a:p>
            <a:r>
              <a:rPr lang="lt-LT" sz="5400" dirty="0">
                <a:solidFill>
                  <a:schemeClr val="bg1"/>
                </a:solidFill>
                <a:latin typeface="Yu Mincho Demibold" panose="02020600000000000000" pitchFamily="18" charset="-128"/>
                <a:ea typeface="Yu Mincho Demibold" panose="02020600000000000000" pitchFamily="18" charset="-128"/>
              </a:rPr>
              <a:t>Ačiū už dėmesį</a:t>
            </a:r>
          </a:p>
        </p:txBody>
      </p:sp>
    </p:spTree>
    <p:extLst>
      <p:ext uri="{BB962C8B-B14F-4D97-AF65-F5344CB8AC3E}">
        <p14:creationId xmlns:p14="http://schemas.microsoft.com/office/powerpoint/2010/main" val="1213979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veikslėlis 17">
            <a:extLst>
              <a:ext uri="{FF2B5EF4-FFF2-40B4-BE49-F238E27FC236}">
                <a16:creationId xmlns:a16="http://schemas.microsoft.com/office/drawing/2014/main" id="{CA90D0EB-8BC2-2649-F077-39576B18FEB0}"/>
              </a:ext>
            </a:extLst>
          </p:cNvPr>
          <p:cNvPicPr>
            <a:picLocks noChangeAspect="1"/>
          </p:cNvPicPr>
          <p:nvPr/>
        </p:nvPicPr>
        <p:blipFill>
          <a:blip r:embed="rId2"/>
          <a:stretch>
            <a:fillRect/>
          </a:stretch>
        </p:blipFill>
        <p:spPr>
          <a:xfrm>
            <a:off x="0" y="-64255"/>
            <a:ext cx="12192000" cy="6852512"/>
          </a:xfrm>
          <a:prstGeom prst="rect">
            <a:avLst/>
          </a:prstGeom>
        </p:spPr>
      </p:pic>
      <p:sp>
        <p:nvSpPr>
          <p:cNvPr id="33" name="Stačiakampis 32">
            <a:extLst>
              <a:ext uri="{FF2B5EF4-FFF2-40B4-BE49-F238E27FC236}">
                <a16:creationId xmlns:a16="http://schemas.microsoft.com/office/drawing/2014/main" id="{8E996E32-57E9-0B93-3E16-03A5065EAAB0}"/>
              </a:ext>
            </a:extLst>
          </p:cNvPr>
          <p:cNvSpPr/>
          <p:nvPr/>
        </p:nvSpPr>
        <p:spPr>
          <a:xfrm>
            <a:off x="511173" y="614024"/>
            <a:ext cx="6687128" cy="2747977"/>
          </a:xfrm>
          <a:prstGeom prst="rect">
            <a:avLst/>
          </a:prstGeom>
          <a:solidFill>
            <a:srgbClr val="1527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4" name="Stačiakampis 33">
            <a:extLst>
              <a:ext uri="{FF2B5EF4-FFF2-40B4-BE49-F238E27FC236}">
                <a16:creationId xmlns:a16="http://schemas.microsoft.com/office/drawing/2014/main" id="{08C9DECC-241E-DF92-7B44-9632C9903A6A}"/>
              </a:ext>
            </a:extLst>
          </p:cNvPr>
          <p:cNvSpPr/>
          <p:nvPr/>
        </p:nvSpPr>
        <p:spPr>
          <a:xfrm>
            <a:off x="594300" y="707159"/>
            <a:ext cx="6416100" cy="252556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5" name="Stačiakampis 34">
            <a:extLst>
              <a:ext uri="{FF2B5EF4-FFF2-40B4-BE49-F238E27FC236}">
                <a16:creationId xmlns:a16="http://schemas.microsoft.com/office/drawing/2014/main" id="{C81752C9-2ADB-588E-4E8C-AFF9A95751D1}"/>
              </a:ext>
            </a:extLst>
          </p:cNvPr>
          <p:cNvSpPr/>
          <p:nvPr/>
        </p:nvSpPr>
        <p:spPr>
          <a:xfrm>
            <a:off x="722871" y="368088"/>
            <a:ext cx="6687128" cy="2747977"/>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36" name="Stačiakampis 35">
            <a:extLst>
              <a:ext uri="{FF2B5EF4-FFF2-40B4-BE49-F238E27FC236}">
                <a16:creationId xmlns:a16="http://schemas.microsoft.com/office/drawing/2014/main" id="{064E004E-E9F7-FC4D-7305-21925D713371}"/>
              </a:ext>
            </a:extLst>
          </p:cNvPr>
          <p:cNvSpPr/>
          <p:nvPr/>
        </p:nvSpPr>
        <p:spPr>
          <a:xfrm>
            <a:off x="4950691" y="3879232"/>
            <a:ext cx="6687128" cy="2747977"/>
          </a:xfrm>
          <a:prstGeom prst="rect">
            <a:avLst/>
          </a:prstGeom>
          <a:solidFill>
            <a:srgbClr val="1527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9" name="Stačiakampis 38">
            <a:extLst>
              <a:ext uri="{FF2B5EF4-FFF2-40B4-BE49-F238E27FC236}">
                <a16:creationId xmlns:a16="http://schemas.microsoft.com/office/drawing/2014/main" id="{142F956E-DC08-0237-ADC0-7080DD5B1E48}"/>
              </a:ext>
            </a:extLst>
          </p:cNvPr>
          <p:cNvSpPr/>
          <p:nvPr/>
        </p:nvSpPr>
        <p:spPr>
          <a:xfrm>
            <a:off x="5086205" y="3974334"/>
            <a:ext cx="6416100" cy="252556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7" name="Stačiakampis 36">
            <a:extLst>
              <a:ext uri="{FF2B5EF4-FFF2-40B4-BE49-F238E27FC236}">
                <a16:creationId xmlns:a16="http://schemas.microsoft.com/office/drawing/2014/main" id="{73991989-806E-BD27-D9F5-6EB0B83E8A8F}"/>
              </a:ext>
            </a:extLst>
          </p:cNvPr>
          <p:cNvSpPr/>
          <p:nvPr/>
        </p:nvSpPr>
        <p:spPr>
          <a:xfrm>
            <a:off x="4680175" y="3597673"/>
            <a:ext cx="6687128" cy="2747977"/>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TextBox 8">
            <a:extLst>
              <a:ext uri="{FF2B5EF4-FFF2-40B4-BE49-F238E27FC236}">
                <a16:creationId xmlns:a16="http://schemas.microsoft.com/office/drawing/2014/main" id="{8B5698DC-9B3C-0695-2FA9-24C47465373A}"/>
              </a:ext>
            </a:extLst>
          </p:cNvPr>
          <p:cNvSpPr txBox="1"/>
          <p:nvPr/>
        </p:nvSpPr>
        <p:spPr>
          <a:xfrm>
            <a:off x="5175862" y="3707311"/>
            <a:ext cx="5930288" cy="2677656"/>
          </a:xfrm>
          <a:prstGeom prst="rect">
            <a:avLst/>
          </a:prstGeom>
          <a:noFill/>
        </p:spPr>
        <p:txBody>
          <a:bodyPr wrap="square" rtlCol="0">
            <a:spAutoFit/>
          </a:bodyPr>
          <a:lstStyle/>
          <a:p>
            <a:pPr algn="ctr"/>
            <a:r>
              <a:rPr lang="lt-LT" sz="2800" dirty="0">
                <a:solidFill>
                  <a:srgbClr val="15274B"/>
                </a:solidFill>
                <a:latin typeface="Yu Mincho Demibold" panose="02020600000000000000" pitchFamily="18" charset="-128"/>
                <a:ea typeface="Yu Mincho Demibold" panose="02020600000000000000" pitchFamily="18" charset="-128"/>
              </a:rPr>
              <a:t>Žmonės</a:t>
            </a:r>
            <a:r>
              <a:rPr lang="lt-LT" sz="2800" dirty="0">
                <a:solidFill>
                  <a:srgbClr val="15274B"/>
                </a:solidFill>
                <a:effectLst/>
                <a:latin typeface="Yu Mincho Demibold" panose="02020600000000000000" pitchFamily="18" charset="-128"/>
                <a:ea typeface="Yu Mincho Demibold" panose="02020600000000000000" pitchFamily="18" charset="-128"/>
              </a:rPr>
              <a:t> emigravo prieš I Pasaulinį karą, tarpukario laikotarpiu ir pasibaigus II Pasauliniam karui. Tokias masines migracijas </a:t>
            </a:r>
            <a:r>
              <a:rPr lang="lt-LT" sz="2800" i="0" dirty="0">
                <a:solidFill>
                  <a:srgbClr val="15274B"/>
                </a:solidFill>
                <a:effectLst/>
                <a:latin typeface="Yu Mincho Demibold" panose="02020600000000000000" pitchFamily="18" charset="-128"/>
                <a:ea typeface="Yu Mincho Demibold" panose="02020600000000000000" pitchFamily="18" charset="-128"/>
              </a:rPr>
              <a:t>lėmė ekonominiai, religiniai motyvai arba</a:t>
            </a:r>
            <a:r>
              <a:rPr lang="lt-LT" sz="2800" dirty="0">
                <a:solidFill>
                  <a:srgbClr val="15274B"/>
                </a:solidFill>
                <a:latin typeface="Yu Mincho Demibold" panose="02020600000000000000" pitchFamily="18" charset="-128"/>
                <a:ea typeface="Yu Mincho Demibold" panose="02020600000000000000" pitchFamily="18" charset="-128"/>
              </a:rPr>
              <a:t> </a:t>
            </a:r>
            <a:r>
              <a:rPr lang="lt-LT" sz="2800" i="0" dirty="0">
                <a:solidFill>
                  <a:srgbClr val="15274B"/>
                </a:solidFill>
                <a:effectLst/>
                <a:latin typeface="Yu Mincho Demibold" panose="02020600000000000000" pitchFamily="18" charset="-128"/>
                <a:ea typeface="Yu Mincho Demibold" panose="02020600000000000000" pitchFamily="18" charset="-128"/>
              </a:rPr>
              <a:t>politiniai motyvai. </a:t>
            </a:r>
            <a:endParaRPr lang="lt-LT" sz="2800" dirty="0"/>
          </a:p>
        </p:txBody>
      </p:sp>
      <p:sp>
        <p:nvSpPr>
          <p:cNvPr id="3" name="Turinio vietos rezervavimo ženklas 2">
            <a:extLst>
              <a:ext uri="{FF2B5EF4-FFF2-40B4-BE49-F238E27FC236}">
                <a16:creationId xmlns:a16="http://schemas.microsoft.com/office/drawing/2014/main" id="{42EA6AD7-3E04-F20D-56F4-9F5B7C18014A}"/>
              </a:ext>
            </a:extLst>
          </p:cNvPr>
          <p:cNvSpPr>
            <a:spLocks noGrp="1"/>
          </p:cNvSpPr>
          <p:nvPr>
            <p:ph idx="1"/>
          </p:nvPr>
        </p:nvSpPr>
        <p:spPr>
          <a:xfrm>
            <a:off x="1000120" y="805152"/>
            <a:ext cx="6277555" cy="2202296"/>
          </a:xfrm>
        </p:spPr>
        <p:txBody>
          <a:bodyPr>
            <a:noAutofit/>
          </a:bodyPr>
          <a:lstStyle/>
          <a:p>
            <a:pPr marL="0" indent="0" algn="ctr">
              <a:buNone/>
            </a:pPr>
            <a:r>
              <a:rPr lang="lt-LT" dirty="0">
                <a:solidFill>
                  <a:srgbClr val="15274B"/>
                </a:solidFill>
                <a:effectLst/>
                <a:latin typeface="Yu Mincho Demibold" panose="02020600000000000000" pitchFamily="18" charset="-128"/>
                <a:ea typeface="Yu Mincho Demibold" panose="02020600000000000000" pitchFamily="18" charset="-128"/>
              </a:rPr>
              <a:t>Nuo XVIII a. </a:t>
            </a:r>
            <a:r>
              <a:rPr lang="lt-LT" dirty="0" err="1">
                <a:solidFill>
                  <a:srgbClr val="15274B"/>
                </a:solidFill>
                <a:effectLst/>
                <a:latin typeface="Yu Mincho Demibold" panose="02020600000000000000" pitchFamily="18" charset="-128"/>
                <a:ea typeface="Yu Mincho Demibold" panose="02020600000000000000" pitchFamily="18" charset="-128"/>
              </a:rPr>
              <a:t>pab</a:t>
            </a:r>
            <a:r>
              <a:rPr lang="lt-LT" dirty="0">
                <a:solidFill>
                  <a:srgbClr val="15274B"/>
                </a:solidFill>
                <a:effectLst/>
                <a:latin typeface="Yu Mincho Demibold" panose="02020600000000000000" pitchFamily="18" charset="-128"/>
                <a:ea typeface="Yu Mincho Demibold" panose="02020600000000000000" pitchFamily="18" charset="-128"/>
              </a:rPr>
              <a:t>. </a:t>
            </a:r>
            <a:r>
              <a:rPr lang="en-US" dirty="0" err="1">
                <a:solidFill>
                  <a:srgbClr val="15274B"/>
                </a:solidFill>
                <a:effectLst/>
                <a:latin typeface="Yu Mincho Demibold" panose="02020600000000000000" pitchFamily="18" charset="-128"/>
                <a:ea typeface="Yu Mincho Demibold" panose="02020600000000000000" pitchFamily="18" charset="-128"/>
              </a:rPr>
              <a:t>praradus</a:t>
            </a:r>
            <a:r>
              <a:rPr lang="en-US" dirty="0">
                <a:solidFill>
                  <a:srgbClr val="15274B"/>
                </a:solidFill>
                <a:effectLst/>
                <a:latin typeface="Yu Mincho Demibold" panose="02020600000000000000" pitchFamily="18" charset="-128"/>
                <a:ea typeface="Yu Mincho Demibold" panose="02020600000000000000" pitchFamily="18" charset="-128"/>
              </a:rPr>
              <a:t> </a:t>
            </a:r>
            <a:r>
              <a:rPr lang="en-US" dirty="0" err="1">
                <a:solidFill>
                  <a:srgbClr val="15274B"/>
                </a:solidFill>
                <a:effectLst/>
                <a:latin typeface="Yu Mincho Demibold" panose="02020600000000000000" pitchFamily="18" charset="-128"/>
                <a:ea typeface="Yu Mincho Demibold" panose="02020600000000000000" pitchFamily="18" charset="-128"/>
              </a:rPr>
              <a:t>valstybingum</a:t>
            </a:r>
            <a:r>
              <a:rPr lang="lt-LT" dirty="0">
                <a:solidFill>
                  <a:srgbClr val="15274B"/>
                </a:solidFill>
                <a:effectLst/>
                <a:latin typeface="Yu Mincho Demibold" panose="02020600000000000000" pitchFamily="18" charset="-128"/>
                <a:ea typeface="Yu Mincho Demibold" panose="02020600000000000000" pitchFamily="18" charset="-128"/>
              </a:rPr>
              <a:t>ą </a:t>
            </a:r>
            <a:r>
              <a:rPr lang="lt-LT" dirty="0">
                <a:solidFill>
                  <a:srgbClr val="15274B"/>
                </a:solidFill>
                <a:latin typeface="Yu Mincho Demibold" panose="02020600000000000000" pitchFamily="18" charset="-128"/>
                <a:ea typeface="Yu Mincho Demibold" panose="02020600000000000000" pitchFamily="18" charset="-128"/>
              </a:rPr>
              <a:t>L</a:t>
            </a:r>
            <a:r>
              <a:rPr lang="lt-LT" dirty="0">
                <a:solidFill>
                  <a:srgbClr val="15274B"/>
                </a:solidFill>
                <a:effectLst/>
                <a:latin typeface="Yu Mincho Demibold" panose="02020600000000000000" pitchFamily="18" charset="-128"/>
                <a:ea typeface="Yu Mincho Demibold" panose="02020600000000000000" pitchFamily="18" charset="-128"/>
              </a:rPr>
              <a:t>ietuva buvo viena iš tų mažų tautų, kurios gyventojai gausiomis bangomis išsibarstė po visą pasaulį. </a:t>
            </a:r>
          </a:p>
        </p:txBody>
      </p:sp>
    </p:spTree>
    <p:extLst>
      <p:ext uri="{BB962C8B-B14F-4D97-AF65-F5344CB8AC3E}">
        <p14:creationId xmlns:p14="http://schemas.microsoft.com/office/powerpoint/2010/main" val="1658338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0F38CB3-4104-44ED-2ABE-ECFB7222CA52}"/>
              </a:ext>
            </a:extLst>
          </p:cNvPr>
          <p:cNvPicPr>
            <a:picLocks noChangeAspect="1"/>
          </p:cNvPicPr>
          <p:nvPr/>
        </p:nvPicPr>
        <p:blipFill>
          <a:blip r:embed="rId2"/>
          <a:stretch>
            <a:fillRect/>
          </a:stretch>
        </p:blipFill>
        <p:spPr>
          <a:xfrm>
            <a:off x="25112" y="0"/>
            <a:ext cx="12192000" cy="6858000"/>
          </a:xfrm>
          <a:prstGeom prst="rect">
            <a:avLst/>
          </a:prstGeom>
        </p:spPr>
      </p:pic>
      <p:sp>
        <p:nvSpPr>
          <p:cNvPr id="5" name="Stačiakampis 4">
            <a:extLst>
              <a:ext uri="{FF2B5EF4-FFF2-40B4-BE49-F238E27FC236}">
                <a16:creationId xmlns:a16="http://schemas.microsoft.com/office/drawing/2014/main" id="{C7E3B77F-85A5-48B0-1568-DDC41335ACDD}"/>
              </a:ext>
            </a:extLst>
          </p:cNvPr>
          <p:cNvSpPr/>
          <p:nvPr/>
        </p:nvSpPr>
        <p:spPr>
          <a:xfrm>
            <a:off x="5837522" y="655782"/>
            <a:ext cx="6379589" cy="4802908"/>
          </a:xfrm>
          <a:prstGeom prst="rect">
            <a:avLst/>
          </a:prstGeom>
          <a:solidFill>
            <a:srgbClr val="FFFF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Turinio vietos rezervavimo ženklas 2">
            <a:extLst>
              <a:ext uri="{FF2B5EF4-FFF2-40B4-BE49-F238E27FC236}">
                <a16:creationId xmlns:a16="http://schemas.microsoft.com/office/drawing/2014/main" id="{50656DB8-D12C-8D1C-6369-5A88167EAB5D}"/>
              </a:ext>
            </a:extLst>
          </p:cNvPr>
          <p:cNvSpPr>
            <a:spLocks noGrp="1"/>
          </p:cNvSpPr>
          <p:nvPr>
            <p:ph idx="1"/>
          </p:nvPr>
        </p:nvSpPr>
        <p:spPr>
          <a:xfrm>
            <a:off x="6121112" y="1052440"/>
            <a:ext cx="6070888" cy="3883062"/>
          </a:xfrm>
        </p:spPr>
        <p:txBody>
          <a:bodyPr>
            <a:normAutofit fontScale="92500" lnSpcReduction="10000"/>
          </a:bodyPr>
          <a:lstStyle/>
          <a:p>
            <a:pPr marL="0" indent="0">
              <a:buNone/>
            </a:pPr>
            <a:r>
              <a:rPr lang="lt-LT" dirty="0">
                <a:solidFill>
                  <a:srgbClr val="660033"/>
                </a:solidFill>
                <a:latin typeface="Yu Mincho Demibold" panose="02020600000000000000" pitchFamily="18" charset="-128"/>
                <a:ea typeface="Yu Mincho Demibold" panose="02020600000000000000" pitchFamily="18" charset="-128"/>
              </a:rPr>
              <a:t>Žmonės emigruoti į Pietų Ameriką pradėjo n</a:t>
            </a:r>
            <a:r>
              <a:rPr lang="lt-LT" b="0" i="0" dirty="0">
                <a:solidFill>
                  <a:srgbClr val="660033"/>
                </a:solidFill>
                <a:effectLst/>
                <a:latin typeface="Yu Mincho Demibold" panose="02020600000000000000" pitchFamily="18" charset="-128"/>
                <a:ea typeface="Yu Mincho Demibold" panose="02020600000000000000" pitchFamily="18" charset="-128"/>
              </a:rPr>
              <a:t>uo 1921 m., kai Jungtinės Amerikos Valstijos suvaržė įvažiavimą. Žmonės negalėdami ten patekti</a:t>
            </a:r>
            <a:r>
              <a:rPr lang="en-US" b="0" i="0" dirty="0">
                <a:solidFill>
                  <a:srgbClr val="660033"/>
                </a:solidFill>
                <a:effectLst/>
                <a:latin typeface="Yu Mincho Demibold" panose="02020600000000000000" pitchFamily="18" charset="-128"/>
                <a:ea typeface="Yu Mincho Demibold" panose="02020600000000000000" pitchFamily="18" charset="-128"/>
              </a:rPr>
              <a:t>,</a:t>
            </a:r>
            <a:r>
              <a:rPr lang="lt-LT" b="0" i="0" dirty="0">
                <a:solidFill>
                  <a:srgbClr val="660033"/>
                </a:solidFill>
                <a:effectLst/>
                <a:latin typeface="Yu Mincho Demibold" panose="02020600000000000000" pitchFamily="18" charset="-128"/>
                <a:ea typeface="Yu Mincho Demibold" panose="02020600000000000000" pitchFamily="18" charset="-128"/>
              </a:rPr>
              <a:t> keliavo į Kanadą, iš kur tikėjosi slapta įsigauti į JAV, o kiti nusprendė persikelti į Pietų Amerikos kraštus. Ten juos traukė pasakojimai apie spalvingą, draugišką „Svajonių“ žemyną. Taip pat keliautojų širdis papirkdavo turtingų fazendų savininkų</a:t>
            </a:r>
            <a:r>
              <a:rPr lang="lt-LT" dirty="0">
                <a:solidFill>
                  <a:srgbClr val="660033"/>
                </a:solidFill>
                <a:latin typeface="Yu Mincho Demibold" panose="02020600000000000000" pitchFamily="18" charset="-128"/>
                <a:ea typeface="Yu Mincho Demibold" panose="02020600000000000000" pitchFamily="18" charset="-128"/>
              </a:rPr>
              <a:t> </a:t>
            </a:r>
            <a:r>
              <a:rPr lang="lt-LT" b="0" i="0" dirty="0">
                <a:solidFill>
                  <a:srgbClr val="660033"/>
                </a:solidFill>
                <a:effectLst/>
                <a:latin typeface="Yu Mincho Demibold" panose="02020600000000000000" pitchFamily="18" charset="-128"/>
                <a:ea typeface="Yu Mincho Demibold" panose="02020600000000000000" pitchFamily="18" charset="-128"/>
              </a:rPr>
              <a:t>apmokėti kelionės bilietai.</a:t>
            </a:r>
          </a:p>
          <a:p>
            <a:endParaRPr lang="lt-LT" dirty="0"/>
          </a:p>
        </p:txBody>
      </p:sp>
      <p:sp>
        <p:nvSpPr>
          <p:cNvPr id="6" name="Stačiakampis 5">
            <a:extLst>
              <a:ext uri="{FF2B5EF4-FFF2-40B4-BE49-F238E27FC236}">
                <a16:creationId xmlns:a16="http://schemas.microsoft.com/office/drawing/2014/main" id="{DCAC45DA-0076-2271-83D9-67B3671F1E72}"/>
              </a:ext>
            </a:extLst>
          </p:cNvPr>
          <p:cNvSpPr/>
          <p:nvPr/>
        </p:nvSpPr>
        <p:spPr>
          <a:xfrm>
            <a:off x="561110" y="0"/>
            <a:ext cx="5371517" cy="6280025"/>
          </a:xfrm>
          <a:prstGeom prst="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7" name="Paveikslėlis 6">
            <a:extLst>
              <a:ext uri="{FF2B5EF4-FFF2-40B4-BE49-F238E27FC236}">
                <a16:creationId xmlns:a16="http://schemas.microsoft.com/office/drawing/2014/main" id="{72914387-38F3-029F-562E-2406D57B29D9}"/>
              </a:ext>
            </a:extLst>
          </p:cNvPr>
          <p:cNvPicPr>
            <a:picLocks noChangeAspect="1"/>
          </p:cNvPicPr>
          <p:nvPr/>
        </p:nvPicPr>
        <p:blipFill>
          <a:blip r:embed="rId3"/>
          <a:stretch>
            <a:fillRect/>
          </a:stretch>
        </p:blipFill>
        <p:spPr>
          <a:xfrm>
            <a:off x="240432" y="2134199"/>
            <a:ext cx="5476875" cy="3810000"/>
          </a:xfrm>
          <a:prstGeom prst="rect">
            <a:avLst/>
          </a:prstGeom>
        </p:spPr>
      </p:pic>
      <p:sp>
        <p:nvSpPr>
          <p:cNvPr id="2" name="Pavadinimas 1">
            <a:extLst>
              <a:ext uri="{FF2B5EF4-FFF2-40B4-BE49-F238E27FC236}">
                <a16:creationId xmlns:a16="http://schemas.microsoft.com/office/drawing/2014/main" id="{A54D2C50-0274-D5DF-C1AE-33105B379DE0}"/>
              </a:ext>
            </a:extLst>
          </p:cNvPr>
          <p:cNvSpPr>
            <a:spLocks noGrp="1"/>
          </p:cNvSpPr>
          <p:nvPr>
            <p:ph type="title"/>
          </p:nvPr>
        </p:nvSpPr>
        <p:spPr>
          <a:xfrm>
            <a:off x="561109" y="294191"/>
            <a:ext cx="7031182" cy="1325563"/>
          </a:xfrm>
        </p:spPr>
        <p:txBody>
          <a:bodyPr/>
          <a:lstStyle/>
          <a:p>
            <a:r>
              <a:rPr lang="en-US" dirty="0">
                <a:solidFill>
                  <a:schemeClr val="bg1"/>
                </a:solidFill>
                <a:latin typeface="Yu Mincho Demibold" panose="02020600000000000000" pitchFamily="18" charset="-128"/>
                <a:ea typeface="Yu Mincho Demibold" panose="02020600000000000000" pitchFamily="18" charset="-128"/>
              </a:rPr>
              <a:t>E</a:t>
            </a:r>
            <a:r>
              <a:rPr lang="lt-LT" dirty="0">
                <a:solidFill>
                  <a:schemeClr val="bg1"/>
                </a:solidFill>
                <a:latin typeface="Yu Mincho Demibold" panose="02020600000000000000" pitchFamily="18" charset="-128"/>
                <a:ea typeface="Yu Mincho Demibold" panose="02020600000000000000" pitchFamily="18" charset="-128"/>
              </a:rPr>
              <a:t>MIGRACIJA Į </a:t>
            </a:r>
            <a:br>
              <a:rPr lang="en-US" dirty="0">
                <a:solidFill>
                  <a:schemeClr val="bg1"/>
                </a:solidFill>
                <a:latin typeface="Yu Mincho Demibold" panose="02020600000000000000" pitchFamily="18" charset="-128"/>
                <a:ea typeface="Yu Mincho Demibold" panose="02020600000000000000" pitchFamily="18" charset="-128"/>
              </a:rPr>
            </a:br>
            <a:r>
              <a:rPr lang="lt-LT" dirty="0">
                <a:solidFill>
                  <a:schemeClr val="bg1"/>
                </a:solidFill>
                <a:latin typeface="Yu Mincho Demibold" panose="02020600000000000000" pitchFamily="18" charset="-128"/>
                <a:ea typeface="Yu Mincho Demibold" panose="02020600000000000000" pitchFamily="18" charset="-128"/>
              </a:rPr>
              <a:t>PIETŲ AMERIKĄ</a:t>
            </a:r>
          </a:p>
        </p:txBody>
      </p:sp>
    </p:spTree>
    <p:extLst>
      <p:ext uri="{BB962C8B-B14F-4D97-AF65-F5344CB8AC3E}">
        <p14:creationId xmlns:p14="http://schemas.microsoft.com/office/powerpoint/2010/main" val="549167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E9B9E269-44F8-EABD-5314-0AA3DF56B30B}"/>
              </a:ext>
            </a:extLst>
          </p:cNvPr>
          <p:cNvPicPr>
            <a:picLocks noChangeAspect="1"/>
          </p:cNvPicPr>
          <p:nvPr/>
        </p:nvPicPr>
        <p:blipFill>
          <a:blip r:embed="rId2"/>
          <a:stretch>
            <a:fillRect/>
          </a:stretch>
        </p:blipFill>
        <p:spPr>
          <a:xfrm rot="16200000">
            <a:off x="2667000" y="-2666999"/>
            <a:ext cx="6858000" cy="12191999"/>
          </a:xfrm>
          <a:prstGeom prst="rect">
            <a:avLst/>
          </a:prstGeom>
        </p:spPr>
      </p:pic>
      <p:sp>
        <p:nvSpPr>
          <p:cNvPr id="9" name="Stačiakampis 8">
            <a:extLst>
              <a:ext uri="{FF2B5EF4-FFF2-40B4-BE49-F238E27FC236}">
                <a16:creationId xmlns:a16="http://schemas.microsoft.com/office/drawing/2014/main" id="{49D0357F-3BD5-0482-1139-13BF38F27DF4}"/>
              </a:ext>
            </a:extLst>
          </p:cNvPr>
          <p:cNvSpPr/>
          <p:nvPr/>
        </p:nvSpPr>
        <p:spPr>
          <a:xfrm>
            <a:off x="5883122" y="0"/>
            <a:ext cx="5873297" cy="6858000"/>
          </a:xfrm>
          <a:prstGeom prst="rect">
            <a:avLst/>
          </a:prstGeom>
          <a:solidFill>
            <a:srgbClr val="E8E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0" name="Stačiakampis 9">
            <a:extLst>
              <a:ext uri="{FF2B5EF4-FFF2-40B4-BE49-F238E27FC236}">
                <a16:creationId xmlns:a16="http://schemas.microsoft.com/office/drawing/2014/main" id="{2B32EF0E-6956-9703-96F7-BAD05896A642}"/>
              </a:ext>
            </a:extLst>
          </p:cNvPr>
          <p:cNvSpPr/>
          <p:nvPr/>
        </p:nvSpPr>
        <p:spPr>
          <a:xfrm>
            <a:off x="242571" y="2305698"/>
            <a:ext cx="4547291" cy="2578215"/>
          </a:xfrm>
          <a:prstGeom prst="rect">
            <a:avLst/>
          </a:prstGeom>
          <a:solidFill>
            <a:srgbClr val="2B3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Pavadinimas 1">
            <a:extLst>
              <a:ext uri="{FF2B5EF4-FFF2-40B4-BE49-F238E27FC236}">
                <a16:creationId xmlns:a16="http://schemas.microsoft.com/office/drawing/2014/main" id="{F8133391-A192-A8F7-5966-08227246045E}"/>
              </a:ext>
            </a:extLst>
          </p:cNvPr>
          <p:cNvSpPr>
            <a:spLocks noGrp="1"/>
          </p:cNvSpPr>
          <p:nvPr>
            <p:ph type="title"/>
          </p:nvPr>
        </p:nvSpPr>
        <p:spPr>
          <a:xfrm>
            <a:off x="3949507" y="957941"/>
            <a:ext cx="4376226" cy="1325563"/>
          </a:xfrm>
        </p:spPr>
        <p:txBody>
          <a:bodyPr>
            <a:normAutofit/>
          </a:bodyPr>
          <a:lstStyle/>
          <a:p>
            <a:br>
              <a:rPr lang="en-US" dirty="0">
                <a:solidFill>
                  <a:srgbClr val="050505"/>
                </a:solidFill>
                <a:latin typeface="Segoe UI Historic" panose="020B0502040204020203" pitchFamily="34" charset="0"/>
              </a:rPr>
            </a:br>
            <a:endParaRPr lang="lt-LT" dirty="0">
              <a:latin typeface="Yu Mincho Demibold" panose="02020600000000000000" pitchFamily="18" charset="-128"/>
              <a:ea typeface="Yu Mincho Demibold" panose="02020600000000000000" pitchFamily="18" charset="-128"/>
            </a:endParaRPr>
          </a:p>
        </p:txBody>
      </p:sp>
      <p:sp>
        <p:nvSpPr>
          <p:cNvPr id="3" name="Turinio vietos rezervavimo ženklas 2">
            <a:extLst>
              <a:ext uri="{FF2B5EF4-FFF2-40B4-BE49-F238E27FC236}">
                <a16:creationId xmlns:a16="http://schemas.microsoft.com/office/drawing/2014/main" id="{62A95970-DBFC-BEB6-FD6B-70D52D469396}"/>
              </a:ext>
            </a:extLst>
          </p:cNvPr>
          <p:cNvSpPr>
            <a:spLocks noGrp="1"/>
          </p:cNvSpPr>
          <p:nvPr>
            <p:ph idx="1"/>
          </p:nvPr>
        </p:nvSpPr>
        <p:spPr>
          <a:xfrm>
            <a:off x="6356694" y="350661"/>
            <a:ext cx="4316289" cy="2385765"/>
          </a:xfrm>
        </p:spPr>
        <p:txBody>
          <a:bodyPr>
            <a:noAutofit/>
          </a:bodyPr>
          <a:lstStyle/>
          <a:p>
            <a:pPr marL="0" indent="0">
              <a:buNone/>
            </a:pPr>
            <a:r>
              <a:rPr lang="lt-LT" sz="4000" b="1" i="0" dirty="0">
                <a:effectLst/>
                <a:latin typeface="Yu Mincho Demibold" panose="02020600000000000000" pitchFamily="18" charset="-128"/>
                <a:ea typeface="Yu Mincho Demibold" panose="02020600000000000000" pitchFamily="18" charset="-128"/>
              </a:rPr>
              <a:t>Ignas</a:t>
            </a:r>
          </a:p>
          <a:p>
            <a:pPr marL="0" indent="0">
              <a:buNone/>
            </a:pPr>
            <a:r>
              <a:rPr lang="lt-LT" sz="4000" b="1" i="0" dirty="0">
                <a:effectLst/>
                <a:latin typeface="Yu Mincho Demibold" panose="02020600000000000000" pitchFamily="18" charset="-128"/>
                <a:ea typeface="Yu Mincho Demibold" panose="02020600000000000000" pitchFamily="18" charset="-128"/>
              </a:rPr>
              <a:t>Domeika</a:t>
            </a:r>
            <a:r>
              <a:rPr lang="lt-LT" sz="4000" b="0" i="0" dirty="0">
                <a:effectLst/>
                <a:latin typeface="Yu Mincho Demibold" panose="02020600000000000000" pitchFamily="18" charset="-128"/>
                <a:ea typeface="Yu Mincho Demibold" panose="02020600000000000000" pitchFamily="18" charset="-128"/>
              </a:rPr>
              <a:t> </a:t>
            </a:r>
          </a:p>
          <a:p>
            <a:pPr marL="0" indent="0">
              <a:buNone/>
            </a:pPr>
            <a:r>
              <a:rPr lang="lt-LT" sz="2400" b="0" i="0" dirty="0">
                <a:effectLst/>
                <a:latin typeface="Yu Mincho Demibold" panose="02020600000000000000" pitchFamily="18" charset="-128"/>
                <a:ea typeface="Yu Mincho Demibold" panose="02020600000000000000" pitchFamily="18" charset="-128"/>
              </a:rPr>
              <a:t>(</a:t>
            </a:r>
            <a:r>
              <a:rPr lang="lt-LT" sz="2400" dirty="0">
                <a:latin typeface="Yu Mincho Demibold" panose="02020600000000000000" pitchFamily="18" charset="-128"/>
                <a:ea typeface="Yu Mincho Demibold" panose="02020600000000000000" pitchFamily="18" charset="-128"/>
              </a:rPr>
              <a:t>1802</a:t>
            </a:r>
            <a:r>
              <a:rPr lang="lt-LT" sz="2400" b="0" i="0" dirty="0">
                <a:effectLst/>
                <a:latin typeface="Yu Mincho Demibold" panose="02020600000000000000" pitchFamily="18" charset="-128"/>
                <a:ea typeface="Yu Mincho Demibold" panose="02020600000000000000" pitchFamily="18" charset="-128"/>
              </a:rPr>
              <a:t> m. </a:t>
            </a:r>
            <a:r>
              <a:rPr lang="lt-LT" sz="2400" dirty="0">
                <a:latin typeface="Yu Mincho Demibold" panose="02020600000000000000" pitchFamily="18" charset="-128"/>
                <a:ea typeface="Yu Mincho Demibold" panose="02020600000000000000" pitchFamily="18" charset="-128"/>
              </a:rPr>
              <a:t>liepos 31</a:t>
            </a:r>
            <a:r>
              <a:rPr lang="lt-LT" sz="2400" b="0" i="0" dirty="0">
                <a:effectLst/>
                <a:latin typeface="Yu Mincho Demibold" panose="02020600000000000000" pitchFamily="18" charset="-128"/>
                <a:ea typeface="Yu Mincho Demibold" panose="02020600000000000000" pitchFamily="18" charset="-128"/>
              </a:rPr>
              <a:t> d. </a:t>
            </a:r>
          </a:p>
          <a:p>
            <a:pPr marL="0" indent="0">
              <a:buNone/>
            </a:pPr>
            <a:r>
              <a:rPr lang="lt-LT" sz="2400" b="0" i="0" dirty="0" err="1">
                <a:effectLst/>
                <a:latin typeface="Yu Mincho Demibold" panose="02020600000000000000" pitchFamily="18" charset="-128"/>
                <a:ea typeface="Yu Mincho Demibold" panose="02020600000000000000" pitchFamily="18" charset="-128"/>
              </a:rPr>
              <a:t>Nedzviadka</a:t>
            </a:r>
            <a:r>
              <a:rPr lang="lt-LT" sz="2400" dirty="0">
                <a:latin typeface="Yu Mincho Demibold" panose="02020600000000000000" pitchFamily="18" charset="-128"/>
                <a:ea typeface="Yu Mincho Demibold" panose="02020600000000000000" pitchFamily="18" charset="-128"/>
              </a:rPr>
              <a:t> </a:t>
            </a:r>
            <a:r>
              <a:rPr lang="lt-LT" sz="2400" b="0" i="0" dirty="0">
                <a:effectLst/>
                <a:latin typeface="Yu Mincho Demibold" panose="02020600000000000000" pitchFamily="18" charset="-128"/>
                <a:ea typeface="Yu Mincho Demibold" panose="02020600000000000000" pitchFamily="18" charset="-128"/>
              </a:rPr>
              <a:t>– </a:t>
            </a:r>
            <a:r>
              <a:rPr lang="lt-LT" sz="2400" dirty="0">
                <a:latin typeface="Yu Mincho Demibold" panose="02020600000000000000" pitchFamily="18" charset="-128"/>
                <a:ea typeface="Yu Mincho Demibold" panose="02020600000000000000" pitchFamily="18" charset="-128"/>
              </a:rPr>
              <a:t>1889</a:t>
            </a:r>
            <a:r>
              <a:rPr lang="lt-LT" sz="2400" b="0" i="0" dirty="0">
                <a:effectLst/>
                <a:latin typeface="Yu Mincho Demibold" panose="02020600000000000000" pitchFamily="18" charset="-128"/>
                <a:ea typeface="Yu Mincho Demibold" panose="02020600000000000000" pitchFamily="18" charset="-128"/>
              </a:rPr>
              <a:t> m. </a:t>
            </a:r>
          </a:p>
          <a:p>
            <a:pPr marL="0" indent="0">
              <a:buNone/>
            </a:pPr>
            <a:r>
              <a:rPr lang="lt-LT" sz="2400" dirty="0">
                <a:latin typeface="Yu Mincho Demibold" panose="02020600000000000000" pitchFamily="18" charset="-128"/>
                <a:ea typeface="Yu Mincho Demibold" panose="02020600000000000000" pitchFamily="18" charset="-128"/>
              </a:rPr>
              <a:t>sausio 23</a:t>
            </a:r>
            <a:r>
              <a:rPr lang="lt-LT" sz="2400" b="0" i="0" dirty="0">
                <a:effectLst/>
                <a:latin typeface="Yu Mincho Demibold" panose="02020600000000000000" pitchFamily="18" charset="-128"/>
                <a:ea typeface="Yu Mincho Demibold" panose="02020600000000000000" pitchFamily="18" charset="-128"/>
              </a:rPr>
              <a:t> d. </a:t>
            </a:r>
            <a:r>
              <a:rPr lang="lt-LT" sz="2400" dirty="0">
                <a:latin typeface="Yu Mincho Demibold" panose="02020600000000000000" pitchFamily="18" charset="-128"/>
                <a:ea typeface="Yu Mincho Demibold" panose="02020600000000000000" pitchFamily="18" charset="-128"/>
              </a:rPr>
              <a:t>Čilė Santjagas</a:t>
            </a:r>
            <a:r>
              <a:rPr lang="lt-LT" sz="2400" b="0" i="0" dirty="0">
                <a:effectLst/>
                <a:latin typeface="Yu Mincho Demibold" panose="02020600000000000000" pitchFamily="18" charset="-128"/>
                <a:ea typeface="Yu Mincho Demibold" panose="02020600000000000000" pitchFamily="18" charset="-128"/>
              </a:rPr>
              <a:t>) </a:t>
            </a:r>
          </a:p>
        </p:txBody>
      </p:sp>
      <p:pic>
        <p:nvPicPr>
          <p:cNvPr id="5" name="Paveikslėlis 4">
            <a:extLst>
              <a:ext uri="{FF2B5EF4-FFF2-40B4-BE49-F238E27FC236}">
                <a16:creationId xmlns:a16="http://schemas.microsoft.com/office/drawing/2014/main" id="{0E6395AB-0C53-C473-ED64-B0167B46EC08}"/>
              </a:ext>
            </a:extLst>
          </p:cNvPr>
          <p:cNvPicPr>
            <a:picLocks noChangeAspect="1"/>
          </p:cNvPicPr>
          <p:nvPr/>
        </p:nvPicPr>
        <p:blipFill>
          <a:blip r:embed="rId3"/>
          <a:stretch>
            <a:fillRect/>
          </a:stretch>
        </p:blipFill>
        <p:spPr>
          <a:xfrm>
            <a:off x="518821" y="2010987"/>
            <a:ext cx="4397494" cy="2578215"/>
          </a:xfrm>
          <a:prstGeom prst="rect">
            <a:avLst/>
          </a:prstGeom>
        </p:spPr>
      </p:pic>
      <p:sp>
        <p:nvSpPr>
          <p:cNvPr id="6" name="TextBox 5">
            <a:extLst>
              <a:ext uri="{FF2B5EF4-FFF2-40B4-BE49-F238E27FC236}">
                <a16:creationId xmlns:a16="http://schemas.microsoft.com/office/drawing/2014/main" id="{AF3EE068-51F6-1902-DE3C-696079B2BAC2}"/>
              </a:ext>
            </a:extLst>
          </p:cNvPr>
          <p:cNvSpPr txBox="1"/>
          <p:nvPr/>
        </p:nvSpPr>
        <p:spPr>
          <a:xfrm>
            <a:off x="6356695" y="3994365"/>
            <a:ext cx="5308046" cy="2677656"/>
          </a:xfrm>
          <a:prstGeom prst="rect">
            <a:avLst/>
          </a:prstGeom>
          <a:noFill/>
        </p:spPr>
        <p:txBody>
          <a:bodyPr wrap="square" rtlCol="0">
            <a:spAutoFit/>
          </a:bodyPr>
          <a:lstStyle/>
          <a:p>
            <a:r>
              <a:rPr lang="lt-LT" sz="2400" dirty="0">
                <a:latin typeface="Yu Mincho Demibold" panose="02020600000000000000" pitchFamily="18" charset="-128"/>
                <a:ea typeface="Yu Mincho Demibold" panose="02020600000000000000" pitchFamily="18" charset="-128"/>
              </a:rPr>
              <a:t>Ž</a:t>
            </a:r>
            <a:r>
              <a:rPr lang="lt-LT" sz="2400" b="0" i="0" dirty="0">
                <a:effectLst/>
                <a:latin typeface="Yu Mincho Demibold" panose="02020600000000000000" pitchFamily="18" charset="-128"/>
                <a:ea typeface="Yu Mincho Demibold" panose="02020600000000000000" pitchFamily="18" charset="-128"/>
              </a:rPr>
              <a:t>ymus </a:t>
            </a:r>
            <a:r>
              <a:rPr lang="lt-LT" sz="2400" dirty="0">
                <a:latin typeface="Yu Mincho Demibold" panose="02020600000000000000" pitchFamily="18" charset="-128"/>
                <a:ea typeface="Yu Mincho Demibold" panose="02020600000000000000" pitchFamily="18" charset="-128"/>
              </a:rPr>
              <a:t>Čilės</a:t>
            </a:r>
            <a:r>
              <a:rPr lang="lt-LT" sz="2400" b="0" i="0" dirty="0">
                <a:effectLst/>
                <a:latin typeface="Yu Mincho Demibold" panose="02020600000000000000" pitchFamily="18" charset="-128"/>
                <a:ea typeface="Yu Mincho Demibold" panose="02020600000000000000" pitchFamily="18" charset="-128"/>
              </a:rPr>
              <a:t> geologas, mineralogas, etnologas, chemikas, pasaulinį pripažinimą pelnęs mokslininkas, </a:t>
            </a:r>
            <a:r>
              <a:rPr lang="en-US" sz="2400" dirty="0">
                <a:latin typeface="Yu Mincho Demibold" panose="02020600000000000000" pitchFamily="18" charset="-128"/>
                <a:ea typeface="Yu Mincho Demibold" panose="02020600000000000000" pitchFamily="18" charset="-128"/>
              </a:rPr>
              <a:t>1831 m.</a:t>
            </a:r>
            <a:r>
              <a:rPr lang="lt-LT" sz="2400" dirty="0">
                <a:latin typeface="Yu Mincho Demibold" panose="02020600000000000000" pitchFamily="18" charset="-128"/>
                <a:ea typeface="Yu Mincho Demibold" panose="02020600000000000000" pitchFamily="18" charset="-128"/>
              </a:rPr>
              <a:t> sukilimo</a:t>
            </a:r>
            <a:r>
              <a:rPr lang="lt-LT" sz="2400" b="0" i="0" dirty="0">
                <a:effectLst/>
                <a:latin typeface="Yu Mincho Demibold" panose="02020600000000000000" pitchFamily="18" charset="-128"/>
                <a:ea typeface="Yu Mincho Demibold" panose="02020600000000000000" pitchFamily="18" charset="-128"/>
              </a:rPr>
              <a:t> dalyvis</a:t>
            </a:r>
            <a:r>
              <a:rPr lang="lt-LT" sz="2400" dirty="0">
                <a:latin typeface="Yu Mincho Demibold" panose="02020600000000000000" pitchFamily="18" charset="-128"/>
                <a:ea typeface="Yu Mincho Demibold" panose="02020600000000000000" pitchFamily="18" charset="-128"/>
              </a:rPr>
              <a:t>, Santjago universiteto rektorius</a:t>
            </a:r>
            <a:r>
              <a:rPr lang="en-US" sz="2400" dirty="0">
                <a:latin typeface="Yu Mincho Demibold" panose="02020600000000000000" pitchFamily="18" charset="-128"/>
                <a:ea typeface="Yu Mincho Demibold" panose="02020600000000000000" pitchFamily="18" charset="-128"/>
              </a:rPr>
              <a:t>,</a:t>
            </a:r>
            <a:endParaRPr lang="lt-LT" sz="2400" b="0" i="0" dirty="0">
              <a:effectLst/>
              <a:latin typeface="Yu Mincho Demibold" panose="02020600000000000000" pitchFamily="18" charset="-128"/>
              <a:ea typeface="Yu Mincho Demibold" panose="02020600000000000000" pitchFamily="18" charset="-128"/>
            </a:endParaRPr>
          </a:p>
          <a:p>
            <a:pPr marL="0" indent="0">
              <a:buNone/>
            </a:pPr>
            <a:r>
              <a:rPr lang="en-US" sz="2400" b="0" i="0" dirty="0" err="1">
                <a:effectLst/>
                <a:latin typeface="Yu Mincho Demibold" panose="02020600000000000000" pitchFamily="18" charset="-128"/>
                <a:ea typeface="Yu Mincho Demibold" panose="02020600000000000000" pitchFamily="18" charset="-128"/>
              </a:rPr>
              <a:t>Taip</a:t>
            </a:r>
            <a:r>
              <a:rPr lang="en-US" sz="2400" b="0" i="0" dirty="0">
                <a:effectLst/>
                <a:latin typeface="Yu Mincho Demibold" panose="02020600000000000000" pitchFamily="18" charset="-128"/>
                <a:ea typeface="Yu Mincho Demibold" panose="02020600000000000000" pitchFamily="18" charset="-128"/>
              </a:rPr>
              <a:t> pat </a:t>
            </a:r>
            <a:r>
              <a:rPr lang="en-US" sz="2400" b="0" i="0" dirty="0" err="1">
                <a:effectLst/>
                <a:latin typeface="Yu Mincho Demibold" panose="02020600000000000000" pitchFamily="18" charset="-128"/>
                <a:ea typeface="Yu Mincho Demibold" panose="02020600000000000000" pitchFamily="18" charset="-128"/>
              </a:rPr>
              <a:t>ir</a:t>
            </a:r>
            <a:r>
              <a:rPr lang="en-US" sz="2400" b="0" i="0" dirty="0">
                <a:effectLst/>
                <a:latin typeface="Yu Mincho Demibold" panose="02020600000000000000" pitchFamily="18" charset="-128"/>
                <a:ea typeface="Yu Mincho Demibold" panose="02020600000000000000" pitchFamily="18" charset="-128"/>
              </a:rPr>
              <a:t> </a:t>
            </a:r>
            <a:r>
              <a:rPr lang="lt-LT" sz="2400" b="0" i="0" dirty="0">
                <a:effectLst/>
                <a:latin typeface="Yu Mincho Demibold" panose="02020600000000000000" pitchFamily="18" charset="-128"/>
                <a:ea typeface="Yu Mincho Demibold" panose="02020600000000000000" pitchFamily="18" charset="-128"/>
              </a:rPr>
              <a:t>Čilės Respublikos garbės pilietis.</a:t>
            </a:r>
            <a:r>
              <a:rPr lang="lt-LT" sz="2400" b="0" i="0" dirty="0">
                <a:solidFill>
                  <a:srgbClr val="949092"/>
                </a:solidFill>
                <a:effectLst/>
                <a:latin typeface="Arial" panose="020B0604020202020204" pitchFamily="34" charset="0"/>
              </a:rPr>
              <a:t> </a:t>
            </a:r>
            <a:endParaRPr lang="lt-LT" sz="2400" dirty="0">
              <a:latin typeface="Yu Mincho Demibold" panose="02020600000000000000" pitchFamily="18" charset="-128"/>
              <a:ea typeface="Yu Mincho Demibold" panose="02020600000000000000" pitchFamily="18" charset="-128"/>
            </a:endParaRPr>
          </a:p>
        </p:txBody>
      </p:sp>
    </p:spTree>
    <p:extLst>
      <p:ext uri="{BB962C8B-B14F-4D97-AF65-F5344CB8AC3E}">
        <p14:creationId xmlns:p14="http://schemas.microsoft.com/office/powerpoint/2010/main" val="1715954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FBB5464-5247-789C-B0DA-EC2097143E2F}"/>
              </a:ext>
            </a:extLst>
          </p:cNvPr>
          <p:cNvPicPr>
            <a:picLocks noChangeAspect="1"/>
          </p:cNvPicPr>
          <p:nvPr/>
        </p:nvPicPr>
        <p:blipFill rotWithShape="1">
          <a:blip r:embed="rId2">
            <a:alphaModFix amt="50000"/>
          </a:blip>
          <a:srcRect r="19643"/>
          <a:stretch/>
        </p:blipFill>
        <p:spPr>
          <a:xfrm rot="16200000">
            <a:off x="2667000" y="-2666999"/>
            <a:ext cx="6857999" cy="12192000"/>
          </a:xfrm>
          <a:prstGeom prst="rect">
            <a:avLst/>
          </a:prstGeom>
        </p:spPr>
      </p:pic>
      <p:sp>
        <p:nvSpPr>
          <p:cNvPr id="6" name="Stačiakampis 5">
            <a:extLst>
              <a:ext uri="{FF2B5EF4-FFF2-40B4-BE49-F238E27FC236}">
                <a16:creationId xmlns:a16="http://schemas.microsoft.com/office/drawing/2014/main" id="{59B7A31C-6752-F113-7036-5549765A395A}"/>
              </a:ext>
            </a:extLst>
          </p:cNvPr>
          <p:cNvSpPr/>
          <p:nvPr/>
        </p:nvSpPr>
        <p:spPr>
          <a:xfrm>
            <a:off x="1459345" y="775855"/>
            <a:ext cx="9144000" cy="5181600"/>
          </a:xfrm>
          <a:prstGeom prst="rect">
            <a:avLst/>
          </a:prstGeom>
          <a:solidFill>
            <a:srgbClr val="323D5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Pavadinimas 1">
            <a:extLst>
              <a:ext uri="{FF2B5EF4-FFF2-40B4-BE49-F238E27FC236}">
                <a16:creationId xmlns:a16="http://schemas.microsoft.com/office/drawing/2014/main" id="{C2AF8803-19F9-5A0E-69E0-7484E5217EB7}"/>
              </a:ext>
            </a:extLst>
          </p:cNvPr>
          <p:cNvSpPr>
            <a:spLocks noGrp="1"/>
          </p:cNvSpPr>
          <p:nvPr>
            <p:ph type="title"/>
          </p:nvPr>
        </p:nvSpPr>
        <p:spPr>
          <a:xfrm>
            <a:off x="1524001" y="1978740"/>
            <a:ext cx="9144000" cy="2900518"/>
          </a:xfrm>
        </p:spPr>
        <p:txBody>
          <a:bodyPr vert="horz" lIns="91440" tIns="45720" rIns="91440" bIns="45720" rtlCol="0" anchor="b">
            <a:normAutofit/>
          </a:bodyPr>
          <a:lstStyle/>
          <a:p>
            <a:pPr algn="ctr"/>
            <a:r>
              <a:rPr lang="lt-LT" sz="2800" dirty="0">
                <a:latin typeface="Yu Mincho Demibold" panose="02020600000000000000" pitchFamily="18" charset="-128"/>
                <a:ea typeface="Yu Mincho Demibold" panose="02020600000000000000" pitchFamily="18" charset="-128"/>
              </a:rPr>
              <a:t>„</a:t>
            </a:r>
            <a:r>
              <a:rPr lang="lt-LT" sz="2800" b="0" i="1" dirty="0">
                <a:effectLst/>
                <a:latin typeface="Yu Mincho Demibold" panose="02020600000000000000" pitchFamily="18" charset="-128"/>
                <a:ea typeface="Yu Mincho Demibold" panose="02020600000000000000" pitchFamily="18" charset="-128"/>
              </a:rPr>
              <a:t>Ignoto Domeikos asmenybėje dar ne viena karta ne viename pasaulio krašte regės veiklumo, tarnystės mokslui ir pažangai, begalinio vitališkumo pavyzdį...&lt;...&gt;“ </a:t>
            </a:r>
            <a:br>
              <a:rPr lang="lt-LT" sz="2800" b="0" i="1" dirty="0">
                <a:effectLst/>
                <a:latin typeface="Yu Mincho Demibold" panose="02020600000000000000" pitchFamily="18" charset="-128"/>
                <a:ea typeface="Yu Mincho Demibold" panose="02020600000000000000" pitchFamily="18" charset="-128"/>
              </a:rPr>
            </a:br>
            <a:br>
              <a:rPr lang="lt-LT" sz="2800" b="0" i="1" dirty="0">
                <a:effectLst/>
                <a:latin typeface="Yu Mincho Demibold" panose="02020600000000000000" pitchFamily="18" charset="-128"/>
                <a:ea typeface="Yu Mincho Demibold" panose="02020600000000000000" pitchFamily="18" charset="-128"/>
              </a:rPr>
            </a:br>
            <a:r>
              <a:rPr lang="lt-LT" sz="2800" b="0" i="1" dirty="0">
                <a:effectLst/>
                <a:latin typeface="Yu Mincho Demibold" panose="02020600000000000000" pitchFamily="18" charset="-128"/>
                <a:ea typeface="Yu Mincho Demibold" panose="02020600000000000000" pitchFamily="18" charset="-128"/>
              </a:rPr>
              <a:t>- V. Adamkus</a:t>
            </a:r>
            <a:endParaRPr lang="en-US" sz="6000" dirty="0">
              <a:latin typeface="Yu Mincho Demibold" panose="02020600000000000000" pitchFamily="18" charset="-128"/>
              <a:ea typeface="Yu Mincho Demibold" panose="02020600000000000000" pitchFamily="18" charset="-128"/>
            </a:endParaRPr>
          </a:p>
        </p:txBody>
      </p:sp>
    </p:spTree>
    <p:extLst>
      <p:ext uri="{BB962C8B-B14F-4D97-AF65-F5344CB8AC3E}">
        <p14:creationId xmlns:p14="http://schemas.microsoft.com/office/powerpoint/2010/main" val="125759495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F513D241-D26A-B98A-F220-C543A2E06C51}"/>
              </a:ext>
            </a:extLst>
          </p:cNvPr>
          <p:cNvPicPr>
            <a:picLocks noChangeAspect="1"/>
          </p:cNvPicPr>
          <p:nvPr/>
        </p:nvPicPr>
        <p:blipFill>
          <a:blip r:embed="rId2"/>
          <a:stretch>
            <a:fillRect/>
          </a:stretch>
        </p:blipFill>
        <p:spPr>
          <a:xfrm rot="16200000">
            <a:off x="2667001" y="-2667001"/>
            <a:ext cx="6858000" cy="12191999"/>
          </a:xfrm>
          <a:prstGeom prst="rect">
            <a:avLst/>
          </a:prstGeom>
        </p:spPr>
      </p:pic>
      <p:sp>
        <p:nvSpPr>
          <p:cNvPr id="5" name="Stačiakampis 4">
            <a:extLst>
              <a:ext uri="{FF2B5EF4-FFF2-40B4-BE49-F238E27FC236}">
                <a16:creationId xmlns:a16="http://schemas.microsoft.com/office/drawing/2014/main" id="{6134022B-C0A2-B451-A9F9-DAD7F4A7D3B9}"/>
              </a:ext>
            </a:extLst>
          </p:cNvPr>
          <p:cNvSpPr/>
          <p:nvPr/>
        </p:nvSpPr>
        <p:spPr>
          <a:xfrm>
            <a:off x="5000625" y="-183662"/>
            <a:ext cx="6782481" cy="7194062"/>
          </a:xfrm>
          <a:prstGeom prst="rect">
            <a:avLst/>
          </a:prstGeom>
          <a:solidFill>
            <a:srgbClr val="F4F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8" name="Stačiakampis 7">
            <a:extLst>
              <a:ext uri="{FF2B5EF4-FFF2-40B4-BE49-F238E27FC236}">
                <a16:creationId xmlns:a16="http://schemas.microsoft.com/office/drawing/2014/main" id="{607F894A-56B1-6115-D820-795E19B51EA8}"/>
              </a:ext>
            </a:extLst>
          </p:cNvPr>
          <p:cNvSpPr/>
          <p:nvPr/>
        </p:nvSpPr>
        <p:spPr>
          <a:xfrm>
            <a:off x="672874" y="2225217"/>
            <a:ext cx="2381250" cy="3139322"/>
          </a:xfrm>
          <a:prstGeom prst="rect">
            <a:avLst/>
          </a:prstGeom>
          <a:solidFill>
            <a:srgbClr val="2B3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6" name="TextBox 5">
            <a:extLst>
              <a:ext uri="{FF2B5EF4-FFF2-40B4-BE49-F238E27FC236}">
                <a16:creationId xmlns:a16="http://schemas.microsoft.com/office/drawing/2014/main" id="{6B158A9B-5BAA-520A-3BA3-7A66788B13C7}"/>
              </a:ext>
            </a:extLst>
          </p:cNvPr>
          <p:cNvSpPr txBox="1"/>
          <p:nvPr/>
        </p:nvSpPr>
        <p:spPr>
          <a:xfrm>
            <a:off x="5666086" y="997985"/>
            <a:ext cx="5551714" cy="2092881"/>
          </a:xfrm>
          <a:prstGeom prst="rect">
            <a:avLst/>
          </a:prstGeom>
          <a:noFill/>
        </p:spPr>
        <p:txBody>
          <a:bodyPr wrap="square" rtlCol="0">
            <a:spAutoFit/>
          </a:bodyPr>
          <a:lstStyle/>
          <a:p>
            <a:r>
              <a:rPr lang="lt-LT" sz="4000" b="1" i="0" dirty="0">
                <a:solidFill>
                  <a:srgbClr val="050505"/>
                </a:solidFill>
                <a:effectLst/>
                <a:latin typeface="Yu Mincho Demibold" panose="02020600000000000000" pitchFamily="18" charset="-128"/>
                <a:ea typeface="Yu Mincho Demibold" panose="02020600000000000000" pitchFamily="18" charset="-128"/>
              </a:rPr>
              <a:t>Justas </a:t>
            </a:r>
            <a:r>
              <a:rPr lang="lt-LT" sz="4000" b="1" i="0" dirty="0" err="1">
                <a:solidFill>
                  <a:srgbClr val="050505"/>
                </a:solidFill>
                <a:effectLst/>
                <a:latin typeface="Yu Mincho Demibold" panose="02020600000000000000" pitchFamily="18" charset="-128"/>
                <a:ea typeface="Yu Mincho Demibold" panose="02020600000000000000" pitchFamily="18" charset="-128"/>
              </a:rPr>
              <a:t>Kuncaitis</a:t>
            </a:r>
            <a:endParaRPr lang="lt-LT" sz="4000" b="1" i="0" dirty="0">
              <a:solidFill>
                <a:srgbClr val="050505"/>
              </a:solidFill>
              <a:effectLst/>
              <a:latin typeface="Yu Mincho Demibold" panose="02020600000000000000" pitchFamily="18" charset="-128"/>
              <a:ea typeface="Yu Mincho Demibold" panose="02020600000000000000" pitchFamily="18" charset="-128"/>
            </a:endParaRPr>
          </a:p>
          <a:p>
            <a:r>
              <a:rPr lang="lt-LT" sz="2400" b="1" dirty="0">
                <a:solidFill>
                  <a:srgbClr val="050505"/>
                </a:solidFill>
                <a:latin typeface="Yu Mincho Demibold" panose="02020600000000000000" pitchFamily="18" charset="-128"/>
                <a:ea typeface="Yu Mincho Demibold" panose="02020600000000000000" pitchFamily="18" charset="-128"/>
              </a:rPr>
              <a:t>(</a:t>
            </a:r>
            <a:r>
              <a:rPr lang="lt-LT" sz="2400" b="1" i="0" dirty="0">
                <a:solidFill>
                  <a:srgbClr val="050505"/>
                </a:solidFill>
                <a:effectLst/>
                <a:latin typeface="Yu Mincho Demibold" panose="02020600000000000000" pitchFamily="18" charset="-128"/>
                <a:ea typeface="Yu Mincho Demibold" panose="02020600000000000000" pitchFamily="18" charset="-128"/>
              </a:rPr>
              <a:t>1910 m. lapkričio 17 d. Paežeriai, Paežerių valsčius, Vilkaviškio apskritis – 1983 m. rugpjūčio 20 d. Argentina) </a:t>
            </a:r>
          </a:p>
          <a:p>
            <a:endParaRPr lang="lt-LT" dirty="0"/>
          </a:p>
        </p:txBody>
      </p:sp>
      <p:pic>
        <p:nvPicPr>
          <p:cNvPr id="7" name="Paveikslėlis 6">
            <a:extLst>
              <a:ext uri="{FF2B5EF4-FFF2-40B4-BE49-F238E27FC236}">
                <a16:creationId xmlns:a16="http://schemas.microsoft.com/office/drawing/2014/main" id="{332138A6-2B86-C522-F0ED-E3064C3FB256}"/>
              </a:ext>
            </a:extLst>
          </p:cNvPr>
          <p:cNvPicPr>
            <a:picLocks noChangeAspect="1"/>
          </p:cNvPicPr>
          <p:nvPr/>
        </p:nvPicPr>
        <p:blipFill>
          <a:blip r:embed="rId3"/>
          <a:stretch>
            <a:fillRect/>
          </a:stretch>
        </p:blipFill>
        <p:spPr>
          <a:xfrm>
            <a:off x="974200" y="1728785"/>
            <a:ext cx="2381250" cy="3400425"/>
          </a:xfrm>
          <a:prstGeom prst="rect">
            <a:avLst/>
          </a:prstGeom>
        </p:spPr>
      </p:pic>
      <p:sp>
        <p:nvSpPr>
          <p:cNvPr id="9" name="TextBox 8">
            <a:extLst>
              <a:ext uri="{FF2B5EF4-FFF2-40B4-BE49-F238E27FC236}">
                <a16:creationId xmlns:a16="http://schemas.microsoft.com/office/drawing/2014/main" id="{B3268B4D-7F88-5EF3-A803-8CD6F02B7D7D}"/>
              </a:ext>
            </a:extLst>
          </p:cNvPr>
          <p:cNvSpPr txBox="1"/>
          <p:nvPr/>
        </p:nvSpPr>
        <p:spPr>
          <a:xfrm>
            <a:off x="5666086" y="4195413"/>
            <a:ext cx="4926393" cy="1200329"/>
          </a:xfrm>
          <a:prstGeom prst="rect">
            <a:avLst/>
          </a:prstGeom>
          <a:noFill/>
        </p:spPr>
        <p:txBody>
          <a:bodyPr wrap="square" rtlCol="0">
            <a:spAutoFit/>
          </a:bodyPr>
          <a:lstStyle/>
          <a:p>
            <a:r>
              <a:rPr lang="lt-LT" sz="2400" dirty="0">
                <a:latin typeface="Yu Mincho Demibold" panose="02020600000000000000" pitchFamily="18" charset="-128"/>
                <a:ea typeface="Yu Mincho Demibold" panose="02020600000000000000" pitchFamily="18" charset="-128"/>
              </a:rPr>
              <a:t>Lietuvių veterinarijos gydytojas, bakteriologas. Buvo kviestinis profesorius Argentinoje. </a:t>
            </a:r>
            <a:endParaRPr lang="en-US" sz="2400" dirty="0">
              <a:latin typeface="Yu Mincho Demibold" panose="02020600000000000000" pitchFamily="18" charset="-128"/>
              <a:ea typeface="Yu Mincho Demibold" panose="02020600000000000000" pitchFamily="18" charset="-128"/>
            </a:endParaRPr>
          </a:p>
        </p:txBody>
      </p:sp>
    </p:spTree>
    <p:extLst>
      <p:ext uri="{BB962C8B-B14F-4D97-AF65-F5344CB8AC3E}">
        <p14:creationId xmlns:p14="http://schemas.microsoft.com/office/powerpoint/2010/main" val="1622789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75AC55B8-EB4A-DAAC-2334-F565F8AF0958}"/>
              </a:ext>
            </a:extLst>
          </p:cNvPr>
          <p:cNvPicPr>
            <a:picLocks noChangeAspect="1"/>
          </p:cNvPicPr>
          <p:nvPr/>
        </p:nvPicPr>
        <p:blipFill>
          <a:blip r:embed="rId2"/>
          <a:stretch>
            <a:fillRect/>
          </a:stretch>
        </p:blipFill>
        <p:spPr>
          <a:xfrm rot="16200000">
            <a:off x="2731695" y="-2666999"/>
            <a:ext cx="6858000" cy="12191999"/>
          </a:xfrm>
          <a:prstGeom prst="rect">
            <a:avLst/>
          </a:prstGeom>
        </p:spPr>
      </p:pic>
      <p:sp>
        <p:nvSpPr>
          <p:cNvPr id="5" name="Stačiakampis 4">
            <a:extLst>
              <a:ext uri="{FF2B5EF4-FFF2-40B4-BE49-F238E27FC236}">
                <a16:creationId xmlns:a16="http://schemas.microsoft.com/office/drawing/2014/main" id="{EA8A2D66-EBD4-42FB-9990-B5F342A0DE72}"/>
              </a:ext>
            </a:extLst>
          </p:cNvPr>
          <p:cNvSpPr/>
          <p:nvPr/>
        </p:nvSpPr>
        <p:spPr>
          <a:xfrm>
            <a:off x="2266950" y="0"/>
            <a:ext cx="8843549" cy="6858000"/>
          </a:xfrm>
          <a:prstGeom prst="rect">
            <a:avLst/>
          </a:prstGeom>
          <a:solidFill>
            <a:srgbClr val="E7E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Pavadinimas 1">
            <a:extLst>
              <a:ext uri="{FF2B5EF4-FFF2-40B4-BE49-F238E27FC236}">
                <a16:creationId xmlns:a16="http://schemas.microsoft.com/office/drawing/2014/main" id="{D6115AC2-E2FD-25DF-0D6F-499D4AC65E80}"/>
              </a:ext>
            </a:extLst>
          </p:cNvPr>
          <p:cNvSpPr>
            <a:spLocks noGrp="1"/>
          </p:cNvSpPr>
          <p:nvPr>
            <p:ph type="title"/>
          </p:nvPr>
        </p:nvSpPr>
        <p:spPr>
          <a:xfrm>
            <a:off x="6505575" y="398123"/>
            <a:ext cx="4065037" cy="1950471"/>
          </a:xfrm>
        </p:spPr>
        <p:txBody>
          <a:bodyPr>
            <a:normAutofit fontScale="90000"/>
          </a:bodyPr>
          <a:lstStyle/>
          <a:p>
            <a:br>
              <a:rPr lang="lt-LT" sz="4000" b="1" i="0" dirty="0">
                <a:solidFill>
                  <a:srgbClr val="202122"/>
                </a:solidFill>
                <a:effectLst/>
                <a:latin typeface="Yu Mincho Demibold" panose="02020600000000000000" pitchFamily="18" charset="-128"/>
                <a:ea typeface="Yu Mincho Demibold" panose="02020600000000000000" pitchFamily="18" charset="-128"/>
              </a:rPr>
            </a:br>
            <a:r>
              <a:rPr lang="lt-LT" sz="4000" b="1" i="0" dirty="0">
                <a:effectLst/>
                <a:latin typeface="Yu Mincho Demibold" panose="02020600000000000000" pitchFamily="18" charset="-128"/>
                <a:ea typeface="Yu Mincho Demibold" panose="02020600000000000000" pitchFamily="18" charset="-128"/>
              </a:rPr>
              <a:t>Antanas </a:t>
            </a:r>
            <a:br>
              <a:rPr lang="lt-LT" sz="4000" b="1" i="0" dirty="0">
                <a:effectLst/>
                <a:latin typeface="Yu Mincho Demibold" panose="02020600000000000000" pitchFamily="18" charset="-128"/>
                <a:ea typeface="Yu Mincho Demibold" panose="02020600000000000000" pitchFamily="18" charset="-128"/>
              </a:rPr>
            </a:br>
            <a:r>
              <a:rPr lang="lt-LT" sz="4000" b="1" i="0" dirty="0">
                <a:effectLst/>
                <a:latin typeface="Yu Mincho Demibold" panose="02020600000000000000" pitchFamily="18" charset="-128"/>
                <a:ea typeface="Yu Mincho Demibold" panose="02020600000000000000" pitchFamily="18" charset="-128"/>
              </a:rPr>
              <a:t>Mockus Šivickas</a:t>
            </a:r>
            <a:br>
              <a:rPr lang="lt-LT" sz="1100" b="1" i="0" dirty="0">
                <a:effectLst/>
                <a:latin typeface="Arial" panose="020B0604020202020204" pitchFamily="34" charset="0"/>
              </a:rPr>
            </a:br>
            <a:r>
              <a:rPr lang="lt-LT" sz="2400" b="0" i="0" dirty="0">
                <a:effectLst/>
                <a:latin typeface="Yu Mincho Demibold" panose="02020600000000000000" pitchFamily="18" charset="-128"/>
                <a:ea typeface="Yu Mincho Demibold" panose="02020600000000000000" pitchFamily="18" charset="-128"/>
              </a:rPr>
              <a:t> </a:t>
            </a:r>
            <a:r>
              <a:rPr lang="lt-LT" sz="2700" b="0" i="0" dirty="0">
                <a:effectLst/>
                <a:latin typeface="Yu Mincho Demibold" panose="02020600000000000000" pitchFamily="18" charset="-128"/>
                <a:ea typeface="Yu Mincho Demibold" panose="02020600000000000000" pitchFamily="18" charset="-128"/>
              </a:rPr>
              <a:t>(</a:t>
            </a:r>
            <a:r>
              <a:rPr lang="lt-LT" sz="2700" dirty="0">
                <a:latin typeface="Yu Mincho Demibold" panose="02020600000000000000" pitchFamily="18" charset="-128"/>
                <a:ea typeface="Yu Mincho Demibold" panose="02020600000000000000" pitchFamily="18" charset="-128"/>
              </a:rPr>
              <a:t>1952</a:t>
            </a:r>
            <a:r>
              <a:rPr lang="lt-LT" sz="2700" b="0" i="0" dirty="0">
                <a:effectLst/>
                <a:latin typeface="Yu Mincho Demibold" panose="02020600000000000000" pitchFamily="18" charset="-128"/>
                <a:ea typeface="Yu Mincho Demibold" panose="02020600000000000000" pitchFamily="18" charset="-128"/>
              </a:rPr>
              <a:t> m. </a:t>
            </a:r>
            <a:r>
              <a:rPr lang="lt-LT" sz="2700" dirty="0" err="1">
                <a:latin typeface="Yu Mincho Demibold" panose="02020600000000000000" pitchFamily="18" charset="-128"/>
                <a:ea typeface="Yu Mincho Demibold" panose="02020600000000000000" pitchFamily="18" charset="-128"/>
              </a:rPr>
              <a:t>kov</a:t>
            </a:r>
            <a:r>
              <a:rPr lang="en-US" sz="2700" dirty="0">
                <a:latin typeface="Yu Mincho Demibold" panose="02020600000000000000" pitchFamily="18" charset="-128"/>
                <a:ea typeface="Yu Mincho Demibold" panose="02020600000000000000" pitchFamily="18" charset="-128"/>
              </a:rPr>
              <a:t>o</a:t>
            </a:r>
            <a:r>
              <a:rPr lang="lt-LT" sz="2700" dirty="0">
                <a:latin typeface="Yu Mincho Demibold" panose="02020600000000000000" pitchFamily="18" charset="-128"/>
                <a:ea typeface="Yu Mincho Demibold" panose="02020600000000000000" pitchFamily="18" charset="-128"/>
              </a:rPr>
              <a:t> 25</a:t>
            </a:r>
            <a:r>
              <a:rPr lang="lt-LT" sz="2700" b="0" i="0" dirty="0">
                <a:effectLst/>
                <a:latin typeface="Yu Mincho Demibold" panose="02020600000000000000" pitchFamily="18" charset="-128"/>
                <a:ea typeface="Yu Mincho Demibold" panose="02020600000000000000" pitchFamily="18" charset="-128"/>
              </a:rPr>
              <a:t> d. </a:t>
            </a:r>
            <a:r>
              <a:rPr lang="lt-LT" sz="2700" dirty="0">
                <a:latin typeface="Yu Mincho Demibold" panose="02020600000000000000" pitchFamily="18" charset="-128"/>
                <a:ea typeface="Yu Mincho Demibold" panose="02020600000000000000" pitchFamily="18" charset="-128"/>
              </a:rPr>
              <a:t>Bogota</a:t>
            </a:r>
            <a:r>
              <a:rPr lang="lt-LT" sz="2700" b="0" i="0" dirty="0">
                <a:effectLst/>
                <a:latin typeface="Yu Mincho Demibold" panose="02020600000000000000" pitchFamily="18" charset="-128"/>
                <a:ea typeface="Yu Mincho Demibold" panose="02020600000000000000" pitchFamily="18" charset="-128"/>
              </a:rPr>
              <a:t>, </a:t>
            </a:r>
            <a:r>
              <a:rPr lang="lt-LT" sz="2700" dirty="0">
                <a:latin typeface="Yu Mincho Demibold" panose="02020600000000000000" pitchFamily="18" charset="-128"/>
                <a:ea typeface="Yu Mincho Demibold" panose="02020600000000000000" pitchFamily="18" charset="-128"/>
              </a:rPr>
              <a:t>Kolumbija</a:t>
            </a:r>
            <a:r>
              <a:rPr lang="lt-LT" sz="2700" b="0" i="0" dirty="0">
                <a:effectLst/>
                <a:latin typeface="Yu Mincho Demibold" panose="02020600000000000000" pitchFamily="18" charset="-128"/>
                <a:ea typeface="Yu Mincho Demibold" panose="02020600000000000000" pitchFamily="18" charset="-128"/>
              </a:rPr>
              <a:t>)</a:t>
            </a:r>
            <a:endParaRPr lang="lt-LT" sz="2700" dirty="0">
              <a:latin typeface="Yu Mincho Demibold" panose="02020600000000000000" pitchFamily="18" charset="-128"/>
              <a:ea typeface="Yu Mincho Demibold" panose="02020600000000000000" pitchFamily="18" charset="-128"/>
            </a:endParaRPr>
          </a:p>
        </p:txBody>
      </p:sp>
      <p:sp>
        <p:nvSpPr>
          <p:cNvPr id="7" name="Stačiakampis 6">
            <a:extLst>
              <a:ext uri="{FF2B5EF4-FFF2-40B4-BE49-F238E27FC236}">
                <a16:creationId xmlns:a16="http://schemas.microsoft.com/office/drawing/2014/main" id="{4A4694C2-B0B3-9A12-AA20-6CE008E108E3}"/>
              </a:ext>
            </a:extLst>
          </p:cNvPr>
          <p:cNvSpPr/>
          <p:nvPr/>
        </p:nvSpPr>
        <p:spPr>
          <a:xfrm>
            <a:off x="635028" y="1226158"/>
            <a:ext cx="3698033" cy="2884714"/>
          </a:xfrm>
          <a:prstGeom prst="rect">
            <a:avLst/>
          </a:prstGeom>
          <a:solidFill>
            <a:srgbClr val="2B3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Turinio vietos rezervavimo ženklas 2">
            <a:extLst>
              <a:ext uri="{FF2B5EF4-FFF2-40B4-BE49-F238E27FC236}">
                <a16:creationId xmlns:a16="http://schemas.microsoft.com/office/drawing/2014/main" id="{815C9F7B-52CD-5BEA-3992-078A5EDCB8D9}"/>
              </a:ext>
            </a:extLst>
          </p:cNvPr>
          <p:cNvSpPr>
            <a:spLocks noGrp="1"/>
          </p:cNvSpPr>
          <p:nvPr>
            <p:ph idx="1"/>
          </p:nvPr>
        </p:nvSpPr>
        <p:spPr>
          <a:xfrm>
            <a:off x="3646520" y="4509407"/>
            <a:ext cx="6924092" cy="4351338"/>
          </a:xfrm>
        </p:spPr>
        <p:txBody>
          <a:bodyPr>
            <a:normAutofit/>
          </a:bodyPr>
          <a:lstStyle/>
          <a:p>
            <a:pPr marL="0" indent="0">
              <a:buNone/>
            </a:pPr>
            <a:r>
              <a:rPr lang="lt-LT" sz="2400" dirty="0">
                <a:latin typeface="Yu Mincho Demibold" panose="02020600000000000000" pitchFamily="18" charset="-128"/>
                <a:ea typeface="Yu Mincho Demibold" panose="02020600000000000000" pitchFamily="18" charset="-128"/>
              </a:rPr>
              <a:t>Kolumbijos lietuvių kilmės filosofas, matematikas, politikas, buvęs Bogotos miesto meras. Kolumbijos lietuvių visuomenės veikėjas. Paryžiaus universiteto </a:t>
            </a:r>
            <a:r>
              <a:rPr lang="en-US" sz="2400" dirty="0" err="1">
                <a:latin typeface="Yu Mincho Demibold" panose="02020600000000000000" pitchFamily="18" charset="-128"/>
                <a:ea typeface="Yu Mincho Demibold" panose="02020600000000000000" pitchFamily="18" charset="-128"/>
              </a:rPr>
              <a:t>ir</a:t>
            </a:r>
            <a:r>
              <a:rPr lang="lt-LT" sz="2400" dirty="0">
                <a:latin typeface="Yu Mincho Demibold" panose="02020600000000000000" pitchFamily="18" charset="-128"/>
                <a:ea typeface="Yu Mincho Demibold" panose="02020600000000000000" pitchFamily="18" charset="-128"/>
              </a:rPr>
              <a:t> Kolumbijos nacionalinio universiteto garbės daktaras. </a:t>
            </a:r>
          </a:p>
        </p:txBody>
      </p:sp>
      <p:pic>
        <p:nvPicPr>
          <p:cNvPr id="10" name="Paveikslėlis 9">
            <a:extLst>
              <a:ext uri="{FF2B5EF4-FFF2-40B4-BE49-F238E27FC236}">
                <a16:creationId xmlns:a16="http://schemas.microsoft.com/office/drawing/2014/main" id="{46716B3A-A488-90BB-F180-B9FA72BC71B9}"/>
              </a:ext>
            </a:extLst>
          </p:cNvPr>
          <p:cNvPicPr>
            <a:picLocks noChangeAspect="1"/>
          </p:cNvPicPr>
          <p:nvPr/>
        </p:nvPicPr>
        <p:blipFill>
          <a:blip r:embed="rId3"/>
          <a:stretch>
            <a:fillRect/>
          </a:stretch>
        </p:blipFill>
        <p:spPr>
          <a:xfrm>
            <a:off x="883845" y="998949"/>
            <a:ext cx="4305300" cy="2895314"/>
          </a:xfrm>
          <a:prstGeom prst="rect">
            <a:avLst/>
          </a:prstGeom>
        </p:spPr>
      </p:pic>
    </p:spTree>
    <p:extLst>
      <p:ext uri="{BB962C8B-B14F-4D97-AF65-F5344CB8AC3E}">
        <p14:creationId xmlns:p14="http://schemas.microsoft.com/office/powerpoint/2010/main" val="3726785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FBB5464-5247-789C-B0DA-EC2097143E2F}"/>
              </a:ext>
            </a:extLst>
          </p:cNvPr>
          <p:cNvPicPr>
            <a:picLocks noChangeAspect="1"/>
          </p:cNvPicPr>
          <p:nvPr/>
        </p:nvPicPr>
        <p:blipFill rotWithShape="1">
          <a:blip r:embed="rId2">
            <a:alphaModFix amt="50000"/>
          </a:blip>
          <a:srcRect r="19643"/>
          <a:stretch/>
        </p:blipFill>
        <p:spPr>
          <a:xfrm rot="16200000">
            <a:off x="2667000" y="-2666999"/>
            <a:ext cx="6857999" cy="12192000"/>
          </a:xfrm>
          <a:prstGeom prst="rect">
            <a:avLst/>
          </a:prstGeom>
        </p:spPr>
      </p:pic>
      <p:sp>
        <p:nvSpPr>
          <p:cNvPr id="3" name="Stačiakampis 2">
            <a:extLst>
              <a:ext uri="{FF2B5EF4-FFF2-40B4-BE49-F238E27FC236}">
                <a16:creationId xmlns:a16="http://schemas.microsoft.com/office/drawing/2014/main" id="{9CCF2C18-A3F3-0B70-719E-4C1660398157}"/>
              </a:ext>
            </a:extLst>
          </p:cNvPr>
          <p:cNvSpPr/>
          <p:nvPr/>
        </p:nvSpPr>
        <p:spPr>
          <a:xfrm>
            <a:off x="1459345" y="775855"/>
            <a:ext cx="9144000" cy="5181600"/>
          </a:xfrm>
          <a:prstGeom prst="rect">
            <a:avLst/>
          </a:prstGeom>
          <a:solidFill>
            <a:srgbClr val="323D5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Pavadinimas 1">
            <a:extLst>
              <a:ext uri="{FF2B5EF4-FFF2-40B4-BE49-F238E27FC236}">
                <a16:creationId xmlns:a16="http://schemas.microsoft.com/office/drawing/2014/main" id="{C2AF8803-19F9-5A0E-69E0-7484E5217EB7}"/>
              </a:ext>
            </a:extLst>
          </p:cNvPr>
          <p:cNvSpPr>
            <a:spLocks noGrp="1"/>
          </p:cNvSpPr>
          <p:nvPr>
            <p:ph type="title"/>
          </p:nvPr>
        </p:nvSpPr>
        <p:spPr>
          <a:xfrm>
            <a:off x="1459345" y="1258527"/>
            <a:ext cx="9144000" cy="4216256"/>
          </a:xfrm>
        </p:spPr>
        <p:txBody>
          <a:bodyPr vert="horz" lIns="91440" tIns="45720" rIns="91440" bIns="45720" rtlCol="0" anchor="b">
            <a:normAutofit/>
          </a:bodyPr>
          <a:lstStyle/>
          <a:p>
            <a:pPr algn="ctr"/>
            <a:r>
              <a:rPr lang="en-US" sz="2800" b="0" i="0" dirty="0">
                <a:effectLst/>
                <a:latin typeface="-apple-system"/>
              </a:rPr>
              <a:t>“</a:t>
            </a:r>
            <a:r>
              <a:rPr lang="en-US" sz="2800" b="0" i="0" u="none" strike="noStrike" dirty="0">
                <a:effectLst/>
                <a:latin typeface="Yu Mincho Demibold" panose="02020600000000000000" pitchFamily="18" charset="-128"/>
                <a:ea typeface="Yu Mincho Demibold" panose="02020600000000000000" pitchFamily="18" charset="-128"/>
                <a:hlinkClick r:id="rId3">
                  <a:extLst>
                    <a:ext uri="{A12FA001-AC4F-418D-AE19-62706E023703}">
                      <ahyp:hlinkClr xmlns:ahyp="http://schemas.microsoft.com/office/drawing/2018/hyperlinkcolor" val="tx"/>
                    </a:ext>
                  </a:extLst>
                </a:hlinkClick>
              </a:rPr>
              <a:t>Knowledge empowers people. If people know the rules, and are sensitized by art, humor, and creativity, they are much more likely to accept change.</a:t>
            </a:r>
            <a:r>
              <a:rPr lang="en-US" sz="2800" b="0" i="0" dirty="0">
                <a:effectLst/>
                <a:latin typeface="Yu Mincho Demibold" panose="02020600000000000000" pitchFamily="18" charset="-128"/>
                <a:ea typeface="Yu Mincho Demibold" panose="02020600000000000000" pitchFamily="18" charset="-128"/>
              </a:rPr>
              <a:t>”</a:t>
            </a:r>
            <a:br>
              <a:rPr lang="lt-LT" sz="2800" b="0" i="0" dirty="0">
                <a:effectLst/>
                <a:latin typeface="Yu Mincho Demibold" panose="02020600000000000000" pitchFamily="18" charset="-128"/>
                <a:ea typeface="Yu Mincho Demibold" panose="02020600000000000000" pitchFamily="18" charset="-128"/>
              </a:rPr>
            </a:br>
            <a:br>
              <a:rPr lang="lt-LT" sz="2800" b="0" i="0" dirty="0">
                <a:effectLst/>
                <a:latin typeface="Yu Mincho Demibold" panose="02020600000000000000" pitchFamily="18" charset="-128"/>
                <a:ea typeface="Yu Mincho Demibold" panose="02020600000000000000" pitchFamily="18" charset="-128"/>
              </a:rPr>
            </a:br>
            <a:r>
              <a:rPr lang="lt-LT" sz="2800" b="0" i="0" dirty="0">
                <a:effectLst/>
                <a:latin typeface="Yu Mincho Demibold" panose="02020600000000000000" pitchFamily="18" charset="-128"/>
                <a:ea typeface="Yu Mincho Demibold" panose="02020600000000000000" pitchFamily="18" charset="-128"/>
              </a:rPr>
              <a:t>- Antanas Mockus</a:t>
            </a:r>
            <a:br>
              <a:rPr lang="lt-LT" sz="2800" b="0" i="0" dirty="0">
                <a:effectLst/>
                <a:latin typeface="Yu Mincho Demibold" panose="02020600000000000000" pitchFamily="18" charset="-128"/>
                <a:ea typeface="Yu Mincho Demibold" panose="02020600000000000000" pitchFamily="18" charset="-128"/>
              </a:rPr>
            </a:br>
            <a:br>
              <a:rPr lang="lt-LT" sz="2800" b="0" i="0" dirty="0">
                <a:effectLst/>
                <a:latin typeface="Yu Mincho Demibold" panose="02020600000000000000" pitchFamily="18" charset="-128"/>
                <a:ea typeface="Yu Mincho Demibold" panose="02020600000000000000" pitchFamily="18" charset="-128"/>
              </a:rPr>
            </a:br>
            <a:r>
              <a:rPr lang="lt-LT" sz="2800" b="0" i="0" dirty="0">
                <a:effectLst/>
                <a:latin typeface="Yu Mincho Demibold" panose="02020600000000000000" pitchFamily="18" charset="-128"/>
                <a:ea typeface="Yu Mincho Demibold" panose="02020600000000000000" pitchFamily="18" charset="-128"/>
              </a:rPr>
              <a:t>„Žinios įgalina žmones. Jei žmonės žino taisykles ir yra jautrūs menui, humorui ir kūrybiškumui, jie daug labiau linkę priimti pokyčius. “</a:t>
            </a:r>
            <a:endParaRPr lang="en-US" sz="2800" dirty="0">
              <a:latin typeface="Yu Mincho Demibold" panose="02020600000000000000" pitchFamily="18" charset="-128"/>
              <a:ea typeface="Yu Mincho Demibold" panose="02020600000000000000" pitchFamily="18" charset="-128"/>
            </a:endParaRPr>
          </a:p>
        </p:txBody>
      </p:sp>
    </p:spTree>
    <p:extLst>
      <p:ext uri="{BB962C8B-B14F-4D97-AF65-F5344CB8AC3E}">
        <p14:creationId xmlns:p14="http://schemas.microsoft.com/office/powerpoint/2010/main" val="115424736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2466</TotalTime>
  <Words>721</Words>
  <Application>Microsoft Office PowerPoint</Application>
  <PresentationFormat>Plačiaekranė</PresentationFormat>
  <Paragraphs>60</Paragraphs>
  <Slides>21</Slides>
  <Notes>1</Notes>
  <HiddenSlides>0</HiddenSlides>
  <MMClips>0</MMClips>
  <ScaleCrop>false</ScaleCrop>
  <HeadingPairs>
    <vt:vector size="6" baseType="variant">
      <vt:variant>
        <vt:lpstr>Naudojami šriftai</vt:lpstr>
      </vt:variant>
      <vt:variant>
        <vt:i4>6</vt:i4>
      </vt:variant>
      <vt:variant>
        <vt:lpstr>Tema</vt:lpstr>
      </vt:variant>
      <vt:variant>
        <vt:i4>1</vt:i4>
      </vt:variant>
      <vt:variant>
        <vt:lpstr>Skaidrių pavadinimai</vt:lpstr>
      </vt:variant>
      <vt:variant>
        <vt:i4>21</vt:i4>
      </vt:variant>
    </vt:vector>
  </HeadingPairs>
  <TitlesOfParts>
    <vt:vector size="28" baseType="lpstr">
      <vt:lpstr>Yu Mincho Demibold</vt:lpstr>
      <vt:lpstr>-apple-system</vt:lpstr>
      <vt:lpstr>Arial</vt:lpstr>
      <vt:lpstr>Calibri</vt:lpstr>
      <vt:lpstr>Calibri Light</vt:lpstr>
      <vt:lpstr>Segoe UI Historic</vt:lpstr>
      <vt:lpstr>„Office“ tema</vt:lpstr>
      <vt:lpstr>Lietuviai  Pietų Amerikoje „Kur tik nuvažiuosi, ten visuomet surasi žydą, žvirblį ir lietuvį“   -Juozas Baltušis</vt:lpstr>
      <vt:lpstr>Tikslas:</vt:lpstr>
      <vt:lpstr>„PowerPoint“ pateiktis</vt:lpstr>
      <vt:lpstr>EMIGRACIJA Į  PIETŲ AMERIKĄ</vt:lpstr>
      <vt:lpstr> </vt:lpstr>
      <vt:lpstr>„Ignoto Domeikos asmenybėje dar ne viena karta ne viename pasaulio krašte regės veiklumo, tarnystės mokslui ir pažangai, begalinio vitališkumo pavyzdį...&lt;...&gt;“   - V. Adamkus</vt:lpstr>
      <vt:lpstr>„PowerPoint“ pateiktis</vt:lpstr>
      <vt:lpstr> Antanas  Mockus Šivickas  (1952 m. kovo 25 d. Bogota, Kolumbija)</vt:lpstr>
      <vt:lpstr>“Knowledge empowers people. If people know the rules, and are sensitized by art, humor, and creativity, they are much more likely to accept change.”  - Antanas Mockus  „Žinios įgalina žmones. Jei žmonės žino taisykles ir yra jautrūs menui, humorui ir kūrybiškumui, jie daug labiau linkę priimti pokyčius. “</vt:lpstr>
      <vt:lpstr>„PowerPoint“ pateiktis</vt:lpstr>
      <vt:lpstr>Šaltiniai:</vt:lpstr>
      <vt:lpstr>Klasės atlikti darbai:</vt:lpstr>
      <vt:lpstr>Knygos puslapiai</vt:lpstr>
      <vt:lpstr>Įamžinimo projektas Vilniaus erdvėse</vt:lpstr>
      <vt:lpstr>Foto koliažas</vt:lpstr>
      <vt:lpstr>Lankstinukas į dvi užsienio kalbas</vt:lpstr>
      <vt:lpstr>Pasirinktos asmenybės biografinis komiksas</vt:lpstr>
      <vt:lpstr>Statistinė analizė</vt:lpstr>
      <vt:lpstr>Meninis temos pristatymas</vt:lpstr>
      <vt:lpstr>Video filmukas</vt:lpstr>
      <vt:lpstr>Ačiū už dėmesį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Lietuviai Pietų Amerikoje „Kur tik nuvažiuosi, ten visuomet surasi žydą, žvirblį ir lietuvį“   -Juozas Baltušis</dc:title>
  <dc:creator>Ieva Fleminaitė</dc:creator>
  <cp:lastModifiedBy>Ieva Fleminaitė</cp:lastModifiedBy>
  <cp:revision>27</cp:revision>
  <dcterms:created xsi:type="dcterms:W3CDTF">2022-05-22T09:27:00Z</dcterms:created>
  <dcterms:modified xsi:type="dcterms:W3CDTF">2022-05-25T07:19:56Z</dcterms:modified>
</cp:coreProperties>
</file>