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4"/>
  </p:sldMasterIdLst>
  <p:notesMasterIdLst>
    <p:notesMasterId r:id="rId30"/>
  </p:notesMasterIdLst>
  <p:sldIdLst>
    <p:sldId id="256" r:id="rId5"/>
    <p:sldId id="323" r:id="rId6"/>
    <p:sldId id="325" r:id="rId7"/>
    <p:sldId id="261" r:id="rId8"/>
    <p:sldId id="321" r:id="rId9"/>
    <p:sldId id="332" r:id="rId10"/>
    <p:sldId id="326" r:id="rId11"/>
    <p:sldId id="322" r:id="rId12"/>
    <p:sldId id="333" r:id="rId13"/>
    <p:sldId id="328" r:id="rId14"/>
    <p:sldId id="330" r:id="rId15"/>
    <p:sldId id="335" r:id="rId16"/>
    <p:sldId id="329" r:id="rId17"/>
    <p:sldId id="331" r:id="rId18"/>
    <p:sldId id="334" r:id="rId19"/>
    <p:sldId id="320" r:id="rId20"/>
    <p:sldId id="313" r:id="rId21"/>
    <p:sldId id="259" r:id="rId22"/>
    <p:sldId id="263" r:id="rId23"/>
    <p:sldId id="314" r:id="rId24"/>
    <p:sldId id="315" r:id="rId25"/>
    <p:sldId id="316" r:id="rId26"/>
    <p:sldId id="317" r:id="rId27"/>
    <p:sldId id="318" r:id="rId28"/>
    <p:sldId id="319" r:id="rId29"/>
  </p:sldIdLst>
  <p:sldSz cx="7559675" cy="5327650"/>
  <p:notesSz cx="6858000" cy="9144000"/>
  <p:embeddedFontLst>
    <p:embeddedFont>
      <p:font typeface="Bebas Neue" panose="020B0606020202050201" pitchFamily="34" charset="-70"/>
      <p:regular r:id="rId31"/>
    </p:embeddedFont>
    <p:embeddedFont>
      <p:font typeface="Book Antiqua" panose="02040602050305030304" pitchFamily="18" charset="0"/>
      <p:regular r:id="rId32"/>
      <p:bold r:id="rId33"/>
      <p:italic r:id="rId34"/>
      <p:boldItalic r:id="rId35"/>
    </p:embeddedFont>
    <p:embeddedFont>
      <p:font typeface="Cinzel Medium" panose="020B0604020202020204" charset="0"/>
      <p:regular r:id="rId36"/>
      <p:bold r:id="rId37"/>
    </p:embeddedFont>
    <p:embeddedFont>
      <p:font typeface="Josefin Slab" pitchFamily="2" charset="0"/>
      <p:regular r:id="rId38"/>
      <p:bold r:id="rId39"/>
      <p:italic r:id="rId40"/>
      <p:boldItalic r:id="rId41"/>
    </p:embeddedFont>
    <p:embeddedFont>
      <p:font typeface="Josefin Slab SemiBold" pitchFamily="2" charset="0"/>
      <p:regular r:id="rId42"/>
      <p:bold r:id="rId43"/>
      <p:italic r:id="rId44"/>
      <p:boldItalic r:id="rId45"/>
    </p:embeddedFont>
    <p:embeddedFont>
      <p:font typeface="Lato" panose="020F0502020204030203" pitchFamily="34" charset="0"/>
      <p:regular r:id="rId46"/>
      <p:bold r:id="rId47"/>
      <p:italic r:id="rId48"/>
      <p:boldItalic r:id="rId49"/>
    </p:embeddedFont>
    <p:embeddedFont>
      <p:font typeface="Montserrat ExtraBold" panose="00000900000000000000" pitchFamily="2" charset="-70"/>
      <p:bold r:id="rId50"/>
      <p:boldItalic r:id="rId5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387">
          <p15:clr>
            <a:srgbClr val="9AA0A6"/>
          </p15:clr>
        </p15:guide>
        <p15:guide id="2" orient="horz" pos="1678">
          <p15:clr>
            <a:srgbClr val="9AA0A6"/>
          </p15:clr>
        </p15:guide>
        <p15:guide id="3" pos="4376">
          <p15:clr>
            <a:srgbClr val="9AA0A6"/>
          </p15:clr>
        </p15:guide>
        <p15:guide id="4" orient="horz" pos="581">
          <p15:clr>
            <a:srgbClr val="9AA0A6"/>
          </p15:clr>
        </p15:guide>
        <p15:guide id="5" pos="72">
          <p15:clr>
            <a:srgbClr val="9AA0A6"/>
          </p15:clr>
        </p15:guide>
        <p15:guide id="6" pos="511">
          <p15:clr>
            <a:srgbClr val="9AA0A6"/>
          </p15:clr>
        </p15:guide>
        <p15:guide id="7" pos="2054">
          <p15:clr>
            <a:srgbClr val="9AA0A6"/>
          </p15:clr>
        </p15:guide>
        <p15:guide id="8" pos="4251">
          <p15:clr>
            <a:srgbClr val="9AA0A6"/>
          </p15:clr>
        </p15:guide>
        <p15:guide id="9" pos="2708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6F4194C-E730-67D9-51D7-66BE9A5DE8B4}" v="39" dt="2022-05-24T16:29:54.097"/>
    <p1510:client id="{A40E2E89-02E5-43EE-8B57-E5A738841BFA}" v="528" dt="2022-05-24T14:18:07.139"/>
    <p1510:client id="{F2B556D5-DE6F-49B5-AB86-1E371A046BCE}" v="1973" dt="2022-05-25T04:42:48.599"/>
    <p1510:client id="{FC5B09BC-1AD3-5822-90B9-BDD57EA0E823}" v="830" dt="2022-05-24T10:23:29.260"/>
  </p1510:revLst>
</p1510:revInfo>
</file>

<file path=ppt/tableStyles.xml><?xml version="1.0" encoding="utf-8"?>
<a:tblStyleLst xmlns:a="http://schemas.openxmlformats.org/drawingml/2006/main" def="{2EEBCFE6-3AE1-49D3-96D5-B1429B0F1AAB}">
  <a:tblStyle styleId="{2EEBCFE6-3AE1-49D3-96D5-B1429B0F1AA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1338" y="72"/>
      </p:cViewPr>
      <p:guideLst>
        <p:guide pos="387"/>
        <p:guide orient="horz" pos="1678"/>
        <p:guide pos="4376"/>
        <p:guide orient="horz" pos="581"/>
        <p:guide pos="72"/>
        <p:guide pos="511"/>
        <p:guide pos="2054"/>
        <p:guide pos="4251"/>
        <p:guide pos="27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9.fntdata"/><Relationship Id="rId21" Type="http://schemas.openxmlformats.org/officeDocument/2006/relationships/slide" Target="slides/slide17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font" Target="fonts/font17.fntdata"/><Relationship Id="rId50" Type="http://schemas.openxmlformats.org/officeDocument/2006/relationships/font" Target="fonts/font20.fntdata"/><Relationship Id="rId55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font" Target="fonts/font16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font" Target="fonts/font11.fntdata"/><Relationship Id="rId54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3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6.fntdata"/><Relationship Id="rId49" Type="http://schemas.openxmlformats.org/officeDocument/2006/relationships/font" Target="fonts/font19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font" Target="fonts/font18.fntdata"/><Relationship Id="rId56" Type="http://schemas.microsoft.com/office/2015/10/relationships/revisionInfo" Target="revisionInfo.xml"/><Relationship Id="rId8" Type="http://schemas.openxmlformats.org/officeDocument/2006/relationships/slide" Target="slides/slide4.xml"/><Relationship Id="rId51" Type="http://schemas.openxmlformats.org/officeDocument/2006/relationships/font" Target="fonts/font21.fntdata"/><Relationship Id="rId3" Type="http://schemas.openxmlformats.org/officeDocument/2006/relationships/customXml" Target="../customXml/item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8018FD3-0DF6-49F2-AD3A-C73F2CDC6F92}" type="doc">
      <dgm:prSet loTypeId="urn:microsoft.com/office/officeart/2005/8/layout/p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lt-LT"/>
        </a:p>
      </dgm:t>
    </dgm:pt>
    <dgm:pt modelId="{0F06BA73-7325-4D12-95E4-4134CD663C5A}" type="pres">
      <dgm:prSet presAssocID="{28018FD3-0DF6-49F2-AD3A-C73F2CDC6F92}" presName="Name0" presStyleCnt="0">
        <dgm:presLayoutVars>
          <dgm:dir/>
          <dgm:resizeHandles val="exact"/>
        </dgm:presLayoutVars>
      </dgm:prSet>
      <dgm:spPr/>
    </dgm:pt>
  </dgm:ptLst>
  <dgm:cxnLst>
    <dgm:cxn modelId="{9D5454DD-88ED-434A-BAF8-3AA5FAC7586A}" type="presOf" srcId="{28018FD3-0DF6-49F2-AD3A-C73F2CDC6F92}" destId="{0F06BA73-7325-4D12-95E4-4134CD663C5A}" srcOrd="0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24T13:51:06.82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25109 5794 16383 0 0,'0'0'0'0'0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24T13:51:06.82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25479 5874 16383 0 0,'0'0'0'0'0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996652" y="685800"/>
            <a:ext cx="48651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9" name="Google Shape;1649;g88b7b50d4b_1_3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96950" y="685800"/>
            <a:ext cx="48641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0" name="Google Shape;1650;g88b7b50d4b_1_3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7" name="Google Shape;1887;g88b7b50d4b_1_3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96950" y="685800"/>
            <a:ext cx="48641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8" name="Google Shape;1888;g88b7b50d4b_1_3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6950" y="685800"/>
            <a:ext cx="48641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644131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4" name="Google Shape;1874;ga4a5d3b9eb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96950" y="685800"/>
            <a:ext cx="48641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5" name="Google Shape;1875;ga4a5d3b9eb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51710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4" name="Google Shape;1874;ga4a5d3b9eb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96950" y="685800"/>
            <a:ext cx="48641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5" name="Google Shape;1875;ga4a5d3b9eb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42586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4" name="Google Shape;1874;ga4a5d3b9eb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96950" y="685800"/>
            <a:ext cx="48641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5" name="Google Shape;1875;ga4a5d3b9eb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6950" y="685800"/>
            <a:ext cx="48641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0250706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1" name="Google Shape;1881;g88b7b50d4b_1_3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96950" y="685800"/>
            <a:ext cx="48641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2" name="Google Shape;1882;g88b7b50d4b_1_3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513777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1" name="Google Shape;1881;g88b7b50d4b_1_3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96950" y="685800"/>
            <a:ext cx="48641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2" name="Google Shape;1882;g88b7b50d4b_1_3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448689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1" name="Google Shape;1881;g88b7b50d4b_1_3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96950" y="685800"/>
            <a:ext cx="48641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2" name="Google Shape;1882;g88b7b50d4b_1_3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585304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6" name="Google Shape;1796;g88b7b50d4b_1_3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96950" y="685800"/>
            <a:ext cx="48641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7" name="Google Shape;1797;g88b7b50d4b_1_3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363050" y="723063"/>
            <a:ext cx="3190500" cy="115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3400" b="0">
                <a:solidFill>
                  <a:schemeClr val="dk2"/>
                </a:solidFill>
                <a:latin typeface="Cinzel Medium"/>
                <a:ea typeface="Cinzel Medium"/>
                <a:cs typeface="Cinzel Medium"/>
                <a:sym typeface="Cinzel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Font typeface="Cinzel"/>
              <a:buNone/>
              <a:defRPr sz="5200" b="1">
                <a:latin typeface="Cinzel"/>
                <a:ea typeface="Cinzel"/>
                <a:cs typeface="Cinzel"/>
                <a:sym typeface="Cinzel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Font typeface="Cinzel"/>
              <a:buNone/>
              <a:defRPr sz="5200" b="1">
                <a:latin typeface="Cinzel"/>
                <a:ea typeface="Cinzel"/>
                <a:cs typeface="Cinzel"/>
                <a:sym typeface="Cinzel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Font typeface="Cinzel"/>
              <a:buNone/>
              <a:defRPr sz="5200" b="1">
                <a:latin typeface="Cinzel"/>
                <a:ea typeface="Cinzel"/>
                <a:cs typeface="Cinzel"/>
                <a:sym typeface="Cinzel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Font typeface="Cinzel"/>
              <a:buNone/>
              <a:defRPr sz="5200" b="1">
                <a:latin typeface="Cinzel"/>
                <a:ea typeface="Cinzel"/>
                <a:cs typeface="Cinzel"/>
                <a:sym typeface="Cinzel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Font typeface="Cinzel"/>
              <a:buNone/>
              <a:defRPr sz="5200" b="1">
                <a:latin typeface="Cinzel"/>
                <a:ea typeface="Cinzel"/>
                <a:cs typeface="Cinzel"/>
                <a:sym typeface="Cinzel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Font typeface="Cinzel"/>
              <a:buNone/>
              <a:defRPr sz="5200" b="1">
                <a:latin typeface="Cinzel"/>
                <a:ea typeface="Cinzel"/>
                <a:cs typeface="Cinzel"/>
                <a:sym typeface="Cinzel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Font typeface="Cinzel"/>
              <a:buNone/>
              <a:defRPr sz="5200" b="1">
                <a:latin typeface="Cinzel"/>
                <a:ea typeface="Cinzel"/>
                <a:cs typeface="Cinzel"/>
                <a:sym typeface="Cinzel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Font typeface="Cinzel"/>
              <a:buNone/>
              <a:defRPr sz="5200" b="1">
                <a:latin typeface="Cinzel"/>
                <a:ea typeface="Cinzel"/>
                <a:cs typeface="Cinzel"/>
                <a:sym typeface="Cinzel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697625" y="4056750"/>
            <a:ext cx="2521200" cy="68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CUSTOM_5_1_1">
    <p:bg>
      <p:bgPr>
        <a:solidFill>
          <a:schemeClr val="dk1"/>
        </a:solidFill>
        <a:effectLst/>
      </p:bgPr>
    </p:bg>
    <p:spTree>
      <p:nvGrpSpPr>
        <p:cNvPr id="1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8" name="Google Shape;1068;p24"/>
          <p:cNvGrpSpPr/>
          <p:nvPr/>
        </p:nvGrpSpPr>
        <p:grpSpPr>
          <a:xfrm>
            <a:off x="248999" y="247473"/>
            <a:ext cx="7062002" cy="4833054"/>
            <a:chOff x="397150" y="215150"/>
            <a:chExt cx="7062002" cy="4833054"/>
          </a:xfrm>
        </p:grpSpPr>
        <p:sp>
          <p:nvSpPr>
            <p:cNvPr id="1069" name="Google Shape;1069;p24"/>
            <p:cNvSpPr/>
            <p:nvPr/>
          </p:nvSpPr>
          <p:spPr>
            <a:xfrm>
              <a:off x="397150" y="229203"/>
              <a:ext cx="7062002" cy="4819001"/>
            </a:xfrm>
            <a:custGeom>
              <a:avLst/>
              <a:gdLst/>
              <a:ahLst/>
              <a:cxnLst/>
              <a:rect l="l" t="t" r="r" b="b"/>
              <a:pathLst>
                <a:path w="72868" h="49724" extrusionOk="0">
                  <a:moveTo>
                    <a:pt x="1511" y="0"/>
                  </a:moveTo>
                  <a:cubicBezTo>
                    <a:pt x="677" y="0"/>
                    <a:pt x="1" y="650"/>
                    <a:pt x="1" y="1451"/>
                  </a:cubicBezTo>
                  <a:lnTo>
                    <a:pt x="0" y="48271"/>
                  </a:lnTo>
                  <a:cubicBezTo>
                    <a:pt x="0" y="49073"/>
                    <a:pt x="676" y="49723"/>
                    <a:pt x="1510" y="49723"/>
                  </a:cubicBezTo>
                  <a:lnTo>
                    <a:pt x="36421" y="49724"/>
                  </a:lnTo>
                  <a:lnTo>
                    <a:pt x="36448" y="49724"/>
                  </a:lnTo>
                  <a:lnTo>
                    <a:pt x="71359" y="49723"/>
                  </a:lnTo>
                  <a:cubicBezTo>
                    <a:pt x="72192" y="49723"/>
                    <a:pt x="72868" y="49073"/>
                    <a:pt x="72868" y="48271"/>
                  </a:cubicBezTo>
                  <a:lnTo>
                    <a:pt x="72867" y="1451"/>
                  </a:lnTo>
                  <a:cubicBezTo>
                    <a:pt x="72867" y="650"/>
                    <a:pt x="72191" y="0"/>
                    <a:pt x="71357" y="0"/>
                  </a:cubicBezTo>
                  <a:lnTo>
                    <a:pt x="36435" y="1"/>
                  </a:lnTo>
                  <a:lnTo>
                    <a:pt x="1511" y="0"/>
                  </a:lnTo>
                  <a:close/>
                </a:path>
              </a:pathLst>
            </a:custGeom>
            <a:solidFill>
              <a:srgbClr val="E38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24"/>
            <p:cNvSpPr/>
            <p:nvPr/>
          </p:nvSpPr>
          <p:spPr>
            <a:xfrm>
              <a:off x="474876" y="229203"/>
              <a:ext cx="6906647" cy="4819001"/>
            </a:xfrm>
            <a:custGeom>
              <a:avLst/>
              <a:gdLst/>
              <a:ahLst/>
              <a:cxnLst/>
              <a:rect l="l" t="t" r="r" b="b"/>
              <a:pathLst>
                <a:path w="71265" h="49724" extrusionOk="0">
                  <a:moveTo>
                    <a:pt x="1478" y="0"/>
                  </a:moveTo>
                  <a:cubicBezTo>
                    <a:pt x="663" y="0"/>
                    <a:pt x="2" y="650"/>
                    <a:pt x="2" y="1451"/>
                  </a:cubicBezTo>
                  <a:lnTo>
                    <a:pt x="1" y="48271"/>
                  </a:lnTo>
                  <a:cubicBezTo>
                    <a:pt x="1" y="49073"/>
                    <a:pt x="661" y="49723"/>
                    <a:pt x="1476" y="49723"/>
                  </a:cubicBezTo>
                  <a:lnTo>
                    <a:pt x="35619" y="49724"/>
                  </a:lnTo>
                  <a:lnTo>
                    <a:pt x="35646" y="49724"/>
                  </a:lnTo>
                  <a:lnTo>
                    <a:pt x="69788" y="49723"/>
                  </a:lnTo>
                  <a:cubicBezTo>
                    <a:pt x="70603" y="49723"/>
                    <a:pt x="71264" y="49073"/>
                    <a:pt x="71264" y="48271"/>
                  </a:cubicBezTo>
                  <a:lnTo>
                    <a:pt x="71262" y="1451"/>
                  </a:lnTo>
                  <a:cubicBezTo>
                    <a:pt x="71262" y="650"/>
                    <a:pt x="70601" y="0"/>
                    <a:pt x="69787" y="0"/>
                  </a:cubicBezTo>
                  <a:lnTo>
                    <a:pt x="35633" y="1"/>
                  </a:lnTo>
                  <a:lnTo>
                    <a:pt x="1478" y="0"/>
                  </a:lnTo>
                  <a:close/>
                </a:path>
              </a:pathLst>
            </a:custGeom>
            <a:solidFill>
              <a:srgbClr val="FFFF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24"/>
            <p:cNvSpPr/>
            <p:nvPr/>
          </p:nvSpPr>
          <p:spPr>
            <a:xfrm>
              <a:off x="442119" y="229203"/>
              <a:ext cx="6903934" cy="4819001"/>
            </a:xfrm>
            <a:custGeom>
              <a:avLst/>
              <a:gdLst/>
              <a:ahLst/>
              <a:cxnLst/>
              <a:rect l="l" t="t" r="r" b="b"/>
              <a:pathLst>
                <a:path w="71237" h="49724" extrusionOk="0">
                  <a:moveTo>
                    <a:pt x="1477" y="0"/>
                  </a:moveTo>
                  <a:cubicBezTo>
                    <a:pt x="663" y="0"/>
                    <a:pt x="2" y="650"/>
                    <a:pt x="2" y="1451"/>
                  </a:cubicBezTo>
                  <a:lnTo>
                    <a:pt x="1" y="48271"/>
                  </a:lnTo>
                  <a:cubicBezTo>
                    <a:pt x="1" y="49073"/>
                    <a:pt x="662" y="49723"/>
                    <a:pt x="1477" y="49723"/>
                  </a:cubicBezTo>
                  <a:lnTo>
                    <a:pt x="35605" y="49724"/>
                  </a:lnTo>
                  <a:lnTo>
                    <a:pt x="35632" y="49724"/>
                  </a:lnTo>
                  <a:lnTo>
                    <a:pt x="69761" y="49723"/>
                  </a:lnTo>
                  <a:cubicBezTo>
                    <a:pt x="70575" y="49723"/>
                    <a:pt x="71236" y="49073"/>
                    <a:pt x="71235" y="48271"/>
                  </a:cubicBezTo>
                  <a:lnTo>
                    <a:pt x="71235" y="1451"/>
                  </a:lnTo>
                  <a:cubicBezTo>
                    <a:pt x="71235" y="650"/>
                    <a:pt x="70574" y="0"/>
                    <a:pt x="69759" y="0"/>
                  </a:cubicBezTo>
                  <a:lnTo>
                    <a:pt x="35619" y="1"/>
                  </a:lnTo>
                  <a:lnTo>
                    <a:pt x="1477" y="0"/>
                  </a:lnTo>
                  <a:close/>
                </a:path>
              </a:pathLst>
            </a:custGeom>
            <a:solidFill>
              <a:srgbClr val="D1CE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24"/>
            <p:cNvSpPr/>
            <p:nvPr/>
          </p:nvSpPr>
          <p:spPr>
            <a:xfrm>
              <a:off x="474586" y="229203"/>
              <a:ext cx="6849177" cy="4819001"/>
            </a:xfrm>
            <a:custGeom>
              <a:avLst/>
              <a:gdLst/>
              <a:ahLst/>
              <a:cxnLst/>
              <a:rect l="l" t="t" r="r" b="b"/>
              <a:pathLst>
                <a:path w="70672" h="49724" extrusionOk="0">
                  <a:moveTo>
                    <a:pt x="1465" y="0"/>
                  </a:moveTo>
                  <a:cubicBezTo>
                    <a:pt x="657" y="0"/>
                    <a:pt x="2" y="650"/>
                    <a:pt x="2" y="1451"/>
                  </a:cubicBezTo>
                  <a:lnTo>
                    <a:pt x="0" y="48271"/>
                  </a:lnTo>
                  <a:cubicBezTo>
                    <a:pt x="0" y="49073"/>
                    <a:pt x="656" y="49723"/>
                    <a:pt x="1465" y="49723"/>
                  </a:cubicBezTo>
                  <a:lnTo>
                    <a:pt x="35323" y="49724"/>
                  </a:lnTo>
                  <a:lnTo>
                    <a:pt x="35350" y="49724"/>
                  </a:lnTo>
                  <a:lnTo>
                    <a:pt x="69207" y="49723"/>
                  </a:lnTo>
                  <a:cubicBezTo>
                    <a:pt x="70016" y="49723"/>
                    <a:pt x="70672" y="49073"/>
                    <a:pt x="70672" y="48271"/>
                  </a:cubicBezTo>
                  <a:lnTo>
                    <a:pt x="70671" y="1451"/>
                  </a:lnTo>
                  <a:cubicBezTo>
                    <a:pt x="70671" y="650"/>
                    <a:pt x="70015" y="0"/>
                    <a:pt x="69207" y="0"/>
                  </a:cubicBezTo>
                  <a:lnTo>
                    <a:pt x="35336" y="1"/>
                  </a:lnTo>
                  <a:lnTo>
                    <a:pt x="1465" y="0"/>
                  </a:lnTo>
                  <a:close/>
                </a:path>
              </a:pathLst>
            </a:custGeom>
            <a:solidFill>
              <a:srgbClr val="FFFF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24"/>
            <p:cNvSpPr/>
            <p:nvPr/>
          </p:nvSpPr>
          <p:spPr>
            <a:xfrm>
              <a:off x="442119" y="229203"/>
              <a:ext cx="6846463" cy="4819001"/>
            </a:xfrm>
            <a:custGeom>
              <a:avLst/>
              <a:gdLst/>
              <a:ahLst/>
              <a:cxnLst/>
              <a:rect l="l" t="t" r="r" b="b"/>
              <a:pathLst>
                <a:path w="70644" h="49724" extrusionOk="0">
                  <a:moveTo>
                    <a:pt x="1465" y="0"/>
                  </a:moveTo>
                  <a:cubicBezTo>
                    <a:pt x="658" y="0"/>
                    <a:pt x="2" y="650"/>
                    <a:pt x="2" y="1451"/>
                  </a:cubicBezTo>
                  <a:lnTo>
                    <a:pt x="1" y="48271"/>
                  </a:lnTo>
                  <a:cubicBezTo>
                    <a:pt x="1" y="49073"/>
                    <a:pt x="656" y="49723"/>
                    <a:pt x="1464" y="49723"/>
                  </a:cubicBezTo>
                  <a:lnTo>
                    <a:pt x="35309" y="49724"/>
                  </a:lnTo>
                  <a:lnTo>
                    <a:pt x="35336" y="49724"/>
                  </a:lnTo>
                  <a:lnTo>
                    <a:pt x="69180" y="49723"/>
                  </a:lnTo>
                  <a:cubicBezTo>
                    <a:pt x="69989" y="49723"/>
                    <a:pt x="70643" y="49073"/>
                    <a:pt x="70643" y="48271"/>
                  </a:cubicBezTo>
                  <a:lnTo>
                    <a:pt x="70643" y="1451"/>
                  </a:lnTo>
                  <a:cubicBezTo>
                    <a:pt x="70643" y="650"/>
                    <a:pt x="69988" y="0"/>
                    <a:pt x="69179" y="0"/>
                  </a:cubicBezTo>
                  <a:lnTo>
                    <a:pt x="35323" y="1"/>
                  </a:lnTo>
                  <a:lnTo>
                    <a:pt x="1465" y="0"/>
                  </a:lnTo>
                  <a:close/>
                </a:path>
              </a:pathLst>
            </a:custGeom>
            <a:solidFill>
              <a:srgbClr val="D1CE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24"/>
            <p:cNvSpPr/>
            <p:nvPr/>
          </p:nvSpPr>
          <p:spPr>
            <a:xfrm>
              <a:off x="478753" y="215150"/>
              <a:ext cx="3396386" cy="4818905"/>
            </a:xfrm>
            <a:custGeom>
              <a:avLst/>
              <a:gdLst/>
              <a:ahLst/>
              <a:cxnLst/>
              <a:rect l="l" t="t" r="r" b="b"/>
              <a:pathLst>
                <a:path w="35045" h="49723" extrusionOk="0">
                  <a:moveTo>
                    <a:pt x="1" y="1451"/>
                  </a:moveTo>
                  <a:lnTo>
                    <a:pt x="0" y="48271"/>
                  </a:lnTo>
                  <a:cubicBezTo>
                    <a:pt x="0" y="49072"/>
                    <a:pt x="650" y="49722"/>
                    <a:pt x="1451" y="49722"/>
                  </a:cubicBezTo>
                  <a:lnTo>
                    <a:pt x="1451" y="49722"/>
                  </a:lnTo>
                  <a:lnTo>
                    <a:pt x="35043" y="49723"/>
                  </a:lnTo>
                  <a:lnTo>
                    <a:pt x="35044" y="1"/>
                  </a:lnTo>
                  <a:lnTo>
                    <a:pt x="1452" y="0"/>
                  </a:lnTo>
                  <a:cubicBezTo>
                    <a:pt x="651" y="0"/>
                    <a:pt x="1" y="650"/>
                    <a:pt x="1" y="1451"/>
                  </a:cubicBezTo>
                </a:path>
              </a:pathLst>
            </a:custGeom>
            <a:gradFill>
              <a:gsLst>
                <a:gs pos="0">
                  <a:srgbClr val="FFFFDB"/>
                </a:gs>
                <a:gs pos="72000">
                  <a:srgbClr val="FFFFDB"/>
                </a:gs>
                <a:gs pos="100000">
                  <a:srgbClr val="F0F0CB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24"/>
            <p:cNvSpPr/>
            <p:nvPr/>
          </p:nvSpPr>
          <p:spPr>
            <a:xfrm>
              <a:off x="3875068" y="215150"/>
              <a:ext cx="3396483" cy="4818905"/>
            </a:xfrm>
            <a:custGeom>
              <a:avLst/>
              <a:gdLst/>
              <a:ahLst/>
              <a:cxnLst/>
              <a:rect l="l" t="t" r="r" b="b"/>
              <a:pathLst>
                <a:path w="35046" h="49723" extrusionOk="0">
                  <a:moveTo>
                    <a:pt x="33592" y="0"/>
                  </a:moveTo>
                  <a:lnTo>
                    <a:pt x="0" y="1"/>
                  </a:lnTo>
                  <a:lnTo>
                    <a:pt x="2" y="49723"/>
                  </a:lnTo>
                  <a:lnTo>
                    <a:pt x="33594" y="49722"/>
                  </a:lnTo>
                  <a:cubicBezTo>
                    <a:pt x="34395" y="49722"/>
                    <a:pt x="35045" y="49072"/>
                    <a:pt x="35045" y="48271"/>
                  </a:cubicBezTo>
                  <a:lnTo>
                    <a:pt x="35043" y="1451"/>
                  </a:lnTo>
                  <a:cubicBezTo>
                    <a:pt x="35043" y="650"/>
                    <a:pt x="34394" y="0"/>
                    <a:pt x="33592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63000">
                  <a:srgbClr val="FFFFDB"/>
                </a:gs>
                <a:gs pos="100000">
                  <a:srgbClr val="D1CEAD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76" name="Google Shape;1076;p24"/>
            <p:cNvGrpSpPr/>
            <p:nvPr/>
          </p:nvGrpSpPr>
          <p:grpSpPr>
            <a:xfrm>
              <a:off x="4618170" y="1539740"/>
              <a:ext cx="2146847" cy="2152288"/>
              <a:chOff x="4206326" y="1178115"/>
              <a:chExt cx="2868199" cy="2875468"/>
            </a:xfrm>
          </p:grpSpPr>
          <p:sp>
            <p:nvSpPr>
              <p:cNvPr id="1077" name="Google Shape;1077;p24"/>
              <p:cNvSpPr/>
              <p:nvPr/>
            </p:nvSpPr>
            <p:spPr>
              <a:xfrm>
                <a:off x="4387268" y="1362645"/>
                <a:ext cx="2506319" cy="2506416"/>
              </a:xfrm>
              <a:custGeom>
                <a:avLst/>
                <a:gdLst/>
                <a:ahLst/>
                <a:cxnLst/>
                <a:rect l="l" t="t" r="r" b="b"/>
                <a:pathLst>
                  <a:path w="25861" h="25862" extrusionOk="0">
                    <a:moveTo>
                      <a:pt x="12929" y="416"/>
                    </a:moveTo>
                    <a:cubicBezTo>
                      <a:pt x="12942" y="416"/>
                      <a:pt x="12954" y="416"/>
                      <a:pt x="12966" y="416"/>
                    </a:cubicBezTo>
                    <a:cubicBezTo>
                      <a:pt x="16310" y="426"/>
                      <a:pt x="19448" y="1737"/>
                      <a:pt x="21805" y="4107"/>
                    </a:cubicBezTo>
                    <a:cubicBezTo>
                      <a:pt x="24153" y="6469"/>
                      <a:pt x="25445" y="9601"/>
                      <a:pt x="25445" y="12930"/>
                    </a:cubicBezTo>
                    <a:lnTo>
                      <a:pt x="25445" y="12968"/>
                    </a:lnTo>
                    <a:cubicBezTo>
                      <a:pt x="25435" y="16310"/>
                      <a:pt x="24124" y="19449"/>
                      <a:pt x="21753" y="21807"/>
                    </a:cubicBezTo>
                    <a:cubicBezTo>
                      <a:pt x="19392" y="24154"/>
                      <a:pt x="16260" y="25446"/>
                      <a:pt x="12931" y="25446"/>
                    </a:cubicBezTo>
                    <a:cubicBezTo>
                      <a:pt x="12918" y="25446"/>
                      <a:pt x="12906" y="25446"/>
                      <a:pt x="12894" y="25446"/>
                    </a:cubicBezTo>
                    <a:cubicBezTo>
                      <a:pt x="6006" y="25426"/>
                      <a:pt x="416" y="19816"/>
                      <a:pt x="416" y="12932"/>
                    </a:cubicBezTo>
                    <a:lnTo>
                      <a:pt x="416" y="12894"/>
                    </a:lnTo>
                    <a:cubicBezTo>
                      <a:pt x="435" y="6006"/>
                      <a:pt x="6046" y="416"/>
                      <a:pt x="12929" y="416"/>
                    </a:cubicBezTo>
                    <a:close/>
                    <a:moveTo>
                      <a:pt x="12929" y="1"/>
                    </a:moveTo>
                    <a:cubicBezTo>
                      <a:pt x="5817" y="1"/>
                      <a:pt x="20" y="5776"/>
                      <a:pt x="0" y="12894"/>
                    </a:cubicBezTo>
                    <a:lnTo>
                      <a:pt x="0" y="12932"/>
                    </a:lnTo>
                    <a:cubicBezTo>
                      <a:pt x="0" y="20044"/>
                      <a:pt x="5776" y="25840"/>
                      <a:pt x="12893" y="25861"/>
                    </a:cubicBezTo>
                    <a:cubicBezTo>
                      <a:pt x="12905" y="25861"/>
                      <a:pt x="12918" y="25861"/>
                      <a:pt x="12930" y="25861"/>
                    </a:cubicBezTo>
                    <a:cubicBezTo>
                      <a:pt x="16369" y="25861"/>
                      <a:pt x="19606" y="24527"/>
                      <a:pt x="22047" y="22101"/>
                    </a:cubicBezTo>
                    <a:cubicBezTo>
                      <a:pt x="24496" y="19666"/>
                      <a:pt x="25850" y="16423"/>
                      <a:pt x="25861" y="12969"/>
                    </a:cubicBezTo>
                    <a:lnTo>
                      <a:pt x="25861" y="12930"/>
                    </a:lnTo>
                    <a:cubicBezTo>
                      <a:pt x="25861" y="9491"/>
                      <a:pt x="24526" y="6254"/>
                      <a:pt x="22100" y="3815"/>
                    </a:cubicBezTo>
                    <a:cubicBezTo>
                      <a:pt x="19665" y="1366"/>
                      <a:pt x="16421" y="11"/>
                      <a:pt x="12968" y="1"/>
                    </a:cubicBezTo>
                    <a:cubicBezTo>
                      <a:pt x="12955" y="1"/>
                      <a:pt x="12942" y="1"/>
                      <a:pt x="12929" y="1"/>
                    </a:cubicBezTo>
                    <a:close/>
                  </a:path>
                </a:pathLst>
              </a:custGeom>
              <a:solidFill>
                <a:srgbClr val="F0F0CB">
                  <a:alpha val="446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8" name="Google Shape;1078;p24"/>
              <p:cNvSpPr/>
              <p:nvPr/>
            </p:nvSpPr>
            <p:spPr>
              <a:xfrm>
                <a:off x="4206326" y="1178115"/>
                <a:ext cx="2868199" cy="2875468"/>
              </a:xfrm>
              <a:custGeom>
                <a:avLst/>
                <a:gdLst/>
                <a:ahLst/>
                <a:cxnLst/>
                <a:rect l="l" t="t" r="r" b="b"/>
                <a:pathLst>
                  <a:path w="29595" h="29670" extrusionOk="0">
                    <a:moveTo>
                      <a:pt x="14839" y="537"/>
                    </a:moveTo>
                    <a:lnTo>
                      <a:pt x="15848" y="1363"/>
                    </a:lnTo>
                    <a:lnTo>
                      <a:pt x="16971" y="701"/>
                    </a:lnTo>
                    <a:lnTo>
                      <a:pt x="17846" y="1668"/>
                    </a:lnTo>
                    <a:lnTo>
                      <a:pt x="19055" y="1181"/>
                    </a:lnTo>
                    <a:lnTo>
                      <a:pt x="19773" y="2269"/>
                    </a:lnTo>
                    <a:lnTo>
                      <a:pt x="21041" y="1969"/>
                    </a:lnTo>
                    <a:lnTo>
                      <a:pt x="21589" y="3152"/>
                    </a:lnTo>
                    <a:lnTo>
                      <a:pt x="22888" y="3044"/>
                    </a:lnTo>
                    <a:lnTo>
                      <a:pt x="23254" y="4296"/>
                    </a:lnTo>
                    <a:lnTo>
                      <a:pt x="24554" y="4383"/>
                    </a:lnTo>
                    <a:lnTo>
                      <a:pt x="24730" y="5675"/>
                    </a:lnTo>
                    <a:lnTo>
                      <a:pt x="26003" y="5954"/>
                    </a:lnTo>
                    <a:lnTo>
                      <a:pt x="25985" y="7257"/>
                    </a:lnTo>
                    <a:lnTo>
                      <a:pt x="27203" y="7722"/>
                    </a:lnTo>
                    <a:lnTo>
                      <a:pt x="26992" y="9008"/>
                    </a:lnTo>
                    <a:lnTo>
                      <a:pt x="28126" y="9649"/>
                    </a:lnTo>
                    <a:lnTo>
                      <a:pt x="27723" y="10889"/>
                    </a:lnTo>
                    <a:lnTo>
                      <a:pt x="28749" y="11693"/>
                    </a:lnTo>
                    <a:lnTo>
                      <a:pt x="28165" y="12857"/>
                    </a:lnTo>
                    <a:lnTo>
                      <a:pt x="29059" y="13807"/>
                    </a:lnTo>
                    <a:lnTo>
                      <a:pt x="28308" y="14874"/>
                    </a:lnTo>
                    <a:lnTo>
                      <a:pt x="29053" y="15946"/>
                    </a:lnTo>
                    <a:lnTo>
                      <a:pt x="28154" y="16890"/>
                    </a:lnTo>
                    <a:lnTo>
                      <a:pt x="28730" y="18060"/>
                    </a:lnTo>
                    <a:lnTo>
                      <a:pt x="27700" y="18859"/>
                    </a:lnTo>
                    <a:lnTo>
                      <a:pt x="28094" y="20101"/>
                    </a:lnTo>
                    <a:lnTo>
                      <a:pt x="26956" y="20736"/>
                    </a:lnTo>
                    <a:lnTo>
                      <a:pt x="27160" y="22023"/>
                    </a:lnTo>
                    <a:lnTo>
                      <a:pt x="25940" y="22480"/>
                    </a:lnTo>
                    <a:lnTo>
                      <a:pt x="25950" y="23784"/>
                    </a:lnTo>
                    <a:lnTo>
                      <a:pt x="24674" y="24055"/>
                    </a:lnTo>
                    <a:lnTo>
                      <a:pt x="24491" y="25346"/>
                    </a:lnTo>
                    <a:lnTo>
                      <a:pt x="23190" y="25425"/>
                    </a:lnTo>
                    <a:lnTo>
                      <a:pt x="22817" y="26674"/>
                    </a:lnTo>
                    <a:lnTo>
                      <a:pt x="21519" y="26559"/>
                    </a:lnTo>
                    <a:lnTo>
                      <a:pt x="20964" y="27739"/>
                    </a:lnTo>
                    <a:lnTo>
                      <a:pt x="19698" y="27431"/>
                    </a:lnTo>
                    <a:lnTo>
                      <a:pt x="18974" y="28514"/>
                    </a:lnTo>
                    <a:lnTo>
                      <a:pt x="17767" y="28019"/>
                    </a:lnTo>
                    <a:lnTo>
                      <a:pt x="16889" y="28982"/>
                    </a:lnTo>
                    <a:lnTo>
                      <a:pt x="15769" y="28312"/>
                    </a:lnTo>
                    <a:lnTo>
                      <a:pt x="14756" y="29134"/>
                    </a:lnTo>
                    <a:lnTo>
                      <a:pt x="13746" y="28307"/>
                    </a:lnTo>
                    <a:lnTo>
                      <a:pt x="12623" y="28969"/>
                    </a:lnTo>
                    <a:lnTo>
                      <a:pt x="11749" y="28002"/>
                    </a:lnTo>
                    <a:lnTo>
                      <a:pt x="10540" y="28489"/>
                    </a:lnTo>
                    <a:lnTo>
                      <a:pt x="9821" y="27401"/>
                    </a:lnTo>
                    <a:lnTo>
                      <a:pt x="8553" y="27702"/>
                    </a:lnTo>
                    <a:lnTo>
                      <a:pt x="8005" y="26519"/>
                    </a:lnTo>
                    <a:lnTo>
                      <a:pt x="6706" y="26626"/>
                    </a:lnTo>
                    <a:lnTo>
                      <a:pt x="6341" y="25374"/>
                    </a:lnTo>
                    <a:lnTo>
                      <a:pt x="5040" y="25287"/>
                    </a:lnTo>
                    <a:lnTo>
                      <a:pt x="4865" y="23995"/>
                    </a:lnTo>
                    <a:lnTo>
                      <a:pt x="3591" y="23717"/>
                    </a:lnTo>
                    <a:lnTo>
                      <a:pt x="3609" y="22413"/>
                    </a:lnTo>
                    <a:lnTo>
                      <a:pt x="2391" y="21949"/>
                    </a:lnTo>
                    <a:lnTo>
                      <a:pt x="2603" y="20662"/>
                    </a:lnTo>
                    <a:lnTo>
                      <a:pt x="1468" y="20022"/>
                    </a:lnTo>
                    <a:lnTo>
                      <a:pt x="1871" y="18782"/>
                    </a:lnTo>
                    <a:lnTo>
                      <a:pt x="846" y="17978"/>
                    </a:lnTo>
                    <a:lnTo>
                      <a:pt x="1429" y="16813"/>
                    </a:lnTo>
                    <a:lnTo>
                      <a:pt x="535" y="15863"/>
                    </a:lnTo>
                    <a:lnTo>
                      <a:pt x="1286" y="14796"/>
                    </a:lnTo>
                    <a:lnTo>
                      <a:pt x="541" y="13724"/>
                    </a:lnTo>
                    <a:lnTo>
                      <a:pt x="1441" y="12780"/>
                    </a:lnTo>
                    <a:lnTo>
                      <a:pt x="864" y="11611"/>
                    </a:lnTo>
                    <a:lnTo>
                      <a:pt x="1894" y="10812"/>
                    </a:lnTo>
                    <a:lnTo>
                      <a:pt x="1500" y="9569"/>
                    </a:lnTo>
                    <a:lnTo>
                      <a:pt x="2638" y="8934"/>
                    </a:lnTo>
                    <a:lnTo>
                      <a:pt x="2434" y="7647"/>
                    </a:lnTo>
                    <a:lnTo>
                      <a:pt x="3655" y="7190"/>
                    </a:lnTo>
                    <a:lnTo>
                      <a:pt x="3645" y="5886"/>
                    </a:lnTo>
                    <a:lnTo>
                      <a:pt x="4920" y="5615"/>
                    </a:lnTo>
                    <a:lnTo>
                      <a:pt x="5103" y="4324"/>
                    </a:lnTo>
                    <a:lnTo>
                      <a:pt x="6405" y="4245"/>
                    </a:lnTo>
                    <a:lnTo>
                      <a:pt x="6777" y="2996"/>
                    </a:lnTo>
                    <a:lnTo>
                      <a:pt x="8076" y="3111"/>
                    </a:lnTo>
                    <a:lnTo>
                      <a:pt x="8630" y="1931"/>
                    </a:lnTo>
                    <a:lnTo>
                      <a:pt x="9897" y="2239"/>
                    </a:lnTo>
                    <a:lnTo>
                      <a:pt x="10621" y="1157"/>
                    </a:lnTo>
                    <a:lnTo>
                      <a:pt x="11827" y="1651"/>
                    </a:lnTo>
                    <a:lnTo>
                      <a:pt x="12706" y="689"/>
                    </a:lnTo>
                    <a:lnTo>
                      <a:pt x="13826" y="1357"/>
                    </a:lnTo>
                    <a:lnTo>
                      <a:pt x="14839" y="537"/>
                    </a:lnTo>
                    <a:close/>
                    <a:moveTo>
                      <a:pt x="14840" y="1"/>
                    </a:moveTo>
                    <a:lnTo>
                      <a:pt x="13789" y="852"/>
                    </a:lnTo>
                    <a:lnTo>
                      <a:pt x="12628" y="158"/>
                    </a:lnTo>
                    <a:lnTo>
                      <a:pt x="11716" y="1157"/>
                    </a:lnTo>
                    <a:lnTo>
                      <a:pt x="10465" y="643"/>
                    </a:lnTo>
                    <a:lnTo>
                      <a:pt x="9712" y="1767"/>
                    </a:lnTo>
                    <a:lnTo>
                      <a:pt x="8398" y="1447"/>
                    </a:lnTo>
                    <a:lnTo>
                      <a:pt x="7823" y="2671"/>
                    </a:lnTo>
                    <a:lnTo>
                      <a:pt x="6477" y="2552"/>
                    </a:lnTo>
                    <a:lnTo>
                      <a:pt x="6090" y="3848"/>
                    </a:lnTo>
                    <a:lnTo>
                      <a:pt x="4740" y="3930"/>
                    </a:lnTo>
                    <a:lnTo>
                      <a:pt x="4550" y="5269"/>
                    </a:lnTo>
                    <a:lnTo>
                      <a:pt x="3227" y="5550"/>
                    </a:lnTo>
                    <a:lnTo>
                      <a:pt x="3237" y="6903"/>
                    </a:lnTo>
                    <a:lnTo>
                      <a:pt x="1970" y="7378"/>
                    </a:lnTo>
                    <a:lnTo>
                      <a:pt x="2182" y="8714"/>
                    </a:lnTo>
                    <a:lnTo>
                      <a:pt x="1001" y="9372"/>
                    </a:lnTo>
                    <a:lnTo>
                      <a:pt x="1411" y="10661"/>
                    </a:lnTo>
                    <a:lnTo>
                      <a:pt x="341" y="11490"/>
                    </a:lnTo>
                    <a:lnTo>
                      <a:pt x="940" y="12704"/>
                    </a:lnTo>
                    <a:lnTo>
                      <a:pt x="7" y="13683"/>
                    </a:lnTo>
                    <a:lnTo>
                      <a:pt x="778" y="14794"/>
                    </a:lnTo>
                    <a:lnTo>
                      <a:pt x="1" y="15901"/>
                    </a:lnTo>
                    <a:lnTo>
                      <a:pt x="928" y="16886"/>
                    </a:lnTo>
                    <a:lnTo>
                      <a:pt x="322" y="18095"/>
                    </a:lnTo>
                    <a:lnTo>
                      <a:pt x="1386" y="18929"/>
                    </a:lnTo>
                    <a:lnTo>
                      <a:pt x="969" y="20216"/>
                    </a:lnTo>
                    <a:lnTo>
                      <a:pt x="2146" y="20882"/>
                    </a:lnTo>
                    <a:lnTo>
                      <a:pt x="1926" y="22216"/>
                    </a:lnTo>
                    <a:lnTo>
                      <a:pt x="3190" y="22698"/>
                    </a:lnTo>
                    <a:lnTo>
                      <a:pt x="3171" y="24050"/>
                    </a:lnTo>
                    <a:lnTo>
                      <a:pt x="4492" y="24339"/>
                    </a:lnTo>
                    <a:lnTo>
                      <a:pt x="4674" y="25679"/>
                    </a:lnTo>
                    <a:lnTo>
                      <a:pt x="6023" y="25769"/>
                    </a:lnTo>
                    <a:lnTo>
                      <a:pt x="6402" y="27068"/>
                    </a:lnTo>
                    <a:lnTo>
                      <a:pt x="7750" y="26956"/>
                    </a:lnTo>
                    <a:lnTo>
                      <a:pt x="8318" y="28184"/>
                    </a:lnTo>
                    <a:lnTo>
                      <a:pt x="9635" y="27872"/>
                    </a:lnTo>
                    <a:lnTo>
                      <a:pt x="10380" y="29001"/>
                    </a:lnTo>
                    <a:lnTo>
                      <a:pt x="11635" y="28495"/>
                    </a:lnTo>
                    <a:lnTo>
                      <a:pt x="12542" y="29499"/>
                    </a:lnTo>
                    <a:lnTo>
                      <a:pt x="13708" y="28811"/>
                    </a:lnTo>
                    <a:lnTo>
                      <a:pt x="14754" y="29670"/>
                    </a:lnTo>
                    <a:lnTo>
                      <a:pt x="15805" y="28817"/>
                    </a:lnTo>
                    <a:lnTo>
                      <a:pt x="16966" y="29513"/>
                    </a:lnTo>
                    <a:lnTo>
                      <a:pt x="17878" y="28514"/>
                    </a:lnTo>
                    <a:lnTo>
                      <a:pt x="19130" y="29027"/>
                    </a:lnTo>
                    <a:lnTo>
                      <a:pt x="19882" y="27902"/>
                    </a:lnTo>
                    <a:lnTo>
                      <a:pt x="21196" y="28223"/>
                    </a:lnTo>
                    <a:lnTo>
                      <a:pt x="21771" y="26999"/>
                    </a:lnTo>
                    <a:lnTo>
                      <a:pt x="23118" y="27118"/>
                    </a:lnTo>
                    <a:lnTo>
                      <a:pt x="23504" y="25822"/>
                    </a:lnTo>
                    <a:lnTo>
                      <a:pt x="24854" y="25740"/>
                    </a:lnTo>
                    <a:lnTo>
                      <a:pt x="25045" y="24401"/>
                    </a:lnTo>
                    <a:lnTo>
                      <a:pt x="26367" y="24120"/>
                    </a:lnTo>
                    <a:lnTo>
                      <a:pt x="26357" y="22768"/>
                    </a:lnTo>
                    <a:lnTo>
                      <a:pt x="27624" y="22293"/>
                    </a:lnTo>
                    <a:lnTo>
                      <a:pt x="27412" y="20957"/>
                    </a:lnTo>
                    <a:lnTo>
                      <a:pt x="28594" y="20298"/>
                    </a:lnTo>
                    <a:lnTo>
                      <a:pt x="28183" y="19009"/>
                    </a:lnTo>
                    <a:lnTo>
                      <a:pt x="29253" y="18180"/>
                    </a:lnTo>
                    <a:lnTo>
                      <a:pt x="28654" y="16966"/>
                    </a:lnTo>
                    <a:lnTo>
                      <a:pt x="29587" y="15987"/>
                    </a:lnTo>
                    <a:lnTo>
                      <a:pt x="28816" y="14876"/>
                    </a:lnTo>
                    <a:lnTo>
                      <a:pt x="29594" y="13769"/>
                    </a:lnTo>
                    <a:lnTo>
                      <a:pt x="28666" y="12784"/>
                    </a:lnTo>
                    <a:lnTo>
                      <a:pt x="29272" y="11576"/>
                    </a:lnTo>
                    <a:lnTo>
                      <a:pt x="28208" y="10741"/>
                    </a:lnTo>
                    <a:lnTo>
                      <a:pt x="28626" y="9454"/>
                    </a:lnTo>
                    <a:lnTo>
                      <a:pt x="27448" y="8789"/>
                    </a:lnTo>
                    <a:lnTo>
                      <a:pt x="27668" y="7454"/>
                    </a:lnTo>
                    <a:lnTo>
                      <a:pt x="26405" y="6973"/>
                    </a:lnTo>
                    <a:lnTo>
                      <a:pt x="26423" y="5620"/>
                    </a:lnTo>
                    <a:lnTo>
                      <a:pt x="25102" y="5331"/>
                    </a:lnTo>
                    <a:lnTo>
                      <a:pt x="24921" y="3991"/>
                    </a:lnTo>
                    <a:lnTo>
                      <a:pt x="23571" y="3901"/>
                    </a:lnTo>
                    <a:lnTo>
                      <a:pt x="23192" y="2602"/>
                    </a:lnTo>
                    <a:lnTo>
                      <a:pt x="21844" y="2714"/>
                    </a:lnTo>
                    <a:lnTo>
                      <a:pt x="21276" y="1487"/>
                    </a:lnTo>
                    <a:lnTo>
                      <a:pt x="19959" y="1797"/>
                    </a:lnTo>
                    <a:lnTo>
                      <a:pt x="19214" y="669"/>
                    </a:lnTo>
                    <a:lnTo>
                      <a:pt x="17959" y="1175"/>
                    </a:lnTo>
                    <a:lnTo>
                      <a:pt x="17052" y="171"/>
                    </a:lnTo>
                    <a:lnTo>
                      <a:pt x="15886" y="859"/>
                    </a:lnTo>
                    <a:lnTo>
                      <a:pt x="14840" y="1"/>
                    </a:lnTo>
                    <a:close/>
                  </a:path>
                </a:pathLst>
              </a:custGeom>
              <a:solidFill>
                <a:srgbClr val="F0F0CB">
                  <a:alpha val="446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9" name="Google Shape;1079;p24"/>
              <p:cNvSpPr/>
              <p:nvPr/>
            </p:nvSpPr>
            <p:spPr>
              <a:xfrm>
                <a:off x="4519945" y="1498328"/>
                <a:ext cx="2241741" cy="2236604"/>
              </a:xfrm>
              <a:custGeom>
                <a:avLst/>
                <a:gdLst/>
                <a:ahLst/>
                <a:cxnLst/>
                <a:rect l="l" t="t" r="r" b="b"/>
                <a:pathLst>
                  <a:path w="23131" h="23078" extrusionOk="0">
                    <a:moveTo>
                      <a:pt x="11073" y="844"/>
                    </a:moveTo>
                    <a:lnTo>
                      <a:pt x="11031" y="5504"/>
                    </a:lnTo>
                    <a:cubicBezTo>
                      <a:pt x="9548" y="5512"/>
                      <a:pt x="8220" y="5671"/>
                      <a:pt x="7049" y="5919"/>
                    </a:cubicBezTo>
                    <a:cubicBezTo>
                      <a:pt x="6675" y="4581"/>
                      <a:pt x="6214" y="3455"/>
                      <a:pt x="5770" y="2557"/>
                    </a:cubicBezTo>
                    <a:cubicBezTo>
                      <a:pt x="7312" y="1555"/>
                      <a:pt x="9125" y="937"/>
                      <a:pt x="11073" y="844"/>
                    </a:cubicBezTo>
                    <a:close/>
                    <a:moveTo>
                      <a:pt x="11903" y="839"/>
                    </a:moveTo>
                    <a:cubicBezTo>
                      <a:pt x="13873" y="895"/>
                      <a:pt x="15709" y="1484"/>
                      <a:pt x="17274" y="2467"/>
                    </a:cubicBezTo>
                    <a:cubicBezTo>
                      <a:pt x="16777" y="3401"/>
                      <a:pt x="16254" y="4588"/>
                      <a:pt x="15830" y="6012"/>
                    </a:cubicBezTo>
                    <a:cubicBezTo>
                      <a:pt x="14645" y="5748"/>
                      <a:pt x="13320" y="5562"/>
                      <a:pt x="11863" y="5514"/>
                    </a:cubicBezTo>
                    <a:lnTo>
                      <a:pt x="11903" y="839"/>
                    </a:lnTo>
                    <a:close/>
                    <a:moveTo>
                      <a:pt x="5084" y="3044"/>
                    </a:moveTo>
                    <a:cubicBezTo>
                      <a:pt x="5485" y="3875"/>
                      <a:pt x="5898" y="4902"/>
                      <a:pt x="6238" y="6110"/>
                    </a:cubicBezTo>
                    <a:cubicBezTo>
                      <a:pt x="3924" y="6715"/>
                      <a:pt x="2308" y="7643"/>
                      <a:pt x="1389" y="8285"/>
                    </a:cubicBezTo>
                    <a:cubicBezTo>
                      <a:pt x="2062" y="6180"/>
                      <a:pt x="3370" y="4360"/>
                      <a:pt x="5084" y="3044"/>
                    </a:cubicBezTo>
                    <a:close/>
                    <a:moveTo>
                      <a:pt x="17963" y="2939"/>
                    </a:moveTo>
                    <a:cubicBezTo>
                      <a:pt x="19789" y="4296"/>
                      <a:pt x="21169" y="6219"/>
                      <a:pt x="21843" y="8444"/>
                    </a:cubicBezTo>
                    <a:cubicBezTo>
                      <a:pt x="20886" y="7830"/>
                      <a:pt x="19116" y="6864"/>
                      <a:pt x="16639" y="6208"/>
                    </a:cubicBezTo>
                    <a:cubicBezTo>
                      <a:pt x="17029" y="4905"/>
                      <a:pt x="17506" y="3810"/>
                      <a:pt x="17963" y="2939"/>
                    </a:cubicBezTo>
                    <a:close/>
                    <a:moveTo>
                      <a:pt x="6449" y="6922"/>
                    </a:moveTo>
                    <a:cubicBezTo>
                      <a:pt x="6738" y="8150"/>
                      <a:pt x="6942" y="9541"/>
                      <a:pt x="6982" y="11083"/>
                    </a:cubicBezTo>
                    <a:lnTo>
                      <a:pt x="898" y="11030"/>
                    </a:lnTo>
                    <a:cubicBezTo>
                      <a:pt x="921" y="10544"/>
                      <a:pt x="976" y="10065"/>
                      <a:pt x="1063" y="9597"/>
                    </a:cubicBezTo>
                    <a:cubicBezTo>
                      <a:pt x="1098" y="9564"/>
                      <a:pt x="2919" y="7853"/>
                      <a:pt x="6449" y="6922"/>
                    </a:cubicBezTo>
                    <a:close/>
                    <a:moveTo>
                      <a:pt x="11025" y="6335"/>
                    </a:moveTo>
                    <a:lnTo>
                      <a:pt x="10983" y="11118"/>
                    </a:lnTo>
                    <a:lnTo>
                      <a:pt x="7811" y="11090"/>
                    </a:lnTo>
                    <a:cubicBezTo>
                      <a:pt x="7772" y="9475"/>
                      <a:pt x="7563" y="8016"/>
                      <a:pt x="7259" y="6730"/>
                    </a:cubicBezTo>
                    <a:cubicBezTo>
                      <a:pt x="8368" y="6494"/>
                      <a:pt x="9624" y="6343"/>
                      <a:pt x="11025" y="6335"/>
                    </a:cubicBezTo>
                    <a:close/>
                    <a:moveTo>
                      <a:pt x="11855" y="6346"/>
                    </a:moveTo>
                    <a:cubicBezTo>
                      <a:pt x="13228" y="6393"/>
                      <a:pt x="14483" y="6571"/>
                      <a:pt x="15608" y="6821"/>
                    </a:cubicBezTo>
                    <a:cubicBezTo>
                      <a:pt x="15284" y="8101"/>
                      <a:pt x="15050" y="9547"/>
                      <a:pt x="14983" y="11153"/>
                    </a:cubicBezTo>
                    <a:lnTo>
                      <a:pt x="11813" y="11125"/>
                    </a:lnTo>
                    <a:lnTo>
                      <a:pt x="11855" y="6346"/>
                    </a:lnTo>
                    <a:close/>
                    <a:moveTo>
                      <a:pt x="16414" y="7018"/>
                    </a:moveTo>
                    <a:cubicBezTo>
                      <a:pt x="20000" y="7977"/>
                      <a:pt x="22059" y="9603"/>
                      <a:pt x="22132" y="9663"/>
                    </a:cubicBezTo>
                    <a:cubicBezTo>
                      <a:pt x="22222" y="10170"/>
                      <a:pt x="22277" y="10689"/>
                      <a:pt x="22291" y="11217"/>
                    </a:cubicBezTo>
                    <a:lnTo>
                      <a:pt x="15814" y="11161"/>
                    </a:lnTo>
                    <a:cubicBezTo>
                      <a:pt x="15879" y="9624"/>
                      <a:pt x="16104" y="8241"/>
                      <a:pt x="16414" y="7018"/>
                    </a:cubicBezTo>
                    <a:close/>
                    <a:moveTo>
                      <a:pt x="891" y="11861"/>
                    </a:moveTo>
                    <a:lnTo>
                      <a:pt x="6987" y="11914"/>
                    </a:lnTo>
                    <a:cubicBezTo>
                      <a:pt x="6965" y="13511"/>
                      <a:pt x="6761" y="14918"/>
                      <a:pt x="6460" y="16141"/>
                    </a:cubicBezTo>
                    <a:cubicBezTo>
                      <a:pt x="3031" y="15190"/>
                      <a:pt x="1205" y="13517"/>
                      <a:pt x="1041" y="13360"/>
                    </a:cubicBezTo>
                    <a:cubicBezTo>
                      <a:pt x="957" y="12870"/>
                      <a:pt x="907" y="12370"/>
                      <a:pt x="891" y="11861"/>
                    </a:cubicBezTo>
                    <a:close/>
                    <a:moveTo>
                      <a:pt x="15794" y="11991"/>
                    </a:moveTo>
                    <a:lnTo>
                      <a:pt x="22285" y="12048"/>
                    </a:lnTo>
                    <a:cubicBezTo>
                      <a:pt x="22259" y="12597"/>
                      <a:pt x="22192" y="13137"/>
                      <a:pt x="22086" y="13662"/>
                    </a:cubicBezTo>
                    <a:cubicBezTo>
                      <a:pt x="21891" y="13810"/>
                      <a:pt x="19788" y="15356"/>
                      <a:pt x="16245" y="16220"/>
                    </a:cubicBezTo>
                    <a:cubicBezTo>
                      <a:pt x="15966" y="14992"/>
                      <a:pt x="15787" y="13585"/>
                      <a:pt x="15794" y="11991"/>
                    </a:cubicBezTo>
                    <a:close/>
                    <a:moveTo>
                      <a:pt x="7817" y="11921"/>
                    </a:moveTo>
                    <a:lnTo>
                      <a:pt x="10976" y="11949"/>
                    </a:lnTo>
                    <a:lnTo>
                      <a:pt x="10933" y="16786"/>
                    </a:lnTo>
                    <a:cubicBezTo>
                      <a:pt x="9572" y="16754"/>
                      <a:pt x="8348" y="16589"/>
                      <a:pt x="7265" y="16345"/>
                    </a:cubicBezTo>
                    <a:cubicBezTo>
                      <a:pt x="7582" y="15063"/>
                      <a:pt x="7796" y="13590"/>
                      <a:pt x="7817" y="11921"/>
                    </a:cubicBezTo>
                    <a:close/>
                    <a:moveTo>
                      <a:pt x="11806" y="11956"/>
                    </a:moveTo>
                    <a:lnTo>
                      <a:pt x="14964" y="11984"/>
                    </a:lnTo>
                    <a:cubicBezTo>
                      <a:pt x="14956" y="13644"/>
                      <a:pt x="15141" y="15114"/>
                      <a:pt x="15433" y="16398"/>
                    </a:cubicBezTo>
                    <a:cubicBezTo>
                      <a:pt x="14328" y="16619"/>
                      <a:pt x="13102" y="16767"/>
                      <a:pt x="11764" y="16790"/>
                    </a:cubicBezTo>
                    <a:lnTo>
                      <a:pt x="11806" y="11956"/>
                    </a:lnTo>
                    <a:close/>
                    <a:moveTo>
                      <a:pt x="1355" y="14684"/>
                    </a:moveTo>
                    <a:lnTo>
                      <a:pt x="1355" y="14684"/>
                    </a:lnTo>
                    <a:cubicBezTo>
                      <a:pt x="2278" y="15350"/>
                      <a:pt x="3905" y="16312"/>
                      <a:pt x="6239" y="16953"/>
                    </a:cubicBezTo>
                    <a:cubicBezTo>
                      <a:pt x="5875" y="18164"/>
                      <a:pt x="5423" y="19163"/>
                      <a:pt x="4984" y="19957"/>
                    </a:cubicBezTo>
                    <a:cubicBezTo>
                      <a:pt x="3289" y="18623"/>
                      <a:pt x="2003" y="16792"/>
                      <a:pt x="1355" y="14684"/>
                    </a:cubicBezTo>
                    <a:close/>
                    <a:moveTo>
                      <a:pt x="21765" y="14880"/>
                    </a:moveTo>
                    <a:lnTo>
                      <a:pt x="21765" y="14880"/>
                    </a:lnTo>
                    <a:cubicBezTo>
                      <a:pt x="21040" y="17081"/>
                      <a:pt x="19620" y="18966"/>
                      <a:pt x="17769" y="20278"/>
                    </a:cubicBezTo>
                    <a:cubicBezTo>
                      <a:pt x="17305" y="19439"/>
                      <a:pt x="16824" y="18357"/>
                      <a:pt x="16452" y="17034"/>
                    </a:cubicBezTo>
                    <a:cubicBezTo>
                      <a:pt x="18969" y="16427"/>
                      <a:pt x="20780" y="15486"/>
                      <a:pt x="21765" y="14880"/>
                    </a:cubicBezTo>
                    <a:close/>
                    <a:moveTo>
                      <a:pt x="7045" y="17155"/>
                    </a:moveTo>
                    <a:cubicBezTo>
                      <a:pt x="8189" y="17412"/>
                      <a:pt x="9483" y="17585"/>
                      <a:pt x="10926" y="17617"/>
                    </a:cubicBezTo>
                    <a:lnTo>
                      <a:pt x="10886" y="22223"/>
                    </a:lnTo>
                    <a:cubicBezTo>
                      <a:pt x="8960" y="22097"/>
                      <a:pt x="7176" y="21460"/>
                      <a:pt x="5662" y="20449"/>
                    </a:cubicBezTo>
                    <a:cubicBezTo>
                      <a:pt x="6145" y="19590"/>
                      <a:pt x="6646" y="18493"/>
                      <a:pt x="7045" y="17155"/>
                    </a:cubicBezTo>
                    <a:close/>
                    <a:moveTo>
                      <a:pt x="15639" y="17212"/>
                    </a:moveTo>
                    <a:cubicBezTo>
                      <a:pt x="16041" y="18656"/>
                      <a:pt x="16567" y="19832"/>
                      <a:pt x="17072" y="20736"/>
                    </a:cubicBezTo>
                    <a:cubicBezTo>
                      <a:pt x="15500" y="21675"/>
                      <a:pt x="13669" y="22221"/>
                      <a:pt x="11716" y="22244"/>
                    </a:cubicBezTo>
                    <a:lnTo>
                      <a:pt x="11756" y="17620"/>
                    </a:lnTo>
                    <a:cubicBezTo>
                      <a:pt x="13177" y="17599"/>
                      <a:pt x="14473" y="17444"/>
                      <a:pt x="15639" y="17212"/>
                    </a:cubicBezTo>
                    <a:close/>
                    <a:moveTo>
                      <a:pt x="11590" y="0"/>
                    </a:moveTo>
                    <a:cubicBezTo>
                      <a:pt x="5274" y="0"/>
                      <a:pt x="108" y="5110"/>
                      <a:pt x="53" y="11439"/>
                    </a:cubicBezTo>
                    <a:cubicBezTo>
                      <a:pt x="0" y="17798"/>
                      <a:pt x="5128" y="23022"/>
                      <a:pt x="11491" y="23077"/>
                    </a:cubicBezTo>
                    <a:cubicBezTo>
                      <a:pt x="11526" y="23078"/>
                      <a:pt x="11560" y="23078"/>
                      <a:pt x="11595" y="23078"/>
                    </a:cubicBezTo>
                    <a:cubicBezTo>
                      <a:pt x="14638" y="23078"/>
                      <a:pt x="17506" y="21906"/>
                      <a:pt x="19680" y="19769"/>
                    </a:cubicBezTo>
                    <a:cubicBezTo>
                      <a:pt x="21878" y="17609"/>
                      <a:pt x="23103" y="14722"/>
                      <a:pt x="23130" y="11639"/>
                    </a:cubicBezTo>
                    <a:cubicBezTo>
                      <a:pt x="23130" y="11605"/>
                      <a:pt x="23130" y="11572"/>
                      <a:pt x="23130" y="11537"/>
                    </a:cubicBezTo>
                    <a:cubicBezTo>
                      <a:pt x="23130" y="5222"/>
                      <a:pt x="18021" y="55"/>
                      <a:pt x="11692" y="0"/>
                    </a:cubicBezTo>
                    <a:cubicBezTo>
                      <a:pt x="11658" y="0"/>
                      <a:pt x="11624" y="0"/>
                      <a:pt x="11590" y="0"/>
                    </a:cubicBezTo>
                    <a:close/>
                  </a:path>
                </a:pathLst>
              </a:custGeom>
              <a:solidFill>
                <a:srgbClr val="F0F0CB">
                  <a:alpha val="446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80" name="Google Shape;1080;p24"/>
            <p:cNvGrpSpPr/>
            <p:nvPr/>
          </p:nvGrpSpPr>
          <p:grpSpPr>
            <a:xfrm>
              <a:off x="1103520" y="1539740"/>
              <a:ext cx="2146847" cy="2152288"/>
              <a:chOff x="4206326" y="1178115"/>
              <a:chExt cx="2868199" cy="2875468"/>
            </a:xfrm>
          </p:grpSpPr>
          <p:sp>
            <p:nvSpPr>
              <p:cNvPr id="1081" name="Google Shape;1081;p24"/>
              <p:cNvSpPr/>
              <p:nvPr/>
            </p:nvSpPr>
            <p:spPr>
              <a:xfrm>
                <a:off x="4387268" y="1362645"/>
                <a:ext cx="2506319" cy="2506416"/>
              </a:xfrm>
              <a:custGeom>
                <a:avLst/>
                <a:gdLst/>
                <a:ahLst/>
                <a:cxnLst/>
                <a:rect l="l" t="t" r="r" b="b"/>
                <a:pathLst>
                  <a:path w="25861" h="25862" extrusionOk="0">
                    <a:moveTo>
                      <a:pt x="12929" y="416"/>
                    </a:moveTo>
                    <a:cubicBezTo>
                      <a:pt x="12942" y="416"/>
                      <a:pt x="12954" y="416"/>
                      <a:pt x="12966" y="416"/>
                    </a:cubicBezTo>
                    <a:cubicBezTo>
                      <a:pt x="16310" y="426"/>
                      <a:pt x="19448" y="1737"/>
                      <a:pt x="21805" y="4107"/>
                    </a:cubicBezTo>
                    <a:cubicBezTo>
                      <a:pt x="24153" y="6469"/>
                      <a:pt x="25445" y="9601"/>
                      <a:pt x="25445" y="12930"/>
                    </a:cubicBezTo>
                    <a:lnTo>
                      <a:pt x="25445" y="12968"/>
                    </a:lnTo>
                    <a:cubicBezTo>
                      <a:pt x="25435" y="16310"/>
                      <a:pt x="24124" y="19449"/>
                      <a:pt x="21753" y="21807"/>
                    </a:cubicBezTo>
                    <a:cubicBezTo>
                      <a:pt x="19392" y="24154"/>
                      <a:pt x="16260" y="25446"/>
                      <a:pt x="12931" y="25446"/>
                    </a:cubicBezTo>
                    <a:cubicBezTo>
                      <a:pt x="12918" y="25446"/>
                      <a:pt x="12906" y="25446"/>
                      <a:pt x="12894" y="25446"/>
                    </a:cubicBezTo>
                    <a:cubicBezTo>
                      <a:pt x="6006" y="25426"/>
                      <a:pt x="416" y="19816"/>
                      <a:pt x="416" y="12932"/>
                    </a:cubicBezTo>
                    <a:lnTo>
                      <a:pt x="416" y="12894"/>
                    </a:lnTo>
                    <a:cubicBezTo>
                      <a:pt x="435" y="6006"/>
                      <a:pt x="6046" y="416"/>
                      <a:pt x="12929" y="416"/>
                    </a:cubicBezTo>
                    <a:close/>
                    <a:moveTo>
                      <a:pt x="12929" y="1"/>
                    </a:moveTo>
                    <a:cubicBezTo>
                      <a:pt x="5817" y="1"/>
                      <a:pt x="20" y="5776"/>
                      <a:pt x="0" y="12894"/>
                    </a:cubicBezTo>
                    <a:lnTo>
                      <a:pt x="0" y="12932"/>
                    </a:lnTo>
                    <a:cubicBezTo>
                      <a:pt x="0" y="20044"/>
                      <a:pt x="5776" y="25840"/>
                      <a:pt x="12893" y="25861"/>
                    </a:cubicBezTo>
                    <a:cubicBezTo>
                      <a:pt x="12905" y="25861"/>
                      <a:pt x="12918" y="25861"/>
                      <a:pt x="12930" y="25861"/>
                    </a:cubicBezTo>
                    <a:cubicBezTo>
                      <a:pt x="16369" y="25861"/>
                      <a:pt x="19606" y="24527"/>
                      <a:pt x="22047" y="22101"/>
                    </a:cubicBezTo>
                    <a:cubicBezTo>
                      <a:pt x="24496" y="19666"/>
                      <a:pt x="25850" y="16423"/>
                      <a:pt x="25861" y="12969"/>
                    </a:cubicBezTo>
                    <a:lnTo>
                      <a:pt x="25861" y="12930"/>
                    </a:lnTo>
                    <a:cubicBezTo>
                      <a:pt x="25861" y="9491"/>
                      <a:pt x="24526" y="6254"/>
                      <a:pt x="22100" y="3815"/>
                    </a:cubicBezTo>
                    <a:cubicBezTo>
                      <a:pt x="19665" y="1366"/>
                      <a:pt x="16421" y="11"/>
                      <a:pt x="12968" y="1"/>
                    </a:cubicBezTo>
                    <a:cubicBezTo>
                      <a:pt x="12955" y="1"/>
                      <a:pt x="12942" y="1"/>
                      <a:pt x="12929" y="1"/>
                    </a:cubicBezTo>
                    <a:close/>
                  </a:path>
                </a:pathLst>
              </a:custGeom>
              <a:solidFill>
                <a:srgbClr val="F0F0CB">
                  <a:alpha val="446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2" name="Google Shape;1082;p24"/>
              <p:cNvSpPr/>
              <p:nvPr/>
            </p:nvSpPr>
            <p:spPr>
              <a:xfrm>
                <a:off x="4206326" y="1178115"/>
                <a:ext cx="2868199" cy="2875468"/>
              </a:xfrm>
              <a:custGeom>
                <a:avLst/>
                <a:gdLst/>
                <a:ahLst/>
                <a:cxnLst/>
                <a:rect l="l" t="t" r="r" b="b"/>
                <a:pathLst>
                  <a:path w="29595" h="29670" extrusionOk="0">
                    <a:moveTo>
                      <a:pt x="14839" y="537"/>
                    </a:moveTo>
                    <a:lnTo>
                      <a:pt x="15848" y="1363"/>
                    </a:lnTo>
                    <a:lnTo>
                      <a:pt x="16971" y="701"/>
                    </a:lnTo>
                    <a:lnTo>
                      <a:pt x="17846" y="1668"/>
                    </a:lnTo>
                    <a:lnTo>
                      <a:pt x="19055" y="1181"/>
                    </a:lnTo>
                    <a:lnTo>
                      <a:pt x="19773" y="2269"/>
                    </a:lnTo>
                    <a:lnTo>
                      <a:pt x="21041" y="1969"/>
                    </a:lnTo>
                    <a:lnTo>
                      <a:pt x="21589" y="3152"/>
                    </a:lnTo>
                    <a:lnTo>
                      <a:pt x="22888" y="3044"/>
                    </a:lnTo>
                    <a:lnTo>
                      <a:pt x="23254" y="4296"/>
                    </a:lnTo>
                    <a:lnTo>
                      <a:pt x="24554" y="4383"/>
                    </a:lnTo>
                    <a:lnTo>
                      <a:pt x="24730" y="5675"/>
                    </a:lnTo>
                    <a:lnTo>
                      <a:pt x="26003" y="5954"/>
                    </a:lnTo>
                    <a:lnTo>
                      <a:pt x="25985" y="7257"/>
                    </a:lnTo>
                    <a:lnTo>
                      <a:pt x="27203" y="7722"/>
                    </a:lnTo>
                    <a:lnTo>
                      <a:pt x="26992" y="9008"/>
                    </a:lnTo>
                    <a:lnTo>
                      <a:pt x="28126" y="9649"/>
                    </a:lnTo>
                    <a:lnTo>
                      <a:pt x="27723" y="10889"/>
                    </a:lnTo>
                    <a:lnTo>
                      <a:pt x="28749" y="11693"/>
                    </a:lnTo>
                    <a:lnTo>
                      <a:pt x="28165" y="12857"/>
                    </a:lnTo>
                    <a:lnTo>
                      <a:pt x="29059" y="13807"/>
                    </a:lnTo>
                    <a:lnTo>
                      <a:pt x="28308" y="14874"/>
                    </a:lnTo>
                    <a:lnTo>
                      <a:pt x="29053" y="15946"/>
                    </a:lnTo>
                    <a:lnTo>
                      <a:pt x="28154" y="16890"/>
                    </a:lnTo>
                    <a:lnTo>
                      <a:pt x="28730" y="18060"/>
                    </a:lnTo>
                    <a:lnTo>
                      <a:pt x="27700" y="18859"/>
                    </a:lnTo>
                    <a:lnTo>
                      <a:pt x="28094" y="20101"/>
                    </a:lnTo>
                    <a:lnTo>
                      <a:pt x="26956" y="20736"/>
                    </a:lnTo>
                    <a:lnTo>
                      <a:pt x="27160" y="22023"/>
                    </a:lnTo>
                    <a:lnTo>
                      <a:pt x="25940" y="22480"/>
                    </a:lnTo>
                    <a:lnTo>
                      <a:pt x="25950" y="23784"/>
                    </a:lnTo>
                    <a:lnTo>
                      <a:pt x="24674" y="24055"/>
                    </a:lnTo>
                    <a:lnTo>
                      <a:pt x="24491" y="25346"/>
                    </a:lnTo>
                    <a:lnTo>
                      <a:pt x="23190" y="25425"/>
                    </a:lnTo>
                    <a:lnTo>
                      <a:pt x="22817" y="26674"/>
                    </a:lnTo>
                    <a:lnTo>
                      <a:pt x="21519" y="26559"/>
                    </a:lnTo>
                    <a:lnTo>
                      <a:pt x="20964" y="27739"/>
                    </a:lnTo>
                    <a:lnTo>
                      <a:pt x="19698" y="27431"/>
                    </a:lnTo>
                    <a:lnTo>
                      <a:pt x="18974" y="28514"/>
                    </a:lnTo>
                    <a:lnTo>
                      <a:pt x="17767" y="28019"/>
                    </a:lnTo>
                    <a:lnTo>
                      <a:pt x="16889" y="28982"/>
                    </a:lnTo>
                    <a:lnTo>
                      <a:pt x="15769" y="28312"/>
                    </a:lnTo>
                    <a:lnTo>
                      <a:pt x="14756" y="29134"/>
                    </a:lnTo>
                    <a:lnTo>
                      <a:pt x="13746" y="28307"/>
                    </a:lnTo>
                    <a:lnTo>
                      <a:pt x="12623" y="28969"/>
                    </a:lnTo>
                    <a:lnTo>
                      <a:pt x="11749" y="28002"/>
                    </a:lnTo>
                    <a:lnTo>
                      <a:pt x="10540" y="28489"/>
                    </a:lnTo>
                    <a:lnTo>
                      <a:pt x="9821" y="27401"/>
                    </a:lnTo>
                    <a:lnTo>
                      <a:pt x="8553" y="27702"/>
                    </a:lnTo>
                    <a:lnTo>
                      <a:pt x="8005" y="26519"/>
                    </a:lnTo>
                    <a:lnTo>
                      <a:pt x="6706" y="26626"/>
                    </a:lnTo>
                    <a:lnTo>
                      <a:pt x="6341" y="25374"/>
                    </a:lnTo>
                    <a:lnTo>
                      <a:pt x="5040" y="25287"/>
                    </a:lnTo>
                    <a:lnTo>
                      <a:pt x="4865" y="23995"/>
                    </a:lnTo>
                    <a:lnTo>
                      <a:pt x="3591" y="23717"/>
                    </a:lnTo>
                    <a:lnTo>
                      <a:pt x="3609" y="22413"/>
                    </a:lnTo>
                    <a:lnTo>
                      <a:pt x="2391" y="21949"/>
                    </a:lnTo>
                    <a:lnTo>
                      <a:pt x="2603" y="20662"/>
                    </a:lnTo>
                    <a:lnTo>
                      <a:pt x="1468" y="20022"/>
                    </a:lnTo>
                    <a:lnTo>
                      <a:pt x="1871" y="18782"/>
                    </a:lnTo>
                    <a:lnTo>
                      <a:pt x="846" y="17978"/>
                    </a:lnTo>
                    <a:lnTo>
                      <a:pt x="1429" y="16813"/>
                    </a:lnTo>
                    <a:lnTo>
                      <a:pt x="535" y="15863"/>
                    </a:lnTo>
                    <a:lnTo>
                      <a:pt x="1286" y="14796"/>
                    </a:lnTo>
                    <a:lnTo>
                      <a:pt x="541" y="13724"/>
                    </a:lnTo>
                    <a:lnTo>
                      <a:pt x="1441" y="12780"/>
                    </a:lnTo>
                    <a:lnTo>
                      <a:pt x="864" y="11611"/>
                    </a:lnTo>
                    <a:lnTo>
                      <a:pt x="1894" y="10812"/>
                    </a:lnTo>
                    <a:lnTo>
                      <a:pt x="1500" y="9569"/>
                    </a:lnTo>
                    <a:lnTo>
                      <a:pt x="2638" y="8934"/>
                    </a:lnTo>
                    <a:lnTo>
                      <a:pt x="2434" y="7647"/>
                    </a:lnTo>
                    <a:lnTo>
                      <a:pt x="3655" y="7190"/>
                    </a:lnTo>
                    <a:lnTo>
                      <a:pt x="3645" y="5886"/>
                    </a:lnTo>
                    <a:lnTo>
                      <a:pt x="4920" y="5615"/>
                    </a:lnTo>
                    <a:lnTo>
                      <a:pt x="5103" y="4324"/>
                    </a:lnTo>
                    <a:lnTo>
                      <a:pt x="6405" y="4245"/>
                    </a:lnTo>
                    <a:lnTo>
                      <a:pt x="6777" y="2996"/>
                    </a:lnTo>
                    <a:lnTo>
                      <a:pt x="8076" y="3111"/>
                    </a:lnTo>
                    <a:lnTo>
                      <a:pt x="8630" y="1931"/>
                    </a:lnTo>
                    <a:lnTo>
                      <a:pt x="9897" y="2239"/>
                    </a:lnTo>
                    <a:lnTo>
                      <a:pt x="10621" y="1157"/>
                    </a:lnTo>
                    <a:lnTo>
                      <a:pt x="11827" y="1651"/>
                    </a:lnTo>
                    <a:lnTo>
                      <a:pt x="12706" y="689"/>
                    </a:lnTo>
                    <a:lnTo>
                      <a:pt x="13826" y="1357"/>
                    </a:lnTo>
                    <a:lnTo>
                      <a:pt x="14839" y="537"/>
                    </a:lnTo>
                    <a:close/>
                    <a:moveTo>
                      <a:pt x="14840" y="1"/>
                    </a:moveTo>
                    <a:lnTo>
                      <a:pt x="13789" y="852"/>
                    </a:lnTo>
                    <a:lnTo>
                      <a:pt x="12628" y="158"/>
                    </a:lnTo>
                    <a:lnTo>
                      <a:pt x="11716" y="1157"/>
                    </a:lnTo>
                    <a:lnTo>
                      <a:pt x="10465" y="643"/>
                    </a:lnTo>
                    <a:lnTo>
                      <a:pt x="9712" y="1767"/>
                    </a:lnTo>
                    <a:lnTo>
                      <a:pt x="8398" y="1447"/>
                    </a:lnTo>
                    <a:lnTo>
                      <a:pt x="7823" y="2671"/>
                    </a:lnTo>
                    <a:lnTo>
                      <a:pt x="6477" y="2552"/>
                    </a:lnTo>
                    <a:lnTo>
                      <a:pt x="6090" y="3848"/>
                    </a:lnTo>
                    <a:lnTo>
                      <a:pt x="4740" y="3930"/>
                    </a:lnTo>
                    <a:lnTo>
                      <a:pt x="4550" y="5269"/>
                    </a:lnTo>
                    <a:lnTo>
                      <a:pt x="3227" y="5550"/>
                    </a:lnTo>
                    <a:lnTo>
                      <a:pt x="3237" y="6903"/>
                    </a:lnTo>
                    <a:lnTo>
                      <a:pt x="1970" y="7378"/>
                    </a:lnTo>
                    <a:lnTo>
                      <a:pt x="2182" y="8714"/>
                    </a:lnTo>
                    <a:lnTo>
                      <a:pt x="1001" y="9372"/>
                    </a:lnTo>
                    <a:lnTo>
                      <a:pt x="1411" y="10661"/>
                    </a:lnTo>
                    <a:lnTo>
                      <a:pt x="341" y="11490"/>
                    </a:lnTo>
                    <a:lnTo>
                      <a:pt x="940" y="12704"/>
                    </a:lnTo>
                    <a:lnTo>
                      <a:pt x="7" y="13683"/>
                    </a:lnTo>
                    <a:lnTo>
                      <a:pt x="778" y="14794"/>
                    </a:lnTo>
                    <a:lnTo>
                      <a:pt x="1" y="15901"/>
                    </a:lnTo>
                    <a:lnTo>
                      <a:pt x="928" y="16886"/>
                    </a:lnTo>
                    <a:lnTo>
                      <a:pt x="322" y="18095"/>
                    </a:lnTo>
                    <a:lnTo>
                      <a:pt x="1386" y="18929"/>
                    </a:lnTo>
                    <a:lnTo>
                      <a:pt x="969" y="20216"/>
                    </a:lnTo>
                    <a:lnTo>
                      <a:pt x="2146" y="20882"/>
                    </a:lnTo>
                    <a:lnTo>
                      <a:pt x="1926" y="22216"/>
                    </a:lnTo>
                    <a:lnTo>
                      <a:pt x="3190" y="22698"/>
                    </a:lnTo>
                    <a:lnTo>
                      <a:pt x="3171" y="24050"/>
                    </a:lnTo>
                    <a:lnTo>
                      <a:pt x="4492" y="24339"/>
                    </a:lnTo>
                    <a:lnTo>
                      <a:pt x="4674" y="25679"/>
                    </a:lnTo>
                    <a:lnTo>
                      <a:pt x="6023" y="25769"/>
                    </a:lnTo>
                    <a:lnTo>
                      <a:pt x="6402" y="27068"/>
                    </a:lnTo>
                    <a:lnTo>
                      <a:pt x="7750" y="26956"/>
                    </a:lnTo>
                    <a:lnTo>
                      <a:pt x="8318" y="28184"/>
                    </a:lnTo>
                    <a:lnTo>
                      <a:pt x="9635" y="27872"/>
                    </a:lnTo>
                    <a:lnTo>
                      <a:pt x="10380" y="29001"/>
                    </a:lnTo>
                    <a:lnTo>
                      <a:pt x="11635" y="28495"/>
                    </a:lnTo>
                    <a:lnTo>
                      <a:pt x="12542" y="29499"/>
                    </a:lnTo>
                    <a:lnTo>
                      <a:pt x="13708" y="28811"/>
                    </a:lnTo>
                    <a:lnTo>
                      <a:pt x="14754" y="29670"/>
                    </a:lnTo>
                    <a:lnTo>
                      <a:pt x="15805" y="28817"/>
                    </a:lnTo>
                    <a:lnTo>
                      <a:pt x="16966" y="29513"/>
                    </a:lnTo>
                    <a:lnTo>
                      <a:pt x="17878" y="28514"/>
                    </a:lnTo>
                    <a:lnTo>
                      <a:pt x="19130" y="29027"/>
                    </a:lnTo>
                    <a:lnTo>
                      <a:pt x="19882" y="27902"/>
                    </a:lnTo>
                    <a:lnTo>
                      <a:pt x="21196" y="28223"/>
                    </a:lnTo>
                    <a:lnTo>
                      <a:pt x="21771" y="26999"/>
                    </a:lnTo>
                    <a:lnTo>
                      <a:pt x="23118" y="27118"/>
                    </a:lnTo>
                    <a:lnTo>
                      <a:pt x="23504" y="25822"/>
                    </a:lnTo>
                    <a:lnTo>
                      <a:pt x="24854" y="25740"/>
                    </a:lnTo>
                    <a:lnTo>
                      <a:pt x="25045" y="24401"/>
                    </a:lnTo>
                    <a:lnTo>
                      <a:pt x="26367" y="24120"/>
                    </a:lnTo>
                    <a:lnTo>
                      <a:pt x="26357" y="22768"/>
                    </a:lnTo>
                    <a:lnTo>
                      <a:pt x="27624" y="22293"/>
                    </a:lnTo>
                    <a:lnTo>
                      <a:pt x="27412" y="20957"/>
                    </a:lnTo>
                    <a:lnTo>
                      <a:pt x="28594" y="20298"/>
                    </a:lnTo>
                    <a:lnTo>
                      <a:pt x="28183" y="19009"/>
                    </a:lnTo>
                    <a:lnTo>
                      <a:pt x="29253" y="18180"/>
                    </a:lnTo>
                    <a:lnTo>
                      <a:pt x="28654" y="16966"/>
                    </a:lnTo>
                    <a:lnTo>
                      <a:pt x="29587" y="15987"/>
                    </a:lnTo>
                    <a:lnTo>
                      <a:pt x="28816" y="14876"/>
                    </a:lnTo>
                    <a:lnTo>
                      <a:pt x="29594" y="13769"/>
                    </a:lnTo>
                    <a:lnTo>
                      <a:pt x="28666" y="12784"/>
                    </a:lnTo>
                    <a:lnTo>
                      <a:pt x="29272" y="11576"/>
                    </a:lnTo>
                    <a:lnTo>
                      <a:pt x="28208" y="10741"/>
                    </a:lnTo>
                    <a:lnTo>
                      <a:pt x="28626" y="9454"/>
                    </a:lnTo>
                    <a:lnTo>
                      <a:pt x="27448" y="8789"/>
                    </a:lnTo>
                    <a:lnTo>
                      <a:pt x="27668" y="7454"/>
                    </a:lnTo>
                    <a:lnTo>
                      <a:pt x="26405" y="6973"/>
                    </a:lnTo>
                    <a:lnTo>
                      <a:pt x="26423" y="5620"/>
                    </a:lnTo>
                    <a:lnTo>
                      <a:pt x="25102" y="5331"/>
                    </a:lnTo>
                    <a:lnTo>
                      <a:pt x="24921" y="3991"/>
                    </a:lnTo>
                    <a:lnTo>
                      <a:pt x="23571" y="3901"/>
                    </a:lnTo>
                    <a:lnTo>
                      <a:pt x="23192" y="2602"/>
                    </a:lnTo>
                    <a:lnTo>
                      <a:pt x="21844" y="2714"/>
                    </a:lnTo>
                    <a:lnTo>
                      <a:pt x="21276" y="1487"/>
                    </a:lnTo>
                    <a:lnTo>
                      <a:pt x="19959" y="1797"/>
                    </a:lnTo>
                    <a:lnTo>
                      <a:pt x="19214" y="669"/>
                    </a:lnTo>
                    <a:lnTo>
                      <a:pt x="17959" y="1175"/>
                    </a:lnTo>
                    <a:lnTo>
                      <a:pt x="17052" y="171"/>
                    </a:lnTo>
                    <a:lnTo>
                      <a:pt x="15886" y="859"/>
                    </a:lnTo>
                    <a:lnTo>
                      <a:pt x="14840" y="1"/>
                    </a:lnTo>
                    <a:close/>
                  </a:path>
                </a:pathLst>
              </a:custGeom>
              <a:solidFill>
                <a:srgbClr val="F0F0CB">
                  <a:alpha val="446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3" name="Google Shape;1083;p24"/>
              <p:cNvSpPr/>
              <p:nvPr/>
            </p:nvSpPr>
            <p:spPr>
              <a:xfrm>
                <a:off x="4519945" y="1498328"/>
                <a:ext cx="2241741" cy="2236604"/>
              </a:xfrm>
              <a:custGeom>
                <a:avLst/>
                <a:gdLst/>
                <a:ahLst/>
                <a:cxnLst/>
                <a:rect l="l" t="t" r="r" b="b"/>
                <a:pathLst>
                  <a:path w="23131" h="23078" extrusionOk="0">
                    <a:moveTo>
                      <a:pt x="11073" y="844"/>
                    </a:moveTo>
                    <a:lnTo>
                      <a:pt x="11031" y="5504"/>
                    </a:lnTo>
                    <a:cubicBezTo>
                      <a:pt x="9548" y="5512"/>
                      <a:pt x="8220" y="5671"/>
                      <a:pt x="7049" y="5919"/>
                    </a:cubicBezTo>
                    <a:cubicBezTo>
                      <a:pt x="6675" y="4581"/>
                      <a:pt x="6214" y="3455"/>
                      <a:pt x="5770" y="2557"/>
                    </a:cubicBezTo>
                    <a:cubicBezTo>
                      <a:pt x="7312" y="1555"/>
                      <a:pt x="9125" y="937"/>
                      <a:pt x="11073" y="844"/>
                    </a:cubicBezTo>
                    <a:close/>
                    <a:moveTo>
                      <a:pt x="11903" y="839"/>
                    </a:moveTo>
                    <a:cubicBezTo>
                      <a:pt x="13873" y="895"/>
                      <a:pt x="15709" y="1484"/>
                      <a:pt x="17274" y="2467"/>
                    </a:cubicBezTo>
                    <a:cubicBezTo>
                      <a:pt x="16777" y="3401"/>
                      <a:pt x="16254" y="4588"/>
                      <a:pt x="15830" y="6012"/>
                    </a:cubicBezTo>
                    <a:cubicBezTo>
                      <a:pt x="14645" y="5748"/>
                      <a:pt x="13320" y="5562"/>
                      <a:pt x="11863" y="5514"/>
                    </a:cubicBezTo>
                    <a:lnTo>
                      <a:pt x="11903" y="839"/>
                    </a:lnTo>
                    <a:close/>
                    <a:moveTo>
                      <a:pt x="5084" y="3044"/>
                    </a:moveTo>
                    <a:cubicBezTo>
                      <a:pt x="5485" y="3875"/>
                      <a:pt x="5898" y="4902"/>
                      <a:pt x="6238" y="6110"/>
                    </a:cubicBezTo>
                    <a:cubicBezTo>
                      <a:pt x="3924" y="6715"/>
                      <a:pt x="2308" y="7643"/>
                      <a:pt x="1389" y="8285"/>
                    </a:cubicBezTo>
                    <a:cubicBezTo>
                      <a:pt x="2062" y="6180"/>
                      <a:pt x="3370" y="4360"/>
                      <a:pt x="5084" y="3044"/>
                    </a:cubicBezTo>
                    <a:close/>
                    <a:moveTo>
                      <a:pt x="17963" y="2939"/>
                    </a:moveTo>
                    <a:cubicBezTo>
                      <a:pt x="19789" y="4296"/>
                      <a:pt x="21169" y="6219"/>
                      <a:pt x="21843" y="8444"/>
                    </a:cubicBezTo>
                    <a:cubicBezTo>
                      <a:pt x="20886" y="7830"/>
                      <a:pt x="19116" y="6864"/>
                      <a:pt x="16639" y="6208"/>
                    </a:cubicBezTo>
                    <a:cubicBezTo>
                      <a:pt x="17029" y="4905"/>
                      <a:pt x="17506" y="3810"/>
                      <a:pt x="17963" y="2939"/>
                    </a:cubicBezTo>
                    <a:close/>
                    <a:moveTo>
                      <a:pt x="6449" y="6922"/>
                    </a:moveTo>
                    <a:cubicBezTo>
                      <a:pt x="6738" y="8150"/>
                      <a:pt x="6942" y="9541"/>
                      <a:pt x="6982" y="11083"/>
                    </a:cubicBezTo>
                    <a:lnTo>
                      <a:pt x="898" y="11030"/>
                    </a:lnTo>
                    <a:cubicBezTo>
                      <a:pt x="921" y="10544"/>
                      <a:pt x="976" y="10065"/>
                      <a:pt x="1063" y="9597"/>
                    </a:cubicBezTo>
                    <a:cubicBezTo>
                      <a:pt x="1098" y="9564"/>
                      <a:pt x="2919" y="7853"/>
                      <a:pt x="6449" y="6922"/>
                    </a:cubicBezTo>
                    <a:close/>
                    <a:moveTo>
                      <a:pt x="11025" y="6335"/>
                    </a:moveTo>
                    <a:lnTo>
                      <a:pt x="10983" y="11118"/>
                    </a:lnTo>
                    <a:lnTo>
                      <a:pt x="7811" y="11090"/>
                    </a:lnTo>
                    <a:cubicBezTo>
                      <a:pt x="7772" y="9475"/>
                      <a:pt x="7563" y="8016"/>
                      <a:pt x="7259" y="6730"/>
                    </a:cubicBezTo>
                    <a:cubicBezTo>
                      <a:pt x="8368" y="6494"/>
                      <a:pt x="9624" y="6343"/>
                      <a:pt x="11025" y="6335"/>
                    </a:cubicBezTo>
                    <a:close/>
                    <a:moveTo>
                      <a:pt x="11855" y="6346"/>
                    </a:moveTo>
                    <a:cubicBezTo>
                      <a:pt x="13228" y="6393"/>
                      <a:pt x="14483" y="6571"/>
                      <a:pt x="15608" y="6821"/>
                    </a:cubicBezTo>
                    <a:cubicBezTo>
                      <a:pt x="15284" y="8101"/>
                      <a:pt x="15050" y="9547"/>
                      <a:pt x="14983" y="11153"/>
                    </a:cubicBezTo>
                    <a:lnTo>
                      <a:pt x="11813" y="11125"/>
                    </a:lnTo>
                    <a:lnTo>
                      <a:pt x="11855" y="6346"/>
                    </a:lnTo>
                    <a:close/>
                    <a:moveTo>
                      <a:pt x="16414" y="7018"/>
                    </a:moveTo>
                    <a:cubicBezTo>
                      <a:pt x="20000" y="7977"/>
                      <a:pt x="22059" y="9603"/>
                      <a:pt x="22132" y="9663"/>
                    </a:cubicBezTo>
                    <a:cubicBezTo>
                      <a:pt x="22222" y="10170"/>
                      <a:pt x="22277" y="10689"/>
                      <a:pt x="22291" y="11217"/>
                    </a:cubicBezTo>
                    <a:lnTo>
                      <a:pt x="15814" y="11161"/>
                    </a:lnTo>
                    <a:cubicBezTo>
                      <a:pt x="15879" y="9624"/>
                      <a:pt x="16104" y="8241"/>
                      <a:pt x="16414" y="7018"/>
                    </a:cubicBezTo>
                    <a:close/>
                    <a:moveTo>
                      <a:pt x="891" y="11861"/>
                    </a:moveTo>
                    <a:lnTo>
                      <a:pt x="6987" y="11914"/>
                    </a:lnTo>
                    <a:cubicBezTo>
                      <a:pt x="6965" y="13511"/>
                      <a:pt x="6761" y="14918"/>
                      <a:pt x="6460" y="16141"/>
                    </a:cubicBezTo>
                    <a:cubicBezTo>
                      <a:pt x="3031" y="15190"/>
                      <a:pt x="1205" y="13517"/>
                      <a:pt x="1041" y="13360"/>
                    </a:cubicBezTo>
                    <a:cubicBezTo>
                      <a:pt x="957" y="12870"/>
                      <a:pt x="907" y="12370"/>
                      <a:pt x="891" y="11861"/>
                    </a:cubicBezTo>
                    <a:close/>
                    <a:moveTo>
                      <a:pt x="15794" y="11991"/>
                    </a:moveTo>
                    <a:lnTo>
                      <a:pt x="22285" y="12048"/>
                    </a:lnTo>
                    <a:cubicBezTo>
                      <a:pt x="22259" y="12597"/>
                      <a:pt x="22192" y="13137"/>
                      <a:pt x="22086" y="13662"/>
                    </a:cubicBezTo>
                    <a:cubicBezTo>
                      <a:pt x="21891" y="13810"/>
                      <a:pt x="19788" y="15356"/>
                      <a:pt x="16245" y="16220"/>
                    </a:cubicBezTo>
                    <a:cubicBezTo>
                      <a:pt x="15966" y="14992"/>
                      <a:pt x="15787" y="13585"/>
                      <a:pt x="15794" y="11991"/>
                    </a:cubicBezTo>
                    <a:close/>
                    <a:moveTo>
                      <a:pt x="7817" y="11921"/>
                    </a:moveTo>
                    <a:lnTo>
                      <a:pt x="10976" y="11949"/>
                    </a:lnTo>
                    <a:lnTo>
                      <a:pt x="10933" y="16786"/>
                    </a:lnTo>
                    <a:cubicBezTo>
                      <a:pt x="9572" y="16754"/>
                      <a:pt x="8348" y="16589"/>
                      <a:pt x="7265" y="16345"/>
                    </a:cubicBezTo>
                    <a:cubicBezTo>
                      <a:pt x="7582" y="15063"/>
                      <a:pt x="7796" y="13590"/>
                      <a:pt x="7817" y="11921"/>
                    </a:cubicBezTo>
                    <a:close/>
                    <a:moveTo>
                      <a:pt x="11806" y="11956"/>
                    </a:moveTo>
                    <a:lnTo>
                      <a:pt x="14964" y="11984"/>
                    </a:lnTo>
                    <a:cubicBezTo>
                      <a:pt x="14956" y="13644"/>
                      <a:pt x="15141" y="15114"/>
                      <a:pt x="15433" y="16398"/>
                    </a:cubicBezTo>
                    <a:cubicBezTo>
                      <a:pt x="14328" y="16619"/>
                      <a:pt x="13102" y="16767"/>
                      <a:pt x="11764" y="16790"/>
                    </a:cubicBezTo>
                    <a:lnTo>
                      <a:pt x="11806" y="11956"/>
                    </a:lnTo>
                    <a:close/>
                    <a:moveTo>
                      <a:pt x="1355" y="14684"/>
                    </a:moveTo>
                    <a:lnTo>
                      <a:pt x="1355" y="14684"/>
                    </a:lnTo>
                    <a:cubicBezTo>
                      <a:pt x="2278" y="15350"/>
                      <a:pt x="3905" y="16312"/>
                      <a:pt x="6239" y="16953"/>
                    </a:cubicBezTo>
                    <a:cubicBezTo>
                      <a:pt x="5875" y="18164"/>
                      <a:pt x="5423" y="19163"/>
                      <a:pt x="4984" y="19957"/>
                    </a:cubicBezTo>
                    <a:cubicBezTo>
                      <a:pt x="3289" y="18623"/>
                      <a:pt x="2003" y="16792"/>
                      <a:pt x="1355" y="14684"/>
                    </a:cubicBezTo>
                    <a:close/>
                    <a:moveTo>
                      <a:pt x="21765" y="14880"/>
                    </a:moveTo>
                    <a:lnTo>
                      <a:pt x="21765" y="14880"/>
                    </a:lnTo>
                    <a:cubicBezTo>
                      <a:pt x="21040" y="17081"/>
                      <a:pt x="19620" y="18966"/>
                      <a:pt x="17769" y="20278"/>
                    </a:cubicBezTo>
                    <a:cubicBezTo>
                      <a:pt x="17305" y="19439"/>
                      <a:pt x="16824" y="18357"/>
                      <a:pt x="16452" y="17034"/>
                    </a:cubicBezTo>
                    <a:cubicBezTo>
                      <a:pt x="18969" y="16427"/>
                      <a:pt x="20780" y="15486"/>
                      <a:pt x="21765" y="14880"/>
                    </a:cubicBezTo>
                    <a:close/>
                    <a:moveTo>
                      <a:pt x="7045" y="17155"/>
                    </a:moveTo>
                    <a:cubicBezTo>
                      <a:pt x="8189" y="17412"/>
                      <a:pt x="9483" y="17585"/>
                      <a:pt x="10926" y="17617"/>
                    </a:cubicBezTo>
                    <a:lnTo>
                      <a:pt x="10886" y="22223"/>
                    </a:lnTo>
                    <a:cubicBezTo>
                      <a:pt x="8960" y="22097"/>
                      <a:pt x="7176" y="21460"/>
                      <a:pt x="5662" y="20449"/>
                    </a:cubicBezTo>
                    <a:cubicBezTo>
                      <a:pt x="6145" y="19590"/>
                      <a:pt x="6646" y="18493"/>
                      <a:pt x="7045" y="17155"/>
                    </a:cubicBezTo>
                    <a:close/>
                    <a:moveTo>
                      <a:pt x="15639" y="17212"/>
                    </a:moveTo>
                    <a:cubicBezTo>
                      <a:pt x="16041" y="18656"/>
                      <a:pt x="16567" y="19832"/>
                      <a:pt x="17072" y="20736"/>
                    </a:cubicBezTo>
                    <a:cubicBezTo>
                      <a:pt x="15500" y="21675"/>
                      <a:pt x="13669" y="22221"/>
                      <a:pt x="11716" y="22244"/>
                    </a:cubicBezTo>
                    <a:lnTo>
                      <a:pt x="11756" y="17620"/>
                    </a:lnTo>
                    <a:cubicBezTo>
                      <a:pt x="13177" y="17599"/>
                      <a:pt x="14473" y="17444"/>
                      <a:pt x="15639" y="17212"/>
                    </a:cubicBezTo>
                    <a:close/>
                    <a:moveTo>
                      <a:pt x="11590" y="0"/>
                    </a:moveTo>
                    <a:cubicBezTo>
                      <a:pt x="5274" y="0"/>
                      <a:pt x="108" y="5110"/>
                      <a:pt x="53" y="11439"/>
                    </a:cubicBezTo>
                    <a:cubicBezTo>
                      <a:pt x="0" y="17798"/>
                      <a:pt x="5128" y="23022"/>
                      <a:pt x="11491" y="23077"/>
                    </a:cubicBezTo>
                    <a:cubicBezTo>
                      <a:pt x="11526" y="23078"/>
                      <a:pt x="11560" y="23078"/>
                      <a:pt x="11595" y="23078"/>
                    </a:cubicBezTo>
                    <a:cubicBezTo>
                      <a:pt x="14638" y="23078"/>
                      <a:pt x="17506" y="21906"/>
                      <a:pt x="19680" y="19769"/>
                    </a:cubicBezTo>
                    <a:cubicBezTo>
                      <a:pt x="21878" y="17609"/>
                      <a:pt x="23103" y="14722"/>
                      <a:pt x="23130" y="11639"/>
                    </a:cubicBezTo>
                    <a:cubicBezTo>
                      <a:pt x="23130" y="11605"/>
                      <a:pt x="23130" y="11572"/>
                      <a:pt x="23130" y="11537"/>
                    </a:cubicBezTo>
                    <a:cubicBezTo>
                      <a:pt x="23130" y="5222"/>
                      <a:pt x="18021" y="55"/>
                      <a:pt x="11692" y="0"/>
                    </a:cubicBezTo>
                    <a:cubicBezTo>
                      <a:pt x="11658" y="0"/>
                      <a:pt x="11624" y="0"/>
                      <a:pt x="11590" y="0"/>
                    </a:cubicBezTo>
                    <a:close/>
                  </a:path>
                </a:pathLst>
              </a:custGeom>
              <a:solidFill>
                <a:srgbClr val="F0F0CB">
                  <a:alpha val="446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084" name="Google Shape;1084;p24"/>
          <p:cNvSpPr txBox="1">
            <a:spLocks noGrp="1"/>
          </p:cNvSpPr>
          <p:nvPr>
            <p:ph type="title"/>
          </p:nvPr>
        </p:nvSpPr>
        <p:spPr>
          <a:xfrm>
            <a:off x="4287050" y="914400"/>
            <a:ext cx="2449800" cy="34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/>
            </a:lvl9pPr>
          </a:lstStyle>
          <a:p>
            <a:endParaRPr/>
          </a:p>
        </p:txBody>
      </p:sp>
      <p:grpSp>
        <p:nvGrpSpPr>
          <p:cNvPr id="1085" name="Google Shape;1085;p24"/>
          <p:cNvGrpSpPr/>
          <p:nvPr/>
        </p:nvGrpSpPr>
        <p:grpSpPr>
          <a:xfrm>
            <a:off x="6369310" y="474667"/>
            <a:ext cx="607005" cy="605588"/>
            <a:chOff x="4799325" y="68450"/>
            <a:chExt cx="439000" cy="437975"/>
          </a:xfrm>
        </p:grpSpPr>
        <p:sp>
          <p:nvSpPr>
            <p:cNvPr id="1086" name="Google Shape;1086;p24"/>
            <p:cNvSpPr/>
            <p:nvPr/>
          </p:nvSpPr>
          <p:spPr>
            <a:xfrm>
              <a:off x="5077050" y="419250"/>
              <a:ext cx="22550" cy="39925"/>
            </a:xfrm>
            <a:custGeom>
              <a:avLst/>
              <a:gdLst/>
              <a:ahLst/>
              <a:cxnLst/>
              <a:rect l="l" t="t" r="r" b="b"/>
              <a:pathLst>
                <a:path w="902" h="1597" extrusionOk="0">
                  <a:moveTo>
                    <a:pt x="363" y="0"/>
                  </a:moveTo>
                  <a:lnTo>
                    <a:pt x="216" y="61"/>
                  </a:lnTo>
                  <a:lnTo>
                    <a:pt x="480" y="693"/>
                  </a:lnTo>
                  <a:lnTo>
                    <a:pt x="0" y="894"/>
                  </a:lnTo>
                  <a:lnTo>
                    <a:pt x="53" y="1018"/>
                  </a:lnTo>
                  <a:lnTo>
                    <a:pt x="533" y="818"/>
                  </a:lnTo>
                  <a:lnTo>
                    <a:pt x="702" y="1221"/>
                  </a:lnTo>
                  <a:lnTo>
                    <a:pt x="108" y="1470"/>
                  </a:lnTo>
                  <a:lnTo>
                    <a:pt x="161" y="1596"/>
                  </a:lnTo>
                  <a:lnTo>
                    <a:pt x="901" y="1286"/>
                  </a:lnTo>
                  <a:lnTo>
                    <a:pt x="36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24"/>
            <p:cNvSpPr/>
            <p:nvPr/>
          </p:nvSpPr>
          <p:spPr>
            <a:xfrm>
              <a:off x="5033100" y="430500"/>
              <a:ext cx="28225" cy="36450"/>
            </a:xfrm>
            <a:custGeom>
              <a:avLst/>
              <a:gdLst/>
              <a:ahLst/>
              <a:cxnLst/>
              <a:rect l="l" t="t" r="r" b="b"/>
              <a:pathLst>
                <a:path w="1129" h="1458" extrusionOk="0">
                  <a:moveTo>
                    <a:pt x="868" y="769"/>
                  </a:moveTo>
                  <a:lnTo>
                    <a:pt x="948" y="1256"/>
                  </a:lnTo>
                  <a:lnTo>
                    <a:pt x="699" y="1297"/>
                  </a:lnTo>
                  <a:cubicBezTo>
                    <a:pt x="667" y="1303"/>
                    <a:pt x="635" y="1308"/>
                    <a:pt x="603" y="1308"/>
                  </a:cubicBezTo>
                  <a:cubicBezTo>
                    <a:pt x="578" y="1308"/>
                    <a:pt x="552" y="1305"/>
                    <a:pt x="525" y="1297"/>
                  </a:cubicBezTo>
                  <a:cubicBezTo>
                    <a:pt x="432" y="1267"/>
                    <a:pt x="373" y="1187"/>
                    <a:pt x="359" y="1097"/>
                  </a:cubicBezTo>
                  <a:cubicBezTo>
                    <a:pt x="344" y="1010"/>
                    <a:pt x="373" y="921"/>
                    <a:pt x="446" y="868"/>
                  </a:cubicBezTo>
                  <a:cubicBezTo>
                    <a:pt x="495" y="832"/>
                    <a:pt x="547" y="822"/>
                    <a:pt x="601" y="813"/>
                  </a:cubicBezTo>
                  <a:lnTo>
                    <a:pt x="868" y="769"/>
                  </a:lnTo>
                  <a:close/>
                  <a:moveTo>
                    <a:pt x="901" y="1"/>
                  </a:moveTo>
                  <a:lnTo>
                    <a:pt x="745" y="26"/>
                  </a:lnTo>
                  <a:lnTo>
                    <a:pt x="845" y="634"/>
                  </a:lnTo>
                  <a:lnTo>
                    <a:pt x="579" y="678"/>
                  </a:lnTo>
                  <a:lnTo>
                    <a:pt x="173" y="120"/>
                  </a:lnTo>
                  <a:lnTo>
                    <a:pt x="1" y="149"/>
                  </a:lnTo>
                  <a:lnTo>
                    <a:pt x="420" y="710"/>
                  </a:lnTo>
                  <a:cubicBezTo>
                    <a:pt x="261" y="783"/>
                    <a:pt x="173" y="959"/>
                    <a:pt x="203" y="1141"/>
                  </a:cubicBezTo>
                  <a:cubicBezTo>
                    <a:pt x="226" y="1279"/>
                    <a:pt x="315" y="1396"/>
                    <a:pt x="452" y="1440"/>
                  </a:cubicBezTo>
                  <a:cubicBezTo>
                    <a:pt x="494" y="1453"/>
                    <a:pt x="535" y="1458"/>
                    <a:pt x="575" y="1458"/>
                  </a:cubicBezTo>
                  <a:cubicBezTo>
                    <a:pt x="625" y="1458"/>
                    <a:pt x="674" y="1451"/>
                    <a:pt x="723" y="1442"/>
                  </a:cubicBezTo>
                  <a:lnTo>
                    <a:pt x="1129" y="1375"/>
                  </a:lnTo>
                  <a:lnTo>
                    <a:pt x="9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24"/>
            <p:cNvSpPr/>
            <p:nvPr/>
          </p:nvSpPr>
          <p:spPr>
            <a:xfrm>
              <a:off x="4998350" y="432875"/>
              <a:ext cx="26175" cy="36400"/>
            </a:xfrm>
            <a:custGeom>
              <a:avLst/>
              <a:gdLst/>
              <a:ahLst/>
              <a:cxnLst/>
              <a:rect l="l" t="t" r="r" b="b"/>
              <a:pathLst>
                <a:path w="1047" h="1456" extrusionOk="0">
                  <a:moveTo>
                    <a:pt x="313" y="554"/>
                  </a:moveTo>
                  <a:lnTo>
                    <a:pt x="689" y="581"/>
                  </a:lnTo>
                  <a:lnTo>
                    <a:pt x="472" y="1098"/>
                  </a:lnTo>
                  <a:lnTo>
                    <a:pt x="313" y="554"/>
                  </a:lnTo>
                  <a:close/>
                  <a:moveTo>
                    <a:pt x="1" y="1"/>
                  </a:moveTo>
                  <a:lnTo>
                    <a:pt x="436" y="1455"/>
                  </a:lnTo>
                  <a:lnTo>
                    <a:pt x="454" y="1456"/>
                  </a:lnTo>
                  <a:lnTo>
                    <a:pt x="1047" y="74"/>
                  </a:lnTo>
                  <a:lnTo>
                    <a:pt x="892" y="63"/>
                  </a:lnTo>
                  <a:lnTo>
                    <a:pt x="729" y="461"/>
                  </a:lnTo>
                  <a:lnTo>
                    <a:pt x="288" y="430"/>
                  </a:lnTo>
                  <a:lnTo>
                    <a:pt x="162" y="1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24"/>
            <p:cNvSpPr/>
            <p:nvPr/>
          </p:nvSpPr>
          <p:spPr>
            <a:xfrm>
              <a:off x="4956950" y="424150"/>
              <a:ext cx="32050" cy="39975"/>
            </a:xfrm>
            <a:custGeom>
              <a:avLst/>
              <a:gdLst/>
              <a:ahLst/>
              <a:cxnLst/>
              <a:rect l="l" t="t" r="r" b="b"/>
              <a:pathLst>
                <a:path w="1282" h="1599" extrusionOk="0">
                  <a:moveTo>
                    <a:pt x="435" y="1"/>
                  </a:moveTo>
                  <a:lnTo>
                    <a:pt x="33" y="1276"/>
                  </a:lnTo>
                  <a:cubicBezTo>
                    <a:pt x="28" y="1291"/>
                    <a:pt x="23" y="1296"/>
                    <a:pt x="15" y="1303"/>
                  </a:cubicBezTo>
                  <a:cubicBezTo>
                    <a:pt x="12" y="1308"/>
                    <a:pt x="2" y="1316"/>
                    <a:pt x="0" y="1329"/>
                  </a:cubicBezTo>
                  <a:lnTo>
                    <a:pt x="158" y="1379"/>
                  </a:lnTo>
                  <a:lnTo>
                    <a:pt x="469" y="392"/>
                  </a:lnTo>
                  <a:lnTo>
                    <a:pt x="717" y="1552"/>
                  </a:lnTo>
                  <a:lnTo>
                    <a:pt x="862" y="1599"/>
                  </a:lnTo>
                  <a:lnTo>
                    <a:pt x="1281" y="270"/>
                  </a:lnTo>
                  <a:lnTo>
                    <a:pt x="1137" y="224"/>
                  </a:lnTo>
                  <a:lnTo>
                    <a:pt x="808" y="1269"/>
                  </a:lnTo>
                  <a:lnTo>
                    <a:pt x="553" y="38"/>
                  </a:lnTo>
                  <a:lnTo>
                    <a:pt x="4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24"/>
            <p:cNvSpPr/>
            <p:nvPr/>
          </p:nvSpPr>
          <p:spPr>
            <a:xfrm>
              <a:off x="4922100" y="410775"/>
              <a:ext cx="33700" cy="34025"/>
            </a:xfrm>
            <a:custGeom>
              <a:avLst/>
              <a:gdLst/>
              <a:ahLst/>
              <a:cxnLst/>
              <a:rect l="l" t="t" r="r" b="b"/>
              <a:pathLst>
                <a:path w="1348" h="1361" extrusionOk="0">
                  <a:moveTo>
                    <a:pt x="737" y="0"/>
                  </a:moveTo>
                  <a:cubicBezTo>
                    <a:pt x="661" y="0"/>
                    <a:pt x="584" y="19"/>
                    <a:pt x="513" y="56"/>
                  </a:cubicBezTo>
                  <a:lnTo>
                    <a:pt x="574" y="179"/>
                  </a:lnTo>
                  <a:cubicBezTo>
                    <a:pt x="628" y="150"/>
                    <a:pt x="687" y="136"/>
                    <a:pt x="744" y="136"/>
                  </a:cubicBezTo>
                  <a:cubicBezTo>
                    <a:pt x="802" y="136"/>
                    <a:pt x="857" y="151"/>
                    <a:pt x="904" y="179"/>
                  </a:cubicBezTo>
                  <a:cubicBezTo>
                    <a:pt x="1081" y="284"/>
                    <a:pt x="1126" y="560"/>
                    <a:pt x="933" y="884"/>
                  </a:cubicBezTo>
                  <a:cubicBezTo>
                    <a:pt x="792" y="1119"/>
                    <a:pt x="615" y="1228"/>
                    <a:pt x="464" y="1228"/>
                  </a:cubicBezTo>
                  <a:cubicBezTo>
                    <a:pt x="411" y="1228"/>
                    <a:pt x="361" y="1215"/>
                    <a:pt x="317" y="1189"/>
                  </a:cubicBezTo>
                  <a:cubicBezTo>
                    <a:pt x="223" y="1133"/>
                    <a:pt x="169" y="1025"/>
                    <a:pt x="171" y="913"/>
                  </a:cubicBezTo>
                  <a:cubicBezTo>
                    <a:pt x="171" y="904"/>
                    <a:pt x="171" y="897"/>
                    <a:pt x="176" y="888"/>
                  </a:cubicBezTo>
                  <a:cubicBezTo>
                    <a:pt x="179" y="883"/>
                    <a:pt x="183" y="879"/>
                    <a:pt x="186" y="875"/>
                  </a:cubicBezTo>
                  <a:cubicBezTo>
                    <a:pt x="187" y="872"/>
                    <a:pt x="194" y="862"/>
                    <a:pt x="188" y="850"/>
                  </a:cubicBezTo>
                  <a:lnTo>
                    <a:pt x="23" y="837"/>
                  </a:lnTo>
                  <a:lnTo>
                    <a:pt x="23" y="837"/>
                  </a:lnTo>
                  <a:cubicBezTo>
                    <a:pt x="1" y="1019"/>
                    <a:pt x="89" y="1198"/>
                    <a:pt x="248" y="1294"/>
                  </a:cubicBezTo>
                  <a:cubicBezTo>
                    <a:pt x="313" y="1332"/>
                    <a:pt x="398" y="1360"/>
                    <a:pt x="493" y="1360"/>
                  </a:cubicBezTo>
                  <a:cubicBezTo>
                    <a:pt x="671" y="1360"/>
                    <a:pt x="885" y="1262"/>
                    <a:pt x="1071" y="950"/>
                  </a:cubicBezTo>
                  <a:cubicBezTo>
                    <a:pt x="1347" y="488"/>
                    <a:pt x="1179" y="186"/>
                    <a:pt x="982" y="68"/>
                  </a:cubicBezTo>
                  <a:cubicBezTo>
                    <a:pt x="907" y="23"/>
                    <a:pt x="822" y="0"/>
                    <a:pt x="7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24"/>
            <p:cNvSpPr/>
            <p:nvPr/>
          </p:nvSpPr>
          <p:spPr>
            <a:xfrm>
              <a:off x="4889025" y="385925"/>
              <a:ext cx="39650" cy="39800"/>
            </a:xfrm>
            <a:custGeom>
              <a:avLst/>
              <a:gdLst/>
              <a:ahLst/>
              <a:cxnLst/>
              <a:rect l="l" t="t" r="r" b="b"/>
              <a:pathLst>
                <a:path w="1586" h="1592" extrusionOk="0">
                  <a:moveTo>
                    <a:pt x="978" y="0"/>
                  </a:moveTo>
                  <a:lnTo>
                    <a:pt x="881" y="100"/>
                  </a:lnTo>
                  <a:lnTo>
                    <a:pt x="1382" y="588"/>
                  </a:lnTo>
                  <a:lnTo>
                    <a:pt x="1022" y="959"/>
                  </a:lnTo>
                  <a:lnTo>
                    <a:pt x="604" y="552"/>
                  </a:lnTo>
                  <a:lnTo>
                    <a:pt x="505" y="654"/>
                  </a:lnTo>
                  <a:lnTo>
                    <a:pt x="922" y="1061"/>
                  </a:lnTo>
                  <a:lnTo>
                    <a:pt x="603" y="1388"/>
                  </a:lnTo>
                  <a:lnTo>
                    <a:pt x="97" y="895"/>
                  </a:lnTo>
                  <a:lnTo>
                    <a:pt x="0" y="995"/>
                  </a:lnTo>
                  <a:lnTo>
                    <a:pt x="612" y="1592"/>
                  </a:lnTo>
                  <a:lnTo>
                    <a:pt x="1586" y="593"/>
                  </a:lnTo>
                  <a:lnTo>
                    <a:pt x="97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24"/>
            <p:cNvSpPr/>
            <p:nvPr/>
          </p:nvSpPr>
          <p:spPr>
            <a:xfrm>
              <a:off x="4864325" y="337175"/>
              <a:ext cx="10525" cy="9525"/>
            </a:xfrm>
            <a:custGeom>
              <a:avLst/>
              <a:gdLst/>
              <a:ahLst/>
              <a:cxnLst/>
              <a:rect l="l" t="t" r="r" b="b"/>
              <a:pathLst>
                <a:path w="421" h="381" extrusionOk="0">
                  <a:moveTo>
                    <a:pt x="208" y="1"/>
                  </a:moveTo>
                  <a:cubicBezTo>
                    <a:pt x="189" y="1"/>
                    <a:pt x="169" y="4"/>
                    <a:pt x="149" y="11"/>
                  </a:cubicBezTo>
                  <a:cubicBezTo>
                    <a:pt x="52" y="44"/>
                    <a:pt x="1" y="151"/>
                    <a:pt x="35" y="251"/>
                  </a:cubicBezTo>
                  <a:cubicBezTo>
                    <a:pt x="62" y="330"/>
                    <a:pt x="135" y="380"/>
                    <a:pt x="213" y="380"/>
                  </a:cubicBezTo>
                  <a:cubicBezTo>
                    <a:pt x="233" y="380"/>
                    <a:pt x="253" y="377"/>
                    <a:pt x="272" y="371"/>
                  </a:cubicBezTo>
                  <a:cubicBezTo>
                    <a:pt x="369" y="337"/>
                    <a:pt x="421" y="230"/>
                    <a:pt x="386" y="130"/>
                  </a:cubicBezTo>
                  <a:cubicBezTo>
                    <a:pt x="359" y="50"/>
                    <a:pt x="286" y="1"/>
                    <a:pt x="2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24"/>
            <p:cNvSpPr/>
            <p:nvPr/>
          </p:nvSpPr>
          <p:spPr>
            <a:xfrm>
              <a:off x="4843050" y="255200"/>
              <a:ext cx="35125" cy="24750"/>
            </a:xfrm>
            <a:custGeom>
              <a:avLst/>
              <a:gdLst/>
              <a:ahLst/>
              <a:cxnLst/>
              <a:rect l="l" t="t" r="r" b="b"/>
              <a:pathLst>
                <a:path w="1405" h="990" extrusionOk="0">
                  <a:moveTo>
                    <a:pt x="111" y="1"/>
                  </a:moveTo>
                  <a:lnTo>
                    <a:pt x="0" y="796"/>
                  </a:lnTo>
                  <a:lnTo>
                    <a:pt x="1382" y="989"/>
                  </a:lnTo>
                  <a:lnTo>
                    <a:pt x="1404" y="832"/>
                  </a:lnTo>
                  <a:lnTo>
                    <a:pt x="726" y="738"/>
                  </a:lnTo>
                  <a:lnTo>
                    <a:pt x="797" y="222"/>
                  </a:lnTo>
                  <a:lnTo>
                    <a:pt x="664" y="202"/>
                  </a:lnTo>
                  <a:lnTo>
                    <a:pt x="591" y="718"/>
                  </a:lnTo>
                  <a:lnTo>
                    <a:pt x="157" y="658"/>
                  </a:lnTo>
                  <a:lnTo>
                    <a:pt x="246" y="20"/>
                  </a:lnTo>
                  <a:lnTo>
                    <a:pt x="11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24"/>
            <p:cNvSpPr/>
            <p:nvPr/>
          </p:nvSpPr>
          <p:spPr>
            <a:xfrm>
              <a:off x="4851025" y="217725"/>
              <a:ext cx="40775" cy="30275"/>
            </a:xfrm>
            <a:custGeom>
              <a:avLst/>
              <a:gdLst/>
              <a:ahLst/>
              <a:cxnLst/>
              <a:rect l="l" t="t" r="r" b="b"/>
              <a:pathLst>
                <a:path w="1631" h="1211" extrusionOk="0">
                  <a:moveTo>
                    <a:pt x="537" y="165"/>
                  </a:moveTo>
                  <a:cubicBezTo>
                    <a:pt x="569" y="165"/>
                    <a:pt x="602" y="172"/>
                    <a:pt x="633" y="184"/>
                  </a:cubicBezTo>
                  <a:cubicBezTo>
                    <a:pt x="716" y="216"/>
                    <a:pt x="777" y="287"/>
                    <a:pt x="786" y="377"/>
                  </a:cubicBezTo>
                  <a:cubicBezTo>
                    <a:pt x="792" y="437"/>
                    <a:pt x="774" y="487"/>
                    <a:pt x="753" y="537"/>
                  </a:cubicBezTo>
                  <a:lnTo>
                    <a:pt x="656" y="790"/>
                  </a:lnTo>
                  <a:lnTo>
                    <a:pt x="196" y="610"/>
                  </a:lnTo>
                  <a:lnTo>
                    <a:pt x="287" y="374"/>
                  </a:lnTo>
                  <a:cubicBezTo>
                    <a:pt x="308" y="320"/>
                    <a:pt x="330" y="269"/>
                    <a:pt x="377" y="226"/>
                  </a:cubicBezTo>
                  <a:cubicBezTo>
                    <a:pt x="423" y="185"/>
                    <a:pt x="480" y="165"/>
                    <a:pt x="537" y="165"/>
                  </a:cubicBezTo>
                  <a:close/>
                  <a:moveTo>
                    <a:pt x="529" y="0"/>
                  </a:moveTo>
                  <a:cubicBezTo>
                    <a:pt x="443" y="0"/>
                    <a:pt x="359" y="29"/>
                    <a:pt x="291" y="90"/>
                  </a:cubicBezTo>
                  <a:cubicBezTo>
                    <a:pt x="217" y="156"/>
                    <a:pt x="183" y="237"/>
                    <a:pt x="151" y="321"/>
                  </a:cubicBezTo>
                  <a:lnTo>
                    <a:pt x="1" y="703"/>
                  </a:lnTo>
                  <a:lnTo>
                    <a:pt x="1298" y="1211"/>
                  </a:lnTo>
                  <a:lnTo>
                    <a:pt x="1356" y="1063"/>
                  </a:lnTo>
                  <a:lnTo>
                    <a:pt x="783" y="840"/>
                  </a:lnTo>
                  <a:lnTo>
                    <a:pt x="881" y="587"/>
                  </a:lnTo>
                  <a:lnTo>
                    <a:pt x="1567" y="523"/>
                  </a:lnTo>
                  <a:lnTo>
                    <a:pt x="1631" y="360"/>
                  </a:lnTo>
                  <a:lnTo>
                    <a:pt x="935" y="434"/>
                  </a:lnTo>
                  <a:cubicBezTo>
                    <a:pt x="953" y="261"/>
                    <a:pt x="847" y="96"/>
                    <a:pt x="675" y="28"/>
                  </a:cubicBezTo>
                  <a:cubicBezTo>
                    <a:pt x="627" y="10"/>
                    <a:pt x="578" y="0"/>
                    <a:pt x="5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24"/>
            <p:cNvSpPr/>
            <p:nvPr/>
          </p:nvSpPr>
          <p:spPr>
            <a:xfrm>
              <a:off x="4873550" y="188375"/>
              <a:ext cx="37100" cy="30675"/>
            </a:xfrm>
            <a:custGeom>
              <a:avLst/>
              <a:gdLst/>
              <a:ahLst/>
              <a:cxnLst/>
              <a:rect l="l" t="t" r="r" b="b"/>
              <a:pathLst>
                <a:path w="1484" h="1227" extrusionOk="0">
                  <a:moveTo>
                    <a:pt x="300" y="211"/>
                  </a:moveTo>
                  <a:lnTo>
                    <a:pt x="849" y="352"/>
                  </a:lnTo>
                  <a:lnTo>
                    <a:pt x="635" y="661"/>
                  </a:lnTo>
                  <a:lnTo>
                    <a:pt x="300" y="211"/>
                  </a:lnTo>
                  <a:close/>
                  <a:moveTo>
                    <a:pt x="11" y="0"/>
                  </a:moveTo>
                  <a:lnTo>
                    <a:pt x="1" y="14"/>
                  </a:lnTo>
                  <a:lnTo>
                    <a:pt x="889" y="1226"/>
                  </a:lnTo>
                  <a:lnTo>
                    <a:pt x="977" y="1099"/>
                  </a:lnTo>
                  <a:lnTo>
                    <a:pt x="718" y="755"/>
                  </a:lnTo>
                  <a:lnTo>
                    <a:pt x="968" y="392"/>
                  </a:lnTo>
                  <a:lnTo>
                    <a:pt x="1391" y="497"/>
                  </a:lnTo>
                  <a:lnTo>
                    <a:pt x="1483" y="363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24"/>
            <p:cNvSpPr/>
            <p:nvPr/>
          </p:nvSpPr>
          <p:spPr>
            <a:xfrm>
              <a:off x="4893850" y="149350"/>
              <a:ext cx="39850" cy="41075"/>
            </a:xfrm>
            <a:custGeom>
              <a:avLst/>
              <a:gdLst/>
              <a:ahLst/>
              <a:cxnLst/>
              <a:rect l="l" t="t" r="r" b="b"/>
              <a:pathLst>
                <a:path w="1594" h="1643" extrusionOk="0">
                  <a:moveTo>
                    <a:pt x="671" y="1"/>
                  </a:moveTo>
                  <a:lnTo>
                    <a:pt x="548" y="112"/>
                  </a:lnTo>
                  <a:lnTo>
                    <a:pt x="1239" y="882"/>
                  </a:lnTo>
                  <a:lnTo>
                    <a:pt x="114" y="504"/>
                  </a:lnTo>
                  <a:lnTo>
                    <a:pt x="0" y="605"/>
                  </a:lnTo>
                  <a:lnTo>
                    <a:pt x="931" y="1642"/>
                  </a:lnTo>
                  <a:lnTo>
                    <a:pt x="1043" y="1542"/>
                  </a:lnTo>
                  <a:lnTo>
                    <a:pt x="311" y="726"/>
                  </a:lnTo>
                  <a:lnTo>
                    <a:pt x="1502" y="1133"/>
                  </a:lnTo>
                  <a:lnTo>
                    <a:pt x="1593" y="1051"/>
                  </a:lnTo>
                  <a:lnTo>
                    <a:pt x="700" y="55"/>
                  </a:lnTo>
                  <a:cubicBezTo>
                    <a:pt x="690" y="44"/>
                    <a:pt x="689" y="38"/>
                    <a:pt x="685" y="26"/>
                  </a:cubicBezTo>
                  <a:cubicBezTo>
                    <a:pt x="685" y="21"/>
                    <a:pt x="682" y="9"/>
                    <a:pt x="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24"/>
            <p:cNvSpPr/>
            <p:nvPr/>
          </p:nvSpPr>
          <p:spPr>
            <a:xfrm>
              <a:off x="4927750" y="130575"/>
              <a:ext cx="33050" cy="34275"/>
            </a:xfrm>
            <a:custGeom>
              <a:avLst/>
              <a:gdLst/>
              <a:ahLst/>
              <a:cxnLst/>
              <a:rect l="l" t="t" r="r" b="b"/>
              <a:pathLst>
                <a:path w="1322" h="1371" extrusionOk="0">
                  <a:moveTo>
                    <a:pt x="616" y="0"/>
                  </a:moveTo>
                  <a:cubicBezTo>
                    <a:pt x="539" y="0"/>
                    <a:pt x="462" y="19"/>
                    <a:pt x="392" y="57"/>
                  </a:cubicBezTo>
                  <a:cubicBezTo>
                    <a:pt x="202" y="160"/>
                    <a:pt x="1" y="449"/>
                    <a:pt x="267" y="940"/>
                  </a:cubicBezTo>
                  <a:cubicBezTo>
                    <a:pt x="442" y="1264"/>
                    <a:pt x="660" y="1370"/>
                    <a:pt x="845" y="1370"/>
                  </a:cubicBezTo>
                  <a:cubicBezTo>
                    <a:pt x="930" y="1370"/>
                    <a:pt x="1008" y="1348"/>
                    <a:pt x="1071" y="1313"/>
                  </a:cubicBezTo>
                  <a:cubicBezTo>
                    <a:pt x="1217" y="1235"/>
                    <a:pt x="1313" y="1084"/>
                    <a:pt x="1322" y="917"/>
                  </a:cubicBezTo>
                  <a:lnTo>
                    <a:pt x="1184" y="906"/>
                  </a:lnTo>
                  <a:cubicBezTo>
                    <a:pt x="1178" y="1030"/>
                    <a:pt x="1111" y="1139"/>
                    <a:pt x="1015" y="1190"/>
                  </a:cubicBezTo>
                  <a:cubicBezTo>
                    <a:pt x="971" y="1214"/>
                    <a:pt x="923" y="1226"/>
                    <a:pt x="873" y="1226"/>
                  </a:cubicBezTo>
                  <a:cubicBezTo>
                    <a:pt x="714" y="1226"/>
                    <a:pt x="531" y="1106"/>
                    <a:pt x="395" y="855"/>
                  </a:cubicBezTo>
                  <a:cubicBezTo>
                    <a:pt x="218" y="529"/>
                    <a:pt x="274" y="263"/>
                    <a:pt x="447" y="169"/>
                  </a:cubicBezTo>
                  <a:cubicBezTo>
                    <a:pt x="490" y="146"/>
                    <a:pt x="538" y="135"/>
                    <a:pt x="586" y="135"/>
                  </a:cubicBezTo>
                  <a:cubicBezTo>
                    <a:pt x="645" y="135"/>
                    <a:pt x="706" y="152"/>
                    <a:pt x="759" y="184"/>
                  </a:cubicBezTo>
                  <a:cubicBezTo>
                    <a:pt x="767" y="189"/>
                    <a:pt x="772" y="193"/>
                    <a:pt x="777" y="202"/>
                  </a:cubicBezTo>
                  <a:cubicBezTo>
                    <a:pt x="780" y="207"/>
                    <a:pt x="781" y="212"/>
                    <a:pt x="784" y="217"/>
                  </a:cubicBezTo>
                  <a:cubicBezTo>
                    <a:pt x="786" y="219"/>
                    <a:pt x="791" y="230"/>
                    <a:pt x="803" y="231"/>
                  </a:cubicBezTo>
                  <a:lnTo>
                    <a:pt x="899" y="96"/>
                  </a:lnTo>
                  <a:cubicBezTo>
                    <a:pt x="816" y="33"/>
                    <a:pt x="717" y="0"/>
                    <a:pt x="6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24"/>
            <p:cNvSpPr/>
            <p:nvPr/>
          </p:nvSpPr>
          <p:spPr>
            <a:xfrm>
              <a:off x="4964700" y="114700"/>
              <a:ext cx="29625" cy="39275"/>
            </a:xfrm>
            <a:custGeom>
              <a:avLst/>
              <a:gdLst/>
              <a:ahLst/>
              <a:cxnLst/>
              <a:rect l="l" t="t" r="r" b="b"/>
              <a:pathLst>
                <a:path w="1185" h="1571" extrusionOk="0">
                  <a:moveTo>
                    <a:pt x="825" y="0"/>
                  </a:moveTo>
                  <a:lnTo>
                    <a:pt x="0" y="224"/>
                  </a:lnTo>
                  <a:lnTo>
                    <a:pt x="365" y="1570"/>
                  </a:lnTo>
                  <a:lnTo>
                    <a:pt x="1184" y="1348"/>
                  </a:lnTo>
                  <a:lnTo>
                    <a:pt x="1148" y="1214"/>
                  </a:lnTo>
                  <a:lnTo>
                    <a:pt x="472" y="1397"/>
                  </a:lnTo>
                  <a:lnTo>
                    <a:pt x="337" y="898"/>
                  </a:lnTo>
                  <a:lnTo>
                    <a:pt x="900" y="746"/>
                  </a:lnTo>
                  <a:lnTo>
                    <a:pt x="862" y="608"/>
                  </a:lnTo>
                  <a:lnTo>
                    <a:pt x="300" y="761"/>
                  </a:lnTo>
                  <a:lnTo>
                    <a:pt x="180" y="319"/>
                  </a:lnTo>
                  <a:lnTo>
                    <a:pt x="862" y="135"/>
                  </a:lnTo>
                  <a:lnTo>
                    <a:pt x="82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24"/>
            <p:cNvSpPr/>
            <p:nvPr/>
          </p:nvSpPr>
          <p:spPr>
            <a:xfrm>
              <a:off x="5049400" y="128400"/>
              <a:ext cx="10375" cy="9350"/>
            </a:xfrm>
            <a:custGeom>
              <a:avLst/>
              <a:gdLst/>
              <a:ahLst/>
              <a:cxnLst/>
              <a:rect l="l" t="t" r="r" b="b"/>
              <a:pathLst>
                <a:path w="415" h="374" extrusionOk="0">
                  <a:moveTo>
                    <a:pt x="206" y="1"/>
                  </a:moveTo>
                  <a:cubicBezTo>
                    <a:pt x="118" y="1"/>
                    <a:pt x="40" y="61"/>
                    <a:pt x="22" y="148"/>
                  </a:cubicBezTo>
                  <a:cubicBezTo>
                    <a:pt x="1" y="249"/>
                    <a:pt x="67" y="348"/>
                    <a:pt x="170" y="369"/>
                  </a:cubicBezTo>
                  <a:cubicBezTo>
                    <a:pt x="184" y="372"/>
                    <a:pt x="197" y="373"/>
                    <a:pt x="211" y="373"/>
                  </a:cubicBezTo>
                  <a:cubicBezTo>
                    <a:pt x="298" y="373"/>
                    <a:pt x="376" y="313"/>
                    <a:pt x="395" y="226"/>
                  </a:cubicBezTo>
                  <a:cubicBezTo>
                    <a:pt x="415" y="125"/>
                    <a:pt x="349" y="26"/>
                    <a:pt x="246" y="5"/>
                  </a:cubicBezTo>
                  <a:cubicBezTo>
                    <a:pt x="233" y="2"/>
                    <a:pt x="219" y="1"/>
                    <a:pt x="2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24"/>
            <p:cNvSpPr/>
            <p:nvPr/>
          </p:nvSpPr>
          <p:spPr>
            <a:xfrm>
              <a:off x="5074000" y="124200"/>
              <a:ext cx="33050" cy="33275"/>
            </a:xfrm>
            <a:custGeom>
              <a:avLst/>
              <a:gdLst/>
              <a:ahLst/>
              <a:cxnLst/>
              <a:rect l="l" t="t" r="r" b="b"/>
              <a:pathLst>
                <a:path w="1322" h="1331" extrusionOk="0">
                  <a:moveTo>
                    <a:pt x="594" y="0"/>
                  </a:moveTo>
                  <a:lnTo>
                    <a:pt x="1" y="1264"/>
                  </a:lnTo>
                  <a:lnTo>
                    <a:pt x="144" y="1331"/>
                  </a:lnTo>
                  <a:lnTo>
                    <a:pt x="436" y="710"/>
                  </a:lnTo>
                  <a:lnTo>
                    <a:pt x="907" y="932"/>
                  </a:lnTo>
                  <a:lnTo>
                    <a:pt x="965" y="810"/>
                  </a:lnTo>
                  <a:lnTo>
                    <a:pt x="492" y="588"/>
                  </a:lnTo>
                  <a:lnTo>
                    <a:pt x="678" y="191"/>
                  </a:lnTo>
                  <a:lnTo>
                    <a:pt x="1263" y="465"/>
                  </a:lnTo>
                  <a:lnTo>
                    <a:pt x="1321" y="341"/>
                  </a:lnTo>
                  <a:lnTo>
                    <a:pt x="59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24"/>
            <p:cNvSpPr/>
            <p:nvPr/>
          </p:nvSpPr>
          <p:spPr>
            <a:xfrm>
              <a:off x="5102825" y="143575"/>
              <a:ext cx="35750" cy="41500"/>
            </a:xfrm>
            <a:custGeom>
              <a:avLst/>
              <a:gdLst/>
              <a:ahLst/>
              <a:cxnLst/>
              <a:rect l="l" t="t" r="r" b="b"/>
              <a:pathLst>
                <a:path w="1430" h="1660" extrusionOk="0">
                  <a:moveTo>
                    <a:pt x="901" y="213"/>
                  </a:moveTo>
                  <a:lnTo>
                    <a:pt x="1099" y="372"/>
                  </a:lnTo>
                  <a:cubicBezTo>
                    <a:pt x="1145" y="407"/>
                    <a:pt x="1188" y="444"/>
                    <a:pt x="1214" y="502"/>
                  </a:cubicBezTo>
                  <a:cubicBezTo>
                    <a:pt x="1255" y="590"/>
                    <a:pt x="1235" y="687"/>
                    <a:pt x="1179" y="758"/>
                  </a:cubicBezTo>
                  <a:cubicBezTo>
                    <a:pt x="1133" y="816"/>
                    <a:pt x="1066" y="852"/>
                    <a:pt x="994" y="852"/>
                  </a:cubicBezTo>
                  <a:cubicBezTo>
                    <a:pt x="979" y="852"/>
                    <a:pt x="964" y="850"/>
                    <a:pt x="949" y="847"/>
                  </a:cubicBezTo>
                  <a:cubicBezTo>
                    <a:pt x="890" y="835"/>
                    <a:pt x="848" y="803"/>
                    <a:pt x="805" y="769"/>
                  </a:cubicBezTo>
                  <a:lnTo>
                    <a:pt x="593" y="600"/>
                  </a:lnTo>
                  <a:lnTo>
                    <a:pt x="901" y="213"/>
                  </a:lnTo>
                  <a:close/>
                  <a:moveTo>
                    <a:pt x="868" y="0"/>
                  </a:moveTo>
                  <a:lnTo>
                    <a:pt x="0" y="1092"/>
                  </a:lnTo>
                  <a:lnTo>
                    <a:pt x="124" y="1190"/>
                  </a:lnTo>
                  <a:lnTo>
                    <a:pt x="508" y="708"/>
                  </a:lnTo>
                  <a:lnTo>
                    <a:pt x="720" y="876"/>
                  </a:lnTo>
                  <a:lnTo>
                    <a:pt x="578" y="1550"/>
                  </a:lnTo>
                  <a:lnTo>
                    <a:pt x="715" y="1659"/>
                  </a:lnTo>
                  <a:lnTo>
                    <a:pt x="850" y="972"/>
                  </a:lnTo>
                  <a:cubicBezTo>
                    <a:pt x="897" y="993"/>
                    <a:pt x="947" y="1003"/>
                    <a:pt x="997" y="1003"/>
                  </a:cubicBezTo>
                  <a:cubicBezTo>
                    <a:pt x="1116" y="1003"/>
                    <a:pt x="1234" y="946"/>
                    <a:pt x="1315" y="844"/>
                  </a:cubicBezTo>
                  <a:cubicBezTo>
                    <a:pt x="1403" y="735"/>
                    <a:pt x="1430" y="590"/>
                    <a:pt x="1369" y="459"/>
                  </a:cubicBezTo>
                  <a:cubicBezTo>
                    <a:pt x="1328" y="369"/>
                    <a:pt x="1261" y="313"/>
                    <a:pt x="1190" y="256"/>
                  </a:cubicBezTo>
                  <a:lnTo>
                    <a:pt x="86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24"/>
            <p:cNvSpPr/>
            <p:nvPr/>
          </p:nvSpPr>
          <p:spPr>
            <a:xfrm>
              <a:off x="5126800" y="178925"/>
              <a:ext cx="35825" cy="32800"/>
            </a:xfrm>
            <a:custGeom>
              <a:avLst/>
              <a:gdLst/>
              <a:ahLst/>
              <a:cxnLst/>
              <a:rect l="l" t="t" r="r" b="b"/>
              <a:pathLst>
                <a:path w="1433" h="1312" extrusionOk="0">
                  <a:moveTo>
                    <a:pt x="1145" y="227"/>
                  </a:moveTo>
                  <a:lnTo>
                    <a:pt x="848" y="709"/>
                  </a:lnTo>
                  <a:lnTo>
                    <a:pt x="617" y="413"/>
                  </a:lnTo>
                  <a:lnTo>
                    <a:pt x="1145" y="227"/>
                  </a:lnTo>
                  <a:close/>
                  <a:moveTo>
                    <a:pt x="1422" y="0"/>
                  </a:moveTo>
                  <a:lnTo>
                    <a:pt x="1" y="487"/>
                  </a:lnTo>
                  <a:lnTo>
                    <a:pt x="96" y="610"/>
                  </a:lnTo>
                  <a:lnTo>
                    <a:pt x="501" y="464"/>
                  </a:lnTo>
                  <a:lnTo>
                    <a:pt x="774" y="811"/>
                  </a:lnTo>
                  <a:lnTo>
                    <a:pt x="548" y="1184"/>
                  </a:lnTo>
                  <a:lnTo>
                    <a:pt x="648" y="1312"/>
                  </a:lnTo>
                  <a:lnTo>
                    <a:pt x="1433" y="14"/>
                  </a:lnTo>
                  <a:lnTo>
                    <a:pt x="142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24"/>
            <p:cNvSpPr/>
            <p:nvPr/>
          </p:nvSpPr>
          <p:spPr>
            <a:xfrm>
              <a:off x="5147775" y="205550"/>
              <a:ext cx="41150" cy="34700"/>
            </a:xfrm>
            <a:custGeom>
              <a:avLst/>
              <a:gdLst/>
              <a:ahLst/>
              <a:cxnLst/>
              <a:rect l="l" t="t" r="r" b="b"/>
              <a:pathLst>
                <a:path w="1646" h="1388" extrusionOk="0">
                  <a:moveTo>
                    <a:pt x="1268" y="0"/>
                  </a:moveTo>
                  <a:lnTo>
                    <a:pt x="0" y="579"/>
                  </a:lnTo>
                  <a:lnTo>
                    <a:pt x="63" y="716"/>
                  </a:lnTo>
                  <a:lnTo>
                    <a:pt x="1060" y="260"/>
                  </a:lnTo>
                  <a:lnTo>
                    <a:pt x="316" y="1275"/>
                  </a:lnTo>
                  <a:lnTo>
                    <a:pt x="368" y="1388"/>
                  </a:lnTo>
                  <a:lnTo>
                    <a:pt x="1584" y="832"/>
                  </a:lnTo>
                  <a:cubicBezTo>
                    <a:pt x="1593" y="828"/>
                    <a:pt x="1599" y="827"/>
                    <a:pt x="1605" y="827"/>
                  </a:cubicBezTo>
                  <a:cubicBezTo>
                    <a:pt x="1608" y="827"/>
                    <a:pt x="1612" y="827"/>
                    <a:pt x="1616" y="827"/>
                  </a:cubicBezTo>
                  <a:cubicBezTo>
                    <a:pt x="1617" y="827"/>
                    <a:pt x="1619" y="827"/>
                    <a:pt x="1620" y="827"/>
                  </a:cubicBezTo>
                  <a:cubicBezTo>
                    <a:pt x="1626" y="827"/>
                    <a:pt x="1636" y="827"/>
                    <a:pt x="1645" y="821"/>
                  </a:cubicBezTo>
                  <a:lnTo>
                    <a:pt x="1575" y="670"/>
                  </a:lnTo>
                  <a:lnTo>
                    <a:pt x="635" y="1100"/>
                  </a:lnTo>
                  <a:lnTo>
                    <a:pt x="1331" y="139"/>
                  </a:lnTo>
                  <a:lnTo>
                    <a:pt x="126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24"/>
            <p:cNvSpPr/>
            <p:nvPr/>
          </p:nvSpPr>
          <p:spPr>
            <a:xfrm>
              <a:off x="5161400" y="246725"/>
              <a:ext cx="37050" cy="26000"/>
            </a:xfrm>
            <a:custGeom>
              <a:avLst/>
              <a:gdLst/>
              <a:ahLst/>
              <a:cxnLst/>
              <a:rect l="l" t="t" r="r" b="b"/>
              <a:pathLst>
                <a:path w="1482" h="1040" extrusionOk="0">
                  <a:moveTo>
                    <a:pt x="872" y="1"/>
                  </a:moveTo>
                  <a:cubicBezTo>
                    <a:pt x="802" y="1"/>
                    <a:pt x="725" y="8"/>
                    <a:pt x="640" y="25"/>
                  </a:cubicBezTo>
                  <a:cubicBezTo>
                    <a:pt x="112" y="130"/>
                    <a:pt x="0" y="458"/>
                    <a:pt x="45" y="683"/>
                  </a:cubicBezTo>
                  <a:cubicBezTo>
                    <a:pt x="78" y="846"/>
                    <a:pt x="193" y="981"/>
                    <a:pt x="350" y="1039"/>
                  </a:cubicBezTo>
                  <a:lnTo>
                    <a:pt x="402" y="911"/>
                  </a:lnTo>
                  <a:cubicBezTo>
                    <a:pt x="285" y="869"/>
                    <a:pt x="201" y="772"/>
                    <a:pt x="179" y="665"/>
                  </a:cubicBezTo>
                  <a:cubicBezTo>
                    <a:pt x="140" y="464"/>
                    <a:pt x="313" y="245"/>
                    <a:pt x="683" y="172"/>
                  </a:cubicBezTo>
                  <a:cubicBezTo>
                    <a:pt x="752" y="158"/>
                    <a:pt x="816" y="152"/>
                    <a:pt x="876" y="152"/>
                  </a:cubicBezTo>
                  <a:cubicBezTo>
                    <a:pt x="1129" y="152"/>
                    <a:pt x="1291" y="268"/>
                    <a:pt x="1322" y="424"/>
                  </a:cubicBezTo>
                  <a:cubicBezTo>
                    <a:pt x="1343" y="531"/>
                    <a:pt x="1300" y="644"/>
                    <a:pt x="1215" y="718"/>
                  </a:cubicBezTo>
                  <a:cubicBezTo>
                    <a:pt x="1208" y="723"/>
                    <a:pt x="1204" y="727"/>
                    <a:pt x="1194" y="730"/>
                  </a:cubicBezTo>
                  <a:cubicBezTo>
                    <a:pt x="1188" y="731"/>
                    <a:pt x="1182" y="731"/>
                    <a:pt x="1177" y="732"/>
                  </a:cubicBezTo>
                  <a:cubicBezTo>
                    <a:pt x="1174" y="733"/>
                    <a:pt x="1162" y="735"/>
                    <a:pt x="1158" y="747"/>
                  </a:cubicBezTo>
                  <a:lnTo>
                    <a:pt x="1258" y="878"/>
                  </a:lnTo>
                  <a:cubicBezTo>
                    <a:pt x="1408" y="772"/>
                    <a:pt x="1482" y="587"/>
                    <a:pt x="1446" y="405"/>
                  </a:cubicBezTo>
                  <a:cubicBezTo>
                    <a:pt x="1410" y="225"/>
                    <a:pt x="1250" y="1"/>
                    <a:pt x="8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24"/>
            <p:cNvSpPr/>
            <p:nvPr/>
          </p:nvSpPr>
          <p:spPr>
            <a:xfrm>
              <a:off x="5165025" y="284975"/>
              <a:ext cx="35725" cy="22750"/>
            </a:xfrm>
            <a:custGeom>
              <a:avLst/>
              <a:gdLst/>
              <a:ahLst/>
              <a:cxnLst/>
              <a:rect l="l" t="t" r="r" b="b"/>
              <a:pathLst>
                <a:path w="1429" h="910" extrusionOk="0">
                  <a:moveTo>
                    <a:pt x="34" y="1"/>
                  </a:moveTo>
                  <a:lnTo>
                    <a:pt x="1" y="849"/>
                  </a:lnTo>
                  <a:lnTo>
                    <a:pt x="140" y="855"/>
                  </a:lnTo>
                  <a:lnTo>
                    <a:pt x="167" y="155"/>
                  </a:lnTo>
                  <a:lnTo>
                    <a:pt x="684" y="175"/>
                  </a:lnTo>
                  <a:lnTo>
                    <a:pt x="662" y="758"/>
                  </a:lnTo>
                  <a:lnTo>
                    <a:pt x="804" y="763"/>
                  </a:lnTo>
                  <a:lnTo>
                    <a:pt x="827" y="180"/>
                  </a:lnTo>
                  <a:lnTo>
                    <a:pt x="1283" y="198"/>
                  </a:lnTo>
                  <a:lnTo>
                    <a:pt x="1256" y="904"/>
                  </a:lnTo>
                  <a:lnTo>
                    <a:pt x="1395" y="910"/>
                  </a:lnTo>
                  <a:lnTo>
                    <a:pt x="1428" y="55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24"/>
            <p:cNvSpPr/>
            <p:nvPr/>
          </p:nvSpPr>
          <p:spPr>
            <a:xfrm>
              <a:off x="5156450" y="363575"/>
              <a:ext cx="10750" cy="9475"/>
            </a:xfrm>
            <a:custGeom>
              <a:avLst/>
              <a:gdLst/>
              <a:ahLst/>
              <a:cxnLst/>
              <a:rect l="l" t="t" r="r" b="b"/>
              <a:pathLst>
                <a:path w="430" h="379" extrusionOk="0">
                  <a:moveTo>
                    <a:pt x="219" y="0"/>
                  </a:moveTo>
                  <a:cubicBezTo>
                    <a:pt x="152" y="0"/>
                    <a:pt x="87" y="35"/>
                    <a:pt x="52" y="99"/>
                  </a:cubicBezTo>
                  <a:cubicBezTo>
                    <a:pt x="1" y="191"/>
                    <a:pt x="33" y="306"/>
                    <a:pt x="123" y="355"/>
                  </a:cubicBezTo>
                  <a:cubicBezTo>
                    <a:pt x="151" y="371"/>
                    <a:pt x="181" y="378"/>
                    <a:pt x="212" y="378"/>
                  </a:cubicBezTo>
                  <a:cubicBezTo>
                    <a:pt x="278" y="378"/>
                    <a:pt x="343" y="343"/>
                    <a:pt x="378" y="279"/>
                  </a:cubicBezTo>
                  <a:cubicBezTo>
                    <a:pt x="429" y="188"/>
                    <a:pt x="396" y="72"/>
                    <a:pt x="307" y="23"/>
                  </a:cubicBezTo>
                  <a:cubicBezTo>
                    <a:pt x="279" y="7"/>
                    <a:pt x="249" y="0"/>
                    <a:pt x="2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24"/>
            <p:cNvSpPr/>
            <p:nvPr/>
          </p:nvSpPr>
          <p:spPr>
            <a:xfrm>
              <a:off x="4799325" y="68450"/>
              <a:ext cx="439000" cy="437975"/>
            </a:xfrm>
            <a:custGeom>
              <a:avLst/>
              <a:gdLst/>
              <a:ahLst/>
              <a:cxnLst/>
              <a:rect l="l" t="t" r="r" b="b"/>
              <a:pathLst>
                <a:path w="17560" h="17519" extrusionOk="0">
                  <a:moveTo>
                    <a:pt x="8781" y="561"/>
                  </a:moveTo>
                  <a:cubicBezTo>
                    <a:pt x="13268" y="561"/>
                    <a:pt x="16939" y="4190"/>
                    <a:pt x="16979" y="8687"/>
                  </a:cubicBezTo>
                  <a:cubicBezTo>
                    <a:pt x="16998" y="10877"/>
                    <a:pt x="16165" y="12943"/>
                    <a:pt x="14630" y="14506"/>
                  </a:cubicBezTo>
                  <a:cubicBezTo>
                    <a:pt x="13095" y="16068"/>
                    <a:pt x="11044" y="16940"/>
                    <a:pt x="8853" y="16959"/>
                  </a:cubicBezTo>
                  <a:cubicBezTo>
                    <a:pt x="8828" y="16960"/>
                    <a:pt x="8803" y="16960"/>
                    <a:pt x="8779" y="16960"/>
                  </a:cubicBezTo>
                  <a:cubicBezTo>
                    <a:pt x="4292" y="16959"/>
                    <a:pt x="620" y="13329"/>
                    <a:pt x="580" y="8834"/>
                  </a:cubicBezTo>
                  <a:cubicBezTo>
                    <a:pt x="561" y="6643"/>
                    <a:pt x="1395" y="4576"/>
                    <a:pt x="2930" y="3014"/>
                  </a:cubicBezTo>
                  <a:cubicBezTo>
                    <a:pt x="4465" y="1451"/>
                    <a:pt x="6517" y="580"/>
                    <a:pt x="8706" y="561"/>
                  </a:cubicBezTo>
                  <a:close/>
                  <a:moveTo>
                    <a:pt x="8781" y="1"/>
                  </a:moveTo>
                  <a:cubicBezTo>
                    <a:pt x="8754" y="1"/>
                    <a:pt x="8727" y="1"/>
                    <a:pt x="8701" y="2"/>
                  </a:cubicBezTo>
                  <a:cubicBezTo>
                    <a:pt x="6362" y="23"/>
                    <a:pt x="4170" y="954"/>
                    <a:pt x="2532" y="2622"/>
                  </a:cubicBezTo>
                  <a:cubicBezTo>
                    <a:pt x="892" y="4292"/>
                    <a:pt x="0" y="6499"/>
                    <a:pt x="21" y="8838"/>
                  </a:cubicBezTo>
                  <a:cubicBezTo>
                    <a:pt x="64" y="13641"/>
                    <a:pt x="3985" y="17519"/>
                    <a:pt x="8779" y="17519"/>
                  </a:cubicBezTo>
                  <a:lnTo>
                    <a:pt x="8858" y="17519"/>
                  </a:lnTo>
                  <a:cubicBezTo>
                    <a:pt x="11197" y="17498"/>
                    <a:pt x="13389" y="16567"/>
                    <a:pt x="15029" y="14898"/>
                  </a:cubicBezTo>
                  <a:cubicBezTo>
                    <a:pt x="16668" y="13229"/>
                    <a:pt x="17559" y="11021"/>
                    <a:pt x="17538" y="8682"/>
                  </a:cubicBezTo>
                  <a:cubicBezTo>
                    <a:pt x="17495" y="3879"/>
                    <a:pt x="13575" y="1"/>
                    <a:pt x="87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24"/>
            <p:cNvSpPr/>
            <p:nvPr/>
          </p:nvSpPr>
          <p:spPr>
            <a:xfrm>
              <a:off x="4897750" y="166400"/>
              <a:ext cx="242125" cy="241075"/>
            </a:xfrm>
            <a:custGeom>
              <a:avLst/>
              <a:gdLst/>
              <a:ahLst/>
              <a:cxnLst/>
              <a:rect l="l" t="t" r="r" b="b"/>
              <a:pathLst>
                <a:path w="9685" h="9643" extrusionOk="0">
                  <a:moveTo>
                    <a:pt x="4799" y="1"/>
                  </a:moveTo>
                  <a:cubicBezTo>
                    <a:pt x="4564" y="3"/>
                    <a:pt x="4328" y="23"/>
                    <a:pt x="4097" y="58"/>
                  </a:cubicBezTo>
                  <a:cubicBezTo>
                    <a:pt x="3975" y="77"/>
                    <a:pt x="3891" y="191"/>
                    <a:pt x="3910" y="313"/>
                  </a:cubicBezTo>
                  <a:cubicBezTo>
                    <a:pt x="3928" y="423"/>
                    <a:pt x="4023" y="503"/>
                    <a:pt x="4131" y="503"/>
                  </a:cubicBezTo>
                  <a:cubicBezTo>
                    <a:pt x="4142" y="503"/>
                    <a:pt x="4154" y="502"/>
                    <a:pt x="4165" y="500"/>
                  </a:cubicBezTo>
                  <a:cubicBezTo>
                    <a:pt x="4375" y="467"/>
                    <a:pt x="4589" y="450"/>
                    <a:pt x="4803" y="448"/>
                  </a:cubicBezTo>
                  <a:lnTo>
                    <a:pt x="4844" y="448"/>
                  </a:lnTo>
                  <a:cubicBezTo>
                    <a:pt x="5035" y="448"/>
                    <a:pt x="5228" y="460"/>
                    <a:pt x="5416" y="484"/>
                  </a:cubicBezTo>
                  <a:cubicBezTo>
                    <a:pt x="5426" y="486"/>
                    <a:pt x="5436" y="486"/>
                    <a:pt x="5445" y="486"/>
                  </a:cubicBezTo>
                  <a:cubicBezTo>
                    <a:pt x="5556" y="486"/>
                    <a:pt x="5652" y="405"/>
                    <a:pt x="5667" y="292"/>
                  </a:cubicBezTo>
                  <a:cubicBezTo>
                    <a:pt x="5683" y="169"/>
                    <a:pt x="5596" y="58"/>
                    <a:pt x="5474" y="41"/>
                  </a:cubicBezTo>
                  <a:cubicBezTo>
                    <a:pt x="5266" y="15"/>
                    <a:pt x="5054" y="1"/>
                    <a:pt x="4844" y="1"/>
                  </a:cubicBezTo>
                  <a:close/>
                  <a:moveTo>
                    <a:pt x="6710" y="394"/>
                  </a:moveTo>
                  <a:cubicBezTo>
                    <a:pt x="6624" y="394"/>
                    <a:pt x="6543" y="443"/>
                    <a:pt x="6505" y="527"/>
                  </a:cubicBezTo>
                  <a:cubicBezTo>
                    <a:pt x="6455" y="640"/>
                    <a:pt x="6506" y="772"/>
                    <a:pt x="6620" y="821"/>
                  </a:cubicBezTo>
                  <a:cubicBezTo>
                    <a:pt x="7002" y="991"/>
                    <a:pt x="7358" y="1214"/>
                    <a:pt x="7679" y="1486"/>
                  </a:cubicBezTo>
                  <a:cubicBezTo>
                    <a:pt x="7721" y="1521"/>
                    <a:pt x="7772" y="1538"/>
                    <a:pt x="7823" y="1538"/>
                  </a:cubicBezTo>
                  <a:cubicBezTo>
                    <a:pt x="7886" y="1538"/>
                    <a:pt x="7950" y="1511"/>
                    <a:pt x="7994" y="1459"/>
                  </a:cubicBezTo>
                  <a:cubicBezTo>
                    <a:pt x="8073" y="1365"/>
                    <a:pt x="8062" y="1224"/>
                    <a:pt x="7968" y="1144"/>
                  </a:cubicBezTo>
                  <a:cubicBezTo>
                    <a:pt x="7615" y="845"/>
                    <a:pt x="7222" y="600"/>
                    <a:pt x="6800" y="413"/>
                  </a:cubicBezTo>
                  <a:cubicBezTo>
                    <a:pt x="6771" y="400"/>
                    <a:pt x="6740" y="394"/>
                    <a:pt x="6710" y="394"/>
                  </a:cubicBezTo>
                  <a:close/>
                  <a:moveTo>
                    <a:pt x="2875" y="440"/>
                  </a:moveTo>
                  <a:cubicBezTo>
                    <a:pt x="2843" y="440"/>
                    <a:pt x="2810" y="446"/>
                    <a:pt x="2779" y="461"/>
                  </a:cubicBezTo>
                  <a:cubicBezTo>
                    <a:pt x="2363" y="657"/>
                    <a:pt x="1976" y="913"/>
                    <a:pt x="1630" y="1220"/>
                  </a:cubicBezTo>
                  <a:cubicBezTo>
                    <a:pt x="1538" y="1302"/>
                    <a:pt x="1530" y="1443"/>
                    <a:pt x="1611" y="1536"/>
                  </a:cubicBezTo>
                  <a:cubicBezTo>
                    <a:pt x="1656" y="1585"/>
                    <a:pt x="1718" y="1611"/>
                    <a:pt x="1779" y="1611"/>
                  </a:cubicBezTo>
                  <a:cubicBezTo>
                    <a:pt x="1832" y="1611"/>
                    <a:pt x="1885" y="1592"/>
                    <a:pt x="1927" y="1554"/>
                  </a:cubicBezTo>
                  <a:cubicBezTo>
                    <a:pt x="2242" y="1276"/>
                    <a:pt x="2593" y="1044"/>
                    <a:pt x="2971" y="865"/>
                  </a:cubicBezTo>
                  <a:cubicBezTo>
                    <a:pt x="3082" y="813"/>
                    <a:pt x="3130" y="679"/>
                    <a:pt x="3077" y="567"/>
                  </a:cubicBezTo>
                  <a:cubicBezTo>
                    <a:pt x="3039" y="487"/>
                    <a:pt x="2959" y="440"/>
                    <a:pt x="2875" y="440"/>
                  </a:cubicBezTo>
                  <a:close/>
                  <a:moveTo>
                    <a:pt x="8696" y="2073"/>
                  </a:moveTo>
                  <a:cubicBezTo>
                    <a:pt x="8654" y="2073"/>
                    <a:pt x="8611" y="2085"/>
                    <a:pt x="8573" y="2110"/>
                  </a:cubicBezTo>
                  <a:cubicBezTo>
                    <a:pt x="8470" y="2178"/>
                    <a:pt x="8442" y="2317"/>
                    <a:pt x="8510" y="2420"/>
                  </a:cubicBezTo>
                  <a:cubicBezTo>
                    <a:pt x="8741" y="2770"/>
                    <a:pt x="8921" y="3150"/>
                    <a:pt x="9044" y="3550"/>
                  </a:cubicBezTo>
                  <a:cubicBezTo>
                    <a:pt x="9073" y="3646"/>
                    <a:pt x="9162" y="3708"/>
                    <a:pt x="9257" y="3708"/>
                  </a:cubicBezTo>
                  <a:cubicBezTo>
                    <a:pt x="9279" y="3708"/>
                    <a:pt x="9302" y="3705"/>
                    <a:pt x="9324" y="3698"/>
                  </a:cubicBezTo>
                  <a:cubicBezTo>
                    <a:pt x="9441" y="3662"/>
                    <a:pt x="9508" y="3537"/>
                    <a:pt x="9471" y="3418"/>
                  </a:cubicBezTo>
                  <a:cubicBezTo>
                    <a:pt x="9336" y="2978"/>
                    <a:pt x="9138" y="2559"/>
                    <a:pt x="8883" y="2173"/>
                  </a:cubicBezTo>
                  <a:cubicBezTo>
                    <a:pt x="8840" y="2108"/>
                    <a:pt x="8769" y="2073"/>
                    <a:pt x="8696" y="2073"/>
                  </a:cubicBezTo>
                  <a:close/>
                  <a:moveTo>
                    <a:pt x="930" y="2166"/>
                  </a:moveTo>
                  <a:cubicBezTo>
                    <a:pt x="856" y="2166"/>
                    <a:pt x="783" y="2203"/>
                    <a:pt x="740" y="2271"/>
                  </a:cubicBezTo>
                  <a:cubicBezTo>
                    <a:pt x="495" y="2662"/>
                    <a:pt x="306" y="3086"/>
                    <a:pt x="182" y="3530"/>
                  </a:cubicBezTo>
                  <a:cubicBezTo>
                    <a:pt x="148" y="3649"/>
                    <a:pt x="218" y="3772"/>
                    <a:pt x="336" y="3806"/>
                  </a:cubicBezTo>
                  <a:cubicBezTo>
                    <a:pt x="357" y="3811"/>
                    <a:pt x="377" y="3814"/>
                    <a:pt x="397" y="3814"/>
                  </a:cubicBezTo>
                  <a:cubicBezTo>
                    <a:pt x="495" y="3814"/>
                    <a:pt x="584" y="3749"/>
                    <a:pt x="612" y="3650"/>
                  </a:cubicBezTo>
                  <a:cubicBezTo>
                    <a:pt x="725" y="3248"/>
                    <a:pt x="896" y="2864"/>
                    <a:pt x="1119" y="2508"/>
                  </a:cubicBezTo>
                  <a:cubicBezTo>
                    <a:pt x="1184" y="2404"/>
                    <a:pt x="1153" y="2266"/>
                    <a:pt x="1049" y="2200"/>
                  </a:cubicBezTo>
                  <a:cubicBezTo>
                    <a:pt x="1012" y="2177"/>
                    <a:pt x="971" y="2166"/>
                    <a:pt x="930" y="2166"/>
                  </a:cubicBezTo>
                  <a:close/>
                  <a:moveTo>
                    <a:pt x="9461" y="4558"/>
                  </a:moveTo>
                  <a:cubicBezTo>
                    <a:pt x="9460" y="4558"/>
                    <a:pt x="9458" y="4558"/>
                    <a:pt x="9456" y="4559"/>
                  </a:cubicBezTo>
                  <a:cubicBezTo>
                    <a:pt x="9332" y="4560"/>
                    <a:pt x="9235" y="4662"/>
                    <a:pt x="9236" y="4786"/>
                  </a:cubicBezTo>
                  <a:lnTo>
                    <a:pt x="9237" y="4842"/>
                  </a:lnTo>
                  <a:cubicBezTo>
                    <a:pt x="9237" y="5250"/>
                    <a:pt x="9181" y="5653"/>
                    <a:pt x="9071" y="6042"/>
                  </a:cubicBezTo>
                  <a:cubicBezTo>
                    <a:pt x="9037" y="6161"/>
                    <a:pt x="9106" y="6284"/>
                    <a:pt x="9225" y="6318"/>
                  </a:cubicBezTo>
                  <a:cubicBezTo>
                    <a:pt x="9246" y="6323"/>
                    <a:pt x="9266" y="6327"/>
                    <a:pt x="9286" y="6327"/>
                  </a:cubicBezTo>
                  <a:cubicBezTo>
                    <a:pt x="9384" y="6327"/>
                    <a:pt x="9474" y="6262"/>
                    <a:pt x="9502" y="6163"/>
                  </a:cubicBezTo>
                  <a:cubicBezTo>
                    <a:pt x="9622" y="5736"/>
                    <a:pt x="9684" y="5291"/>
                    <a:pt x="9684" y="4842"/>
                  </a:cubicBezTo>
                  <a:lnTo>
                    <a:pt x="9683" y="4778"/>
                  </a:lnTo>
                  <a:cubicBezTo>
                    <a:pt x="9682" y="4656"/>
                    <a:pt x="9581" y="4558"/>
                    <a:pt x="9461" y="4558"/>
                  </a:cubicBezTo>
                  <a:close/>
                  <a:moveTo>
                    <a:pt x="223" y="4669"/>
                  </a:moveTo>
                  <a:cubicBezTo>
                    <a:pt x="99" y="4670"/>
                    <a:pt x="0" y="4772"/>
                    <a:pt x="2" y="4895"/>
                  </a:cubicBezTo>
                  <a:cubicBezTo>
                    <a:pt x="6" y="5359"/>
                    <a:pt x="77" y="5817"/>
                    <a:pt x="212" y="6256"/>
                  </a:cubicBezTo>
                  <a:cubicBezTo>
                    <a:pt x="240" y="6353"/>
                    <a:pt x="329" y="6415"/>
                    <a:pt x="426" y="6415"/>
                  </a:cubicBezTo>
                  <a:cubicBezTo>
                    <a:pt x="446" y="6415"/>
                    <a:pt x="468" y="6411"/>
                    <a:pt x="490" y="6404"/>
                  </a:cubicBezTo>
                  <a:cubicBezTo>
                    <a:pt x="609" y="6369"/>
                    <a:pt x="675" y="6244"/>
                    <a:pt x="639" y="6126"/>
                  </a:cubicBezTo>
                  <a:cubicBezTo>
                    <a:pt x="517" y="5727"/>
                    <a:pt x="453" y="5311"/>
                    <a:pt x="449" y="4890"/>
                  </a:cubicBezTo>
                  <a:cubicBezTo>
                    <a:pt x="447" y="4767"/>
                    <a:pt x="348" y="4669"/>
                    <a:pt x="226" y="4669"/>
                  </a:cubicBezTo>
                  <a:close/>
                  <a:moveTo>
                    <a:pt x="8751" y="7079"/>
                  </a:moveTo>
                  <a:cubicBezTo>
                    <a:pt x="8677" y="7079"/>
                    <a:pt x="8604" y="7116"/>
                    <a:pt x="8562" y="7183"/>
                  </a:cubicBezTo>
                  <a:cubicBezTo>
                    <a:pt x="8339" y="7537"/>
                    <a:pt x="8065" y="7857"/>
                    <a:pt x="7752" y="8136"/>
                  </a:cubicBezTo>
                  <a:cubicBezTo>
                    <a:pt x="7659" y="8217"/>
                    <a:pt x="7650" y="8358"/>
                    <a:pt x="7732" y="8451"/>
                  </a:cubicBezTo>
                  <a:cubicBezTo>
                    <a:pt x="7776" y="8501"/>
                    <a:pt x="7838" y="8527"/>
                    <a:pt x="7900" y="8527"/>
                  </a:cubicBezTo>
                  <a:cubicBezTo>
                    <a:pt x="7953" y="8527"/>
                    <a:pt x="8005" y="8508"/>
                    <a:pt x="8048" y="8470"/>
                  </a:cubicBezTo>
                  <a:cubicBezTo>
                    <a:pt x="8394" y="8165"/>
                    <a:pt x="8694" y="7812"/>
                    <a:pt x="8940" y="7422"/>
                  </a:cubicBezTo>
                  <a:cubicBezTo>
                    <a:pt x="9006" y="7317"/>
                    <a:pt x="8974" y="7179"/>
                    <a:pt x="8870" y="7113"/>
                  </a:cubicBezTo>
                  <a:cubicBezTo>
                    <a:pt x="8833" y="7090"/>
                    <a:pt x="8792" y="7079"/>
                    <a:pt x="8751" y="7079"/>
                  </a:cubicBezTo>
                  <a:close/>
                  <a:moveTo>
                    <a:pt x="984" y="7156"/>
                  </a:moveTo>
                  <a:cubicBezTo>
                    <a:pt x="942" y="7156"/>
                    <a:pt x="899" y="7168"/>
                    <a:pt x="861" y="7193"/>
                  </a:cubicBezTo>
                  <a:cubicBezTo>
                    <a:pt x="758" y="7261"/>
                    <a:pt x="729" y="7400"/>
                    <a:pt x="797" y="7503"/>
                  </a:cubicBezTo>
                  <a:cubicBezTo>
                    <a:pt x="1052" y="7888"/>
                    <a:pt x="1359" y="8234"/>
                    <a:pt x="1711" y="8534"/>
                  </a:cubicBezTo>
                  <a:cubicBezTo>
                    <a:pt x="1753" y="8570"/>
                    <a:pt x="1804" y="8587"/>
                    <a:pt x="1855" y="8587"/>
                  </a:cubicBezTo>
                  <a:cubicBezTo>
                    <a:pt x="1919" y="8587"/>
                    <a:pt x="1981" y="8560"/>
                    <a:pt x="2026" y="8508"/>
                  </a:cubicBezTo>
                  <a:cubicBezTo>
                    <a:pt x="2105" y="8413"/>
                    <a:pt x="2094" y="8273"/>
                    <a:pt x="2000" y="8193"/>
                  </a:cubicBezTo>
                  <a:cubicBezTo>
                    <a:pt x="1680" y="7921"/>
                    <a:pt x="1402" y="7607"/>
                    <a:pt x="1171" y="7257"/>
                  </a:cubicBezTo>
                  <a:cubicBezTo>
                    <a:pt x="1128" y="7191"/>
                    <a:pt x="1057" y="7156"/>
                    <a:pt x="984" y="7156"/>
                  </a:cubicBezTo>
                  <a:close/>
                  <a:moveTo>
                    <a:pt x="6802" y="8801"/>
                  </a:moveTo>
                  <a:cubicBezTo>
                    <a:pt x="6770" y="8801"/>
                    <a:pt x="6738" y="8808"/>
                    <a:pt x="6707" y="8822"/>
                  </a:cubicBezTo>
                  <a:cubicBezTo>
                    <a:pt x="6328" y="9000"/>
                    <a:pt x="5926" y="9122"/>
                    <a:pt x="5512" y="9185"/>
                  </a:cubicBezTo>
                  <a:cubicBezTo>
                    <a:pt x="5389" y="9204"/>
                    <a:pt x="5305" y="9318"/>
                    <a:pt x="5324" y="9440"/>
                  </a:cubicBezTo>
                  <a:cubicBezTo>
                    <a:pt x="5341" y="9551"/>
                    <a:pt x="5436" y="9630"/>
                    <a:pt x="5545" y="9630"/>
                  </a:cubicBezTo>
                  <a:cubicBezTo>
                    <a:pt x="5556" y="9630"/>
                    <a:pt x="5567" y="9630"/>
                    <a:pt x="5579" y="9628"/>
                  </a:cubicBezTo>
                  <a:cubicBezTo>
                    <a:pt x="6035" y="9558"/>
                    <a:pt x="6479" y="9423"/>
                    <a:pt x="6897" y="9227"/>
                  </a:cubicBezTo>
                  <a:cubicBezTo>
                    <a:pt x="7009" y="9175"/>
                    <a:pt x="7057" y="9041"/>
                    <a:pt x="7005" y="8929"/>
                  </a:cubicBezTo>
                  <a:cubicBezTo>
                    <a:pt x="6967" y="8848"/>
                    <a:pt x="6886" y="8801"/>
                    <a:pt x="6802" y="8801"/>
                  </a:cubicBezTo>
                  <a:close/>
                  <a:moveTo>
                    <a:pt x="2967" y="8839"/>
                  </a:moveTo>
                  <a:cubicBezTo>
                    <a:pt x="2882" y="8839"/>
                    <a:pt x="2800" y="8889"/>
                    <a:pt x="2763" y="8972"/>
                  </a:cubicBezTo>
                  <a:cubicBezTo>
                    <a:pt x="2713" y="9085"/>
                    <a:pt x="2764" y="9217"/>
                    <a:pt x="2876" y="9267"/>
                  </a:cubicBezTo>
                  <a:cubicBezTo>
                    <a:pt x="3298" y="9455"/>
                    <a:pt x="3744" y="9581"/>
                    <a:pt x="4203" y="9641"/>
                  </a:cubicBezTo>
                  <a:cubicBezTo>
                    <a:pt x="4212" y="9643"/>
                    <a:pt x="4222" y="9643"/>
                    <a:pt x="4232" y="9643"/>
                  </a:cubicBezTo>
                  <a:cubicBezTo>
                    <a:pt x="4342" y="9643"/>
                    <a:pt x="4438" y="9562"/>
                    <a:pt x="4453" y="9449"/>
                  </a:cubicBezTo>
                  <a:cubicBezTo>
                    <a:pt x="4470" y="9327"/>
                    <a:pt x="4383" y="9214"/>
                    <a:pt x="4261" y="9197"/>
                  </a:cubicBezTo>
                  <a:cubicBezTo>
                    <a:pt x="3846" y="9142"/>
                    <a:pt x="3440" y="9029"/>
                    <a:pt x="3058" y="8859"/>
                  </a:cubicBezTo>
                  <a:cubicBezTo>
                    <a:pt x="3028" y="8845"/>
                    <a:pt x="2997" y="8839"/>
                    <a:pt x="2967" y="883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24"/>
            <p:cNvSpPr/>
            <p:nvPr/>
          </p:nvSpPr>
          <p:spPr>
            <a:xfrm>
              <a:off x="4939425" y="292500"/>
              <a:ext cx="23475" cy="37525"/>
            </a:xfrm>
            <a:custGeom>
              <a:avLst/>
              <a:gdLst/>
              <a:ahLst/>
              <a:cxnLst/>
              <a:rect l="l" t="t" r="r" b="b"/>
              <a:pathLst>
                <a:path w="939" h="1501" extrusionOk="0">
                  <a:moveTo>
                    <a:pt x="471" y="145"/>
                  </a:moveTo>
                  <a:cubicBezTo>
                    <a:pt x="551" y="145"/>
                    <a:pt x="638" y="206"/>
                    <a:pt x="701" y="335"/>
                  </a:cubicBezTo>
                  <a:lnTo>
                    <a:pt x="186" y="1002"/>
                  </a:lnTo>
                  <a:cubicBezTo>
                    <a:pt x="166" y="922"/>
                    <a:pt x="154" y="829"/>
                    <a:pt x="154" y="726"/>
                  </a:cubicBezTo>
                  <a:cubicBezTo>
                    <a:pt x="154" y="351"/>
                    <a:pt x="326" y="145"/>
                    <a:pt x="471" y="145"/>
                  </a:cubicBezTo>
                  <a:close/>
                  <a:moveTo>
                    <a:pt x="755" y="492"/>
                  </a:moveTo>
                  <a:cubicBezTo>
                    <a:pt x="775" y="575"/>
                    <a:pt x="787" y="672"/>
                    <a:pt x="787" y="786"/>
                  </a:cubicBezTo>
                  <a:cubicBezTo>
                    <a:pt x="787" y="1195"/>
                    <a:pt x="610" y="1351"/>
                    <a:pt x="481" y="1351"/>
                  </a:cubicBezTo>
                  <a:cubicBezTo>
                    <a:pt x="394" y="1351"/>
                    <a:pt x="304" y="1279"/>
                    <a:pt x="241" y="1151"/>
                  </a:cubicBezTo>
                  <a:lnTo>
                    <a:pt x="755" y="492"/>
                  </a:lnTo>
                  <a:close/>
                  <a:moveTo>
                    <a:pt x="472" y="1"/>
                  </a:moveTo>
                  <a:cubicBezTo>
                    <a:pt x="241" y="1"/>
                    <a:pt x="0" y="286"/>
                    <a:pt x="0" y="754"/>
                  </a:cubicBezTo>
                  <a:cubicBezTo>
                    <a:pt x="0" y="1228"/>
                    <a:pt x="245" y="1500"/>
                    <a:pt x="475" y="1500"/>
                  </a:cubicBezTo>
                  <a:cubicBezTo>
                    <a:pt x="688" y="1500"/>
                    <a:pt x="939" y="1270"/>
                    <a:pt x="939" y="767"/>
                  </a:cubicBezTo>
                  <a:cubicBezTo>
                    <a:pt x="939" y="268"/>
                    <a:pt x="698" y="1"/>
                    <a:pt x="4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24"/>
            <p:cNvSpPr/>
            <p:nvPr/>
          </p:nvSpPr>
          <p:spPr>
            <a:xfrm>
              <a:off x="4975450" y="292775"/>
              <a:ext cx="22425" cy="37250"/>
            </a:xfrm>
            <a:custGeom>
              <a:avLst/>
              <a:gdLst/>
              <a:ahLst/>
              <a:cxnLst/>
              <a:rect l="l" t="t" r="r" b="b"/>
              <a:pathLst>
                <a:path w="897" h="1490" extrusionOk="0">
                  <a:moveTo>
                    <a:pt x="100" y="0"/>
                  </a:moveTo>
                  <a:lnTo>
                    <a:pt x="50" y="743"/>
                  </a:lnTo>
                  <a:lnTo>
                    <a:pt x="154" y="786"/>
                  </a:lnTo>
                  <a:cubicBezTo>
                    <a:pt x="225" y="697"/>
                    <a:pt x="329" y="648"/>
                    <a:pt x="428" y="648"/>
                  </a:cubicBezTo>
                  <a:cubicBezTo>
                    <a:pt x="582" y="648"/>
                    <a:pt x="728" y="764"/>
                    <a:pt x="728" y="997"/>
                  </a:cubicBezTo>
                  <a:cubicBezTo>
                    <a:pt x="728" y="1222"/>
                    <a:pt x="589" y="1345"/>
                    <a:pt x="432" y="1345"/>
                  </a:cubicBezTo>
                  <a:cubicBezTo>
                    <a:pt x="274" y="1345"/>
                    <a:pt x="172" y="1225"/>
                    <a:pt x="164" y="1210"/>
                  </a:cubicBezTo>
                  <a:cubicBezTo>
                    <a:pt x="154" y="1192"/>
                    <a:pt x="167" y="1169"/>
                    <a:pt x="146" y="1155"/>
                  </a:cubicBezTo>
                  <a:lnTo>
                    <a:pt x="1" y="1265"/>
                  </a:lnTo>
                  <a:cubicBezTo>
                    <a:pt x="98" y="1408"/>
                    <a:pt x="260" y="1489"/>
                    <a:pt x="434" y="1489"/>
                  </a:cubicBezTo>
                  <a:cubicBezTo>
                    <a:pt x="687" y="1489"/>
                    <a:pt x="896" y="1318"/>
                    <a:pt x="896" y="1000"/>
                  </a:cubicBezTo>
                  <a:cubicBezTo>
                    <a:pt x="896" y="687"/>
                    <a:pt x="698" y="513"/>
                    <a:pt x="454" y="513"/>
                  </a:cubicBezTo>
                  <a:cubicBezTo>
                    <a:pt x="373" y="513"/>
                    <a:pt x="291" y="531"/>
                    <a:pt x="215" y="570"/>
                  </a:cubicBezTo>
                  <a:lnTo>
                    <a:pt x="237" y="148"/>
                  </a:lnTo>
                  <a:lnTo>
                    <a:pt x="841" y="148"/>
                  </a:lnTo>
                  <a:lnTo>
                    <a:pt x="84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24"/>
            <p:cNvSpPr/>
            <p:nvPr/>
          </p:nvSpPr>
          <p:spPr>
            <a:xfrm>
              <a:off x="5017450" y="323275"/>
              <a:ext cx="6975" cy="6750"/>
            </a:xfrm>
            <a:custGeom>
              <a:avLst/>
              <a:gdLst/>
              <a:ahLst/>
              <a:cxnLst/>
              <a:rect l="l" t="t" r="r" b="b"/>
              <a:pathLst>
                <a:path w="279" h="270" extrusionOk="0">
                  <a:moveTo>
                    <a:pt x="139" y="0"/>
                  </a:moveTo>
                  <a:cubicBezTo>
                    <a:pt x="63" y="0"/>
                    <a:pt x="1" y="60"/>
                    <a:pt x="1" y="135"/>
                  </a:cubicBezTo>
                  <a:cubicBezTo>
                    <a:pt x="1" y="209"/>
                    <a:pt x="63" y="269"/>
                    <a:pt x="139" y="269"/>
                  </a:cubicBezTo>
                  <a:cubicBezTo>
                    <a:pt x="217" y="269"/>
                    <a:pt x="278" y="209"/>
                    <a:pt x="278" y="135"/>
                  </a:cubicBezTo>
                  <a:cubicBezTo>
                    <a:pt x="278" y="60"/>
                    <a:pt x="217" y="0"/>
                    <a:pt x="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24"/>
            <p:cNvSpPr/>
            <p:nvPr/>
          </p:nvSpPr>
          <p:spPr>
            <a:xfrm>
              <a:off x="5046200" y="292650"/>
              <a:ext cx="20900" cy="37325"/>
            </a:xfrm>
            <a:custGeom>
              <a:avLst/>
              <a:gdLst/>
              <a:ahLst/>
              <a:cxnLst/>
              <a:rect l="l" t="t" r="r" b="b"/>
              <a:pathLst>
                <a:path w="836" h="1493" extrusionOk="0">
                  <a:moveTo>
                    <a:pt x="400" y="0"/>
                  </a:moveTo>
                  <a:cubicBezTo>
                    <a:pt x="269" y="0"/>
                    <a:pt x="141" y="57"/>
                    <a:pt x="49" y="157"/>
                  </a:cubicBezTo>
                  <a:lnTo>
                    <a:pt x="140" y="259"/>
                  </a:lnTo>
                  <a:cubicBezTo>
                    <a:pt x="208" y="185"/>
                    <a:pt x="302" y="146"/>
                    <a:pt x="393" y="146"/>
                  </a:cubicBezTo>
                  <a:cubicBezTo>
                    <a:pt x="543" y="146"/>
                    <a:pt x="647" y="251"/>
                    <a:pt x="647" y="374"/>
                  </a:cubicBezTo>
                  <a:cubicBezTo>
                    <a:pt x="647" y="463"/>
                    <a:pt x="592" y="560"/>
                    <a:pt x="491" y="604"/>
                  </a:cubicBezTo>
                  <a:cubicBezTo>
                    <a:pt x="465" y="616"/>
                    <a:pt x="399" y="641"/>
                    <a:pt x="260" y="641"/>
                  </a:cubicBezTo>
                  <a:lnTo>
                    <a:pt x="260" y="773"/>
                  </a:lnTo>
                  <a:cubicBezTo>
                    <a:pt x="284" y="769"/>
                    <a:pt x="310" y="768"/>
                    <a:pt x="334" y="768"/>
                  </a:cubicBezTo>
                  <a:cubicBezTo>
                    <a:pt x="532" y="768"/>
                    <a:pt x="678" y="871"/>
                    <a:pt x="678" y="1045"/>
                  </a:cubicBezTo>
                  <a:cubicBezTo>
                    <a:pt x="678" y="1206"/>
                    <a:pt x="555" y="1344"/>
                    <a:pt x="383" y="1344"/>
                  </a:cubicBezTo>
                  <a:cubicBezTo>
                    <a:pt x="247" y="1344"/>
                    <a:pt x="165" y="1257"/>
                    <a:pt x="154" y="1245"/>
                  </a:cubicBezTo>
                  <a:cubicBezTo>
                    <a:pt x="134" y="1222"/>
                    <a:pt x="145" y="1200"/>
                    <a:pt x="124" y="1178"/>
                  </a:cubicBezTo>
                  <a:lnTo>
                    <a:pt x="0" y="1326"/>
                  </a:lnTo>
                  <a:cubicBezTo>
                    <a:pt x="98" y="1435"/>
                    <a:pt x="238" y="1492"/>
                    <a:pt x="385" y="1492"/>
                  </a:cubicBezTo>
                  <a:cubicBezTo>
                    <a:pt x="665" y="1492"/>
                    <a:pt x="835" y="1292"/>
                    <a:pt x="835" y="1065"/>
                  </a:cubicBezTo>
                  <a:cubicBezTo>
                    <a:pt x="835" y="892"/>
                    <a:pt x="736" y="743"/>
                    <a:pt x="584" y="688"/>
                  </a:cubicBezTo>
                  <a:cubicBezTo>
                    <a:pt x="716" y="639"/>
                    <a:pt x="803" y="513"/>
                    <a:pt x="803" y="371"/>
                  </a:cubicBezTo>
                  <a:cubicBezTo>
                    <a:pt x="803" y="171"/>
                    <a:pt x="632" y="0"/>
                    <a:pt x="4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24"/>
            <p:cNvSpPr/>
            <p:nvPr/>
          </p:nvSpPr>
          <p:spPr>
            <a:xfrm>
              <a:off x="5080900" y="292300"/>
              <a:ext cx="22375" cy="37675"/>
            </a:xfrm>
            <a:custGeom>
              <a:avLst/>
              <a:gdLst/>
              <a:ahLst/>
              <a:cxnLst/>
              <a:rect l="l" t="t" r="r" b="b"/>
              <a:pathLst>
                <a:path w="895" h="1507" extrusionOk="0">
                  <a:moveTo>
                    <a:pt x="453" y="139"/>
                  </a:moveTo>
                  <a:cubicBezTo>
                    <a:pt x="584" y="139"/>
                    <a:pt x="686" y="236"/>
                    <a:pt x="686" y="358"/>
                  </a:cubicBezTo>
                  <a:cubicBezTo>
                    <a:pt x="686" y="471"/>
                    <a:pt x="599" y="580"/>
                    <a:pt x="485" y="641"/>
                  </a:cubicBezTo>
                  <a:cubicBezTo>
                    <a:pt x="485" y="641"/>
                    <a:pt x="228" y="541"/>
                    <a:pt x="228" y="348"/>
                  </a:cubicBezTo>
                  <a:cubicBezTo>
                    <a:pt x="228" y="232"/>
                    <a:pt x="326" y="139"/>
                    <a:pt x="453" y="139"/>
                  </a:cubicBezTo>
                  <a:close/>
                  <a:moveTo>
                    <a:pt x="416" y="771"/>
                  </a:moveTo>
                  <a:cubicBezTo>
                    <a:pt x="605" y="830"/>
                    <a:pt x="729" y="960"/>
                    <a:pt x="729" y="1103"/>
                  </a:cubicBezTo>
                  <a:cubicBezTo>
                    <a:pt x="729" y="1243"/>
                    <a:pt x="609" y="1359"/>
                    <a:pt x="452" y="1359"/>
                  </a:cubicBezTo>
                  <a:cubicBezTo>
                    <a:pt x="293" y="1359"/>
                    <a:pt x="169" y="1239"/>
                    <a:pt x="169" y="1092"/>
                  </a:cubicBezTo>
                  <a:cubicBezTo>
                    <a:pt x="169" y="954"/>
                    <a:pt x="278" y="829"/>
                    <a:pt x="416" y="771"/>
                  </a:cubicBezTo>
                  <a:close/>
                  <a:moveTo>
                    <a:pt x="465" y="1"/>
                  </a:moveTo>
                  <a:cubicBezTo>
                    <a:pt x="242" y="1"/>
                    <a:pt x="70" y="164"/>
                    <a:pt x="70" y="362"/>
                  </a:cubicBezTo>
                  <a:cubicBezTo>
                    <a:pt x="70" y="505"/>
                    <a:pt x="161" y="637"/>
                    <a:pt x="292" y="704"/>
                  </a:cubicBezTo>
                  <a:cubicBezTo>
                    <a:pt x="120" y="785"/>
                    <a:pt x="1" y="945"/>
                    <a:pt x="1" y="1114"/>
                  </a:cubicBezTo>
                  <a:cubicBezTo>
                    <a:pt x="1" y="1332"/>
                    <a:pt x="193" y="1506"/>
                    <a:pt x="445" y="1506"/>
                  </a:cubicBezTo>
                  <a:cubicBezTo>
                    <a:pt x="702" y="1506"/>
                    <a:pt x="895" y="1327"/>
                    <a:pt x="895" y="1105"/>
                  </a:cubicBezTo>
                  <a:cubicBezTo>
                    <a:pt x="895" y="932"/>
                    <a:pt x="778" y="775"/>
                    <a:pt x="613" y="700"/>
                  </a:cubicBezTo>
                  <a:cubicBezTo>
                    <a:pt x="754" y="625"/>
                    <a:pt x="846" y="488"/>
                    <a:pt x="846" y="347"/>
                  </a:cubicBezTo>
                  <a:cubicBezTo>
                    <a:pt x="846" y="155"/>
                    <a:pt x="680" y="1"/>
                    <a:pt x="4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24"/>
            <p:cNvSpPr/>
            <p:nvPr/>
          </p:nvSpPr>
          <p:spPr>
            <a:xfrm>
              <a:off x="4989325" y="219750"/>
              <a:ext cx="24800" cy="42525"/>
            </a:xfrm>
            <a:custGeom>
              <a:avLst/>
              <a:gdLst/>
              <a:ahLst/>
              <a:cxnLst/>
              <a:rect l="l" t="t" r="r" b="b"/>
              <a:pathLst>
                <a:path w="992" h="1701" extrusionOk="0">
                  <a:moveTo>
                    <a:pt x="485" y="1"/>
                  </a:moveTo>
                  <a:cubicBezTo>
                    <a:pt x="293" y="1"/>
                    <a:pt x="112" y="104"/>
                    <a:pt x="12" y="274"/>
                  </a:cubicBezTo>
                  <a:lnTo>
                    <a:pt x="150" y="384"/>
                  </a:lnTo>
                  <a:cubicBezTo>
                    <a:pt x="166" y="361"/>
                    <a:pt x="159" y="344"/>
                    <a:pt x="174" y="322"/>
                  </a:cubicBezTo>
                  <a:cubicBezTo>
                    <a:pt x="213" y="260"/>
                    <a:pt x="314" y="167"/>
                    <a:pt x="462" y="167"/>
                  </a:cubicBezTo>
                  <a:cubicBezTo>
                    <a:pt x="642" y="167"/>
                    <a:pt x="787" y="307"/>
                    <a:pt x="787" y="489"/>
                  </a:cubicBezTo>
                  <a:cubicBezTo>
                    <a:pt x="787" y="694"/>
                    <a:pt x="613" y="842"/>
                    <a:pt x="491" y="952"/>
                  </a:cubicBezTo>
                  <a:cubicBezTo>
                    <a:pt x="298" y="1126"/>
                    <a:pt x="142" y="1301"/>
                    <a:pt x="0" y="1581"/>
                  </a:cubicBezTo>
                  <a:lnTo>
                    <a:pt x="0" y="1701"/>
                  </a:lnTo>
                  <a:lnTo>
                    <a:pt x="992" y="1701"/>
                  </a:lnTo>
                  <a:lnTo>
                    <a:pt x="992" y="1511"/>
                  </a:lnTo>
                  <a:cubicBezTo>
                    <a:pt x="989" y="1510"/>
                    <a:pt x="986" y="1510"/>
                    <a:pt x="983" y="1510"/>
                  </a:cubicBezTo>
                  <a:cubicBezTo>
                    <a:pt x="970" y="1510"/>
                    <a:pt x="960" y="1519"/>
                    <a:pt x="955" y="1523"/>
                  </a:cubicBezTo>
                  <a:cubicBezTo>
                    <a:pt x="944" y="1533"/>
                    <a:pt x="939" y="1534"/>
                    <a:pt x="926" y="1534"/>
                  </a:cubicBezTo>
                  <a:lnTo>
                    <a:pt x="218" y="1534"/>
                  </a:lnTo>
                  <a:cubicBezTo>
                    <a:pt x="359" y="1289"/>
                    <a:pt x="555" y="1121"/>
                    <a:pt x="678" y="1007"/>
                  </a:cubicBezTo>
                  <a:cubicBezTo>
                    <a:pt x="801" y="891"/>
                    <a:pt x="975" y="718"/>
                    <a:pt x="975" y="475"/>
                  </a:cubicBezTo>
                  <a:cubicBezTo>
                    <a:pt x="975" y="212"/>
                    <a:pt x="761" y="1"/>
                    <a:pt x="4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24"/>
            <p:cNvSpPr/>
            <p:nvPr/>
          </p:nvSpPr>
          <p:spPr>
            <a:xfrm>
              <a:off x="5028250" y="220000"/>
              <a:ext cx="27375" cy="42275"/>
            </a:xfrm>
            <a:custGeom>
              <a:avLst/>
              <a:gdLst/>
              <a:ahLst/>
              <a:cxnLst/>
              <a:rect l="l" t="t" r="r" b="b"/>
              <a:pathLst>
                <a:path w="1095" h="1691" extrusionOk="0">
                  <a:moveTo>
                    <a:pt x="684" y="302"/>
                  </a:moveTo>
                  <a:lnTo>
                    <a:pt x="684" y="1057"/>
                  </a:lnTo>
                  <a:lnTo>
                    <a:pt x="188" y="1057"/>
                  </a:lnTo>
                  <a:lnTo>
                    <a:pt x="684" y="302"/>
                  </a:lnTo>
                  <a:close/>
                  <a:moveTo>
                    <a:pt x="718" y="0"/>
                  </a:moveTo>
                  <a:lnTo>
                    <a:pt x="1" y="1082"/>
                  </a:lnTo>
                  <a:lnTo>
                    <a:pt x="1" y="1223"/>
                  </a:lnTo>
                  <a:lnTo>
                    <a:pt x="681" y="1223"/>
                  </a:lnTo>
                  <a:lnTo>
                    <a:pt x="681" y="1691"/>
                  </a:lnTo>
                  <a:lnTo>
                    <a:pt x="877" y="1691"/>
                  </a:lnTo>
                  <a:lnTo>
                    <a:pt x="877" y="1225"/>
                  </a:lnTo>
                  <a:lnTo>
                    <a:pt x="1095" y="1225"/>
                  </a:lnTo>
                  <a:lnTo>
                    <a:pt x="1095" y="1057"/>
                  </a:lnTo>
                  <a:lnTo>
                    <a:pt x="877" y="1057"/>
                  </a:lnTo>
                  <a:lnTo>
                    <a:pt x="87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16" name="Google Shape;1116;p24"/>
          <p:cNvGrpSpPr/>
          <p:nvPr/>
        </p:nvGrpSpPr>
        <p:grpSpPr>
          <a:xfrm>
            <a:off x="5971526" y="4318132"/>
            <a:ext cx="1004810" cy="512054"/>
            <a:chOff x="5616300" y="759125"/>
            <a:chExt cx="817450" cy="416575"/>
          </a:xfrm>
        </p:grpSpPr>
        <p:sp>
          <p:nvSpPr>
            <p:cNvPr id="1117" name="Google Shape;1117;p24"/>
            <p:cNvSpPr/>
            <p:nvPr/>
          </p:nvSpPr>
          <p:spPr>
            <a:xfrm>
              <a:off x="5616300" y="759125"/>
              <a:ext cx="817450" cy="416575"/>
            </a:xfrm>
            <a:custGeom>
              <a:avLst/>
              <a:gdLst/>
              <a:ahLst/>
              <a:cxnLst/>
              <a:rect l="l" t="t" r="r" b="b"/>
              <a:pathLst>
                <a:path w="32698" h="16663" extrusionOk="0">
                  <a:moveTo>
                    <a:pt x="32293" y="2232"/>
                  </a:moveTo>
                  <a:lnTo>
                    <a:pt x="31580" y="16053"/>
                  </a:lnTo>
                  <a:cubicBezTo>
                    <a:pt x="31574" y="16177"/>
                    <a:pt x="31470" y="16272"/>
                    <a:pt x="31346" y="16266"/>
                  </a:cubicBezTo>
                  <a:lnTo>
                    <a:pt x="10925" y="15213"/>
                  </a:lnTo>
                  <a:lnTo>
                    <a:pt x="11660" y="945"/>
                  </a:lnTo>
                  <a:lnTo>
                    <a:pt x="32081" y="1997"/>
                  </a:lnTo>
                  <a:cubicBezTo>
                    <a:pt x="32141" y="2000"/>
                    <a:pt x="32195" y="2027"/>
                    <a:pt x="32235" y="2070"/>
                  </a:cubicBezTo>
                  <a:cubicBezTo>
                    <a:pt x="32275" y="2115"/>
                    <a:pt x="32296" y="2172"/>
                    <a:pt x="32293" y="2232"/>
                  </a:cubicBezTo>
                  <a:close/>
                  <a:moveTo>
                    <a:pt x="32530" y="1805"/>
                  </a:moveTo>
                  <a:cubicBezTo>
                    <a:pt x="32419" y="1682"/>
                    <a:pt x="32268" y="1609"/>
                    <a:pt x="32102" y="1600"/>
                  </a:cubicBezTo>
                  <a:lnTo>
                    <a:pt x="1383" y="17"/>
                  </a:lnTo>
                  <a:cubicBezTo>
                    <a:pt x="1041" y="0"/>
                    <a:pt x="748" y="264"/>
                    <a:pt x="731" y="605"/>
                  </a:cubicBezTo>
                  <a:lnTo>
                    <a:pt x="18" y="14427"/>
                  </a:lnTo>
                  <a:cubicBezTo>
                    <a:pt x="1" y="14769"/>
                    <a:pt x="265" y="15062"/>
                    <a:pt x="607" y="15079"/>
                  </a:cubicBezTo>
                  <a:lnTo>
                    <a:pt x="31325" y="16662"/>
                  </a:lnTo>
                  <a:cubicBezTo>
                    <a:pt x="31336" y="16663"/>
                    <a:pt x="31347" y="16663"/>
                    <a:pt x="31358" y="16663"/>
                  </a:cubicBezTo>
                  <a:cubicBezTo>
                    <a:pt x="31685" y="16663"/>
                    <a:pt x="31960" y="16405"/>
                    <a:pt x="31978" y="16074"/>
                  </a:cubicBezTo>
                  <a:lnTo>
                    <a:pt x="32689" y="2252"/>
                  </a:lnTo>
                  <a:cubicBezTo>
                    <a:pt x="32698" y="2087"/>
                    <a:pt x="32641" y="1928"/>
                    <a:pt x="32530" y="1805"/>
                  </a:cubicBez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24"/>
            <p:cNvSpPr/>
            <p:nvPr/>
          </p:nvSpPr>
          <p:spPr>
            <a:xfrm>
              <a:off x="5658250" y="830850"/>
              <a:ext cx="210750" cy="239050"/>
            </a:xfrm>
            <a:custGeom>
              <a:avLst/>
              <a:gdLst/>
              <a:ahLst/>
              <a:cxnLst/>
              <a:rect l="l" t="t" r="r" b="b"/>
              <a:pathLst>
                <a:path w="8430" h="9562" extrusionOk="0">
                  <a:moveTo>
                    <a:pt x="4501" y="1"/>
                  </a:moveTo>
                  <a:cubicBezTo>
                    <a:pt x="4476" y="1"/>
                    <a:pt x="4458" y="5"/>
                    <a:pt x="4454" y="5"/>
                  </a:cubicBezTo>
                  <a:cubicBezTo>
                    <a:pt x="4376" y="17"/>
                    <a:pt x="4300" y="58"/>
                    <a:pt x="4220" y="129"/>
                  </a:cubicBezTo>
                  <a:cubicBezTo>
                    <a:pt x="3976" y="350"/>
                    <a:pt x="3766" y="807"/>
                    <a:pt x="3659" y="1353"/>
                  </a:cubicBezTo>
                  <a:cubicBezTo>
                    <a:pt x="3571" y="1794"/>
                    <a:pt x="3558" y="2317"/>
                    <a:pt x="3540" y="3039"/>
                  </a:cubicBezTo>
                  <a:cubicBezTo>
                    <a:pt x="3536" y="3162"/>
                    <a:pt x="3535" y="3291"/>
                    <a:pt x="3529" y="3427"/>
                  </a:cubicBezTo>
                  <a:lnTo>
                    <a:pt x="2620" y="3859"/>
                  </a:lnTo>
                  <a:lnTo>
                    <a:pt x="2621" y="3854"/>
                  </a:lnTo>
                  <a:cubicBezTo>
                    <a:pt x="2623" y="3797"/>
                    <a:pt x="2602" y="3741"/>
                    <a:pt x="2565" y="3700"/>
                  </a:cubicBezTo>
                  <a:cubicBezTo>
                    <a:pt x="2527" y="3658"/>
                    <a:pt x="2472" y="3632"/>
                    <a:pt x="2415" y="3629"/>
                  </a:cubicBezTo>
                  <a:lnTo>
                    <a:pt x="2169" y="3616"/>
                  </a:lnTo>
                  <a:cubicBezTo>
                    <a:pt x="2165" y="3616"/>
                    <a:pt x="2161" y="3615"/>
                    <a:pt x="2156" y="3615"/>
                  </a:cubicBezTo>
                  <a:cubicBezTo>
                    <a:pt x="2104" y="3615"/>
                    <a:pt x="2052" y="3635"/>
                    <a:pt x="2013" y="3671"/>
                  </a:cubicBezTo>
                  <a:cubicBezTo>
                    <a:pt x="1970" y="3710"/>
                    <a:pt x="1944" y="3763"/>
                    <a:pt x="1942" y="3821"/>
                  </a:cubicBezTo>
                  <a:lnTo>
                    <a:pt x="1923" y="4189"/>
                  </a:lnTo>
                  <a:lnTo>
                    <a:pt x="1793" y="4251"/>
                  </a:lnTo>
                  <a:cubicBezTo>
                    <a:pt x="1789" y="4203"/>
                    <a:pt x="1770" y="4157"/>
                    <a:pt x="1739" y="4122"/>
                  </a:cubicBezTo>
                  <a:cubicBezTo>
                    <a:pt x="1700" y="4079"/>
                    <a:pt x="1646" y="4053"/>
                    <a:pt x="1589" y="4051"/>
                  </a:cubicBezTo>
                  <a:lnTo>
                    <a:pt x="1341" y="4038"/>
                  </a:lnTo>
                  <a:cubicBezTo>
                    <a:pt x="1338" y="4037"/>
                    <a:pt x="1335" y="4037"/>
                    <a:pt x="1332" y="4037"/>
                  </a:cubicBezTo>
                  <a:cubicBezTo>
                    <a:pt x="1279" y="4037"/>
                    <a:pt x="1226" y="4057"/>
                    <a:pt x="1186" y="4093"/>
                  </a:cubicBezTo>
                  <a:cubicBezTo>
                    <a:pt x="1142" y="4133"/>
                    <a:pt x="1118" y="4185"/>
                    <a:pt x="1115" y="4243"/>
                  </a:cubicBezTo>
                  <a:lnTo>
                    <a:pt x="1098" y="4581"/>
                  </a:lnTo>
                  <a:lnTo>
                    <a:pt x="173" y="5019"/>
                  </a:lnTo>
                  <a:cubicBezTo>
                    <a:pt x="152" y="5029"/>
                    <a:pt x="132" y="5042"/>
                    <a:pt x="114" y="5058"/>
                  </a:cubicBezTo>
                  <a:cubicBezTo>
                    <a:pt x="63" y="5105"/>
                    <a:pt x="33" y="5168"/>
                    <a:pt x="28" y="5235"/>
                  </a:cubicBezTo>
                  <a:lnTo>
                    <a:pt x="3" y="5722"/>
                  </a:lnTo>
                  <a:cubicBezTo>
                    <a:pt x="0" y="5778"/>
                    <a:pt x="19" y="5831"/>
                    <a:pt x="54" y="5868"/>
                  </a:cubicBezTo>
                  <a:cubicBezTo>
                    <a:pt x="92" y="5911"/>
                    <a:pt x="147" y="5935"/>
                    <a:pt x="203" y="5935"/>
                  </a:cubicBezTo>
                  <a:cubicBezTo>
                    <a:pt x="219" y="5935"/>
                    <a:pt x="234" y="5933"/>
                    <a:pt x="250" y="5930"/>
                  </a:cubicBezTo>
                  <a:lnTo>
                    <a:pt x="2554" y="5403"/>
                  </a:lnTo>
                  <a:cubicBezTo>
                    <a:pt x="2564" y="5402"/>
                    <a:pt x="2595" y="5398"/>
                    <a:pt x="2612" y="5398"/>
                  </a:cubicBezTo>
                  <a:cubicBezTo>
                    <a:pt x="2613" y="5398"/>
                    <a:pt x="2615" y="5398"/>
                    <a:pt x="2616" y="5398"/>
                  </a:cubicBezTo>
                  <a:lnTo>
                    <a:pt x="3447" y="5441"/>
                  </a:lnTo>
                  <a:cubicBezTo>
                    <a:pt x="3426" y="6240"/>
                    <a:pt x="3439" y="6984"/>
                    <a:pt x="3483" y="7603"/>
                  </a:cubicBezTo>
                  <a:cubicBezTo>
                    <a:pt x="3486" y="7660"/>
                    <a:pt x="3491" y="7716"/>
                    <a:pt x="3496" y="7771"/>
                  </a:cubicBezTo>
                  <a:lnTo>
                    <a:pt x="2214" y="8731"/>
                  </a:lnTo>
                  <a:cubicBezTo>
                    <a:pt x="2207" y="8736"/>
                    <a:pt x="2200" y="8741"/>
                    <a:pt x="2192" y="8749"/>
                  </a:cubicBezTo>
                  <a:cubicBezTo>
                    <a:pt x="2139" y="8800"/>
                    <a:pt x="2104" y="8869"/>
                    <a:pt x="2099" y="8942"/>
                  </a:cubicBezTo>
                  <a:lnTo>
                    <a:pt x="2088" y="9169"/>
                  </a:lnTo>
                  <a:cubicBezTo>
                    <a:pt x="2084" y="9225"/>
                    <a:pt x="2103" y="9279"/>
                    <a:pt x="2138" y="9316"/>
                  </a:cubicBezTo>
                  <a:cubicBezTo>
                    <a:pt x="2175" y="9359"/>
                    <a:pt x="2229" y="9382"/>
                    <a:pt x="2285" y="9382"/>
                  </a:cubicBezTo>
                  <a:cubicBezTo>
                    <a:pt x="2305" y="9382"/>
                    <a:pt x="2325" y="9379"/>
                    <a:pt x="2345" y="9372"/>
                  </a:cubicBezTo>
                  <a:lnTo>
                    <a:pt x="3536" y="9016"/>
                  </a:lnTo>
                  <a:cubicBezTo>
                    <a:pt x="3545" y="9014"/>
                    <a:pt x="3570" y="9011"/>
                    <a:pt x="3584" y="9011"/>
                  </a:cubicBezTo>
                  <a:cubicBezTo>
                    <a:pt x="3585" y="9011"/>
                    <a:pt x="3587" y="9011"/>
                    <a:pt x="3588" y="9011"/>
                  </a:cubicBezTo>
                  <a:lnTo>
                    <a:pt x="3719" y="9017"/>
                  </a:lnTo>
                  <a:cubicBezTo>
                    <a:pt x="3752" y="9097"/>
                    <a:pt x="3789" y="9160"/>
                    <a:pt x="3830" y="9206"/>
                  </a:cubicBezTo>
                  <a:cubicBezTo>
                    <a:pt x="3887" y="9268"/>
                    <a:pt x="3954" y="9304"/>
                    <a:pt x="4027" y="9309"/>
                  </a:cubicBezTo>
                  <a:lnTo>
                    <a:pt x="4032" y="9308"/>
                  </a:lnTo>
                  <a:lnTo>
                    <a:pt x="4033" y="9308"/>
                  </a:lnTo>
                  <a:cubicBezTo>
                    <a:pt x="4037" y="9308"/>
                    <a:pt x="4040" y="9308"/>
                    <a:pt x="4043" y="9308"/>
                  </a:cubicBezTo>
                  <a:cubicBezTo>
                    <a:pt x="4114" y="9308"/>
                    <a:pt x="4178" y="9282"/>
                    <a:pt x="4238" y="9227"/>
                  </a:cubicBezTo>
                  <a:cubicBezTo>
                    <a:pt x="4284" y="9186"/>
                    <a:pt x="4326" y="9128"/>
                    <a:pt x="4368" y="9051"/>
                  </a:cubicBezTo>
                  <a:lnTo>
                    <a:pt x="4501" y="9058"/>
                  </a:lnTo>
                  <a:cubicBezTo>
                    <a:pt x="4512" y="9058"/>
                    <a:pt x="4541" y="9065"/>
                    <a:pt x="4551" y="9069"/>
                  </a:cubicBezTo>
                  <a:lnTo>
                    <a:pt x="5697" y="9544"/>
                  </a:lnTo>
                  <a:cubicBezTo>
                    <a:pt x="5723" y="9556"/>
                    <a:pt x="5751" y="9562"/>
                    <a:pt x="5779" y="9562"/>
                  </a:cubicBezTo>
                  <a:cubicBezTo>
                    <a:pt x="5826" y="9562"/>
                    <a:pt x="5873" y="9545"/>
                    <a:pt x="5909" y="9512"/>
                  </a:cubicBezTo>
                  <a:lnTo>
                    <a:pt x="5910" y="9511"/>
                  </a:lnTo>
                  <a:cubicBezTo>
                    <a:pt x="5949" y="9476"/>
                    <a:pt x="5972" y="9426"/>
                    <a:pt x="5975" y="9372"/>
                  </a:cubicBezTo>
                  <a:lnTo>
                    <a:pt x="5986" y="9138"/>
                  </a:lnTo>
                  <a:cubicBezTo>
                    <a:pt x="5988" y="9068"/>
                    <a:pt x="5962" y="8996"/>
                    <a:pt x="5912" y="8939"/>
                  </a:cubicBezTo>
                  <a:cubicBezTo>
                    <a:pt x="5906" y="8933"/>
                    <a:pt x="5902" y="8928"/>
                    <a:pt x="5899" y="8925"/>
                  </a:cubicBezTo>
                  <a:lnTo>
                    <a:pt x="4718" y="7833"/>
                  </a:lnTo>
                  <a:cubicBezTo>
                    <a:pt x="4729" y="7780"/>
                    <a:pt x="4738" y="7725"/>
                    <a:pt x="4749" y="7668"/>
                  </a:cubicBezTo>
                  <a:cubicBezTo>
                    <a:pt x="4856" y="7057"/>
                    <a:pt x="4944" y="6316"/>
                    <a:pt x="5006" y="5522"/>
                  </a:cubicBezTo>
                  <a:lnTo>
                    <a:pt x="5837" y="5565"/>
                  </a:lnTo>
                  <a:cubicBezTo>
                    <a:pt x="5850" y="5565"/>
                    <a:pt x="5887" y="5572"/>
                    <a:pt x="5899" y="5577"/>
                  </a:cubicBezTo>
                  <a:lnTo>
                    <a:pt x="8133" y="6335"/>
                  </a:lnTo>
                  <a:cubicBezTo>
                    <a:pt x="8156" y="6343"/>
                    <a:pt x="8179" y="6347"/>
                    <a:pt x="8203" y="6347"/>
                  </a:cubicBezTo>
                  <a:cubicBezTo>
                    <a:pt x="8252" y="6347"/>
                    <a:pt x="8299" y="6330"/>
                    <a:pt x="8336" y="6295"/>
                  </a:cubicBezTo>
                  <a:cubicBezTo>
                    <a:pt x="8376" y="6260"/>
                    <a:pt x="8400" y="6210"/>
                    <a:pt x="8402" y="6155"/>
                  </a:cubicBezTo>
                  <a:lnTo>
                    <a:pt x="8428" y="5664"/>
                  </a:lnTo>
                  <a:cubicBezTo>
                    <a:pt x="8429" y="5599"/>
                    <a:pt x="8406" y="5535"/>
                    <a:pt x="8360" y="5483"/>
                  </a:cubicBezTo>
                  <a:cubicBezTo>
                    <a:pt x="8343" y="5465"/>
                    <a:pt x="8326" y="5450"/>
                    <a:pt x="8307" y="5439"/>
                  </a:cubicBezTo>
                  <a:lnTo>
                    <a:pt x="7431" y="4906"/>
                  </a:lnTo>
                  <a:lnTo>
                    <a:pt x="7449" y="4569"/>
                  </a:lnTo>
                  <a:cubicBezTo>
                    <a:pt x="7452" y="4513"/>
                    <a:pt x="7431" y="4455"/>
                    <a:pt x="7394" y="4413"/>
                  </a:cubicBezTo>
                  <a:cubicBezTo>
                    <a:pt x="7356" y="4370"/>
                    <a:pt x="7302" y="4345"/>
                    <a:pt x="7245" y="4341"/>
                  </a:cubicBezTo>
                  <a:lnTo>
                    <a:pt x="6998" y="4329"/>
                  </a:lnTo>
                  <a:cubicBezTo>
                    <a:pt x="6994" y="4329"/>
                    <a:pt x="6991" y="4329"/>
                    <a:pt x="6988" y="4329"/>
                  </a:cubicBezTo>
                  <a:cubicBezTo>
                    <a:pt x="6933" y="4329"/>
                    <a:pt x="6882" y="4349"/>
                    <a:pt x="6842" y="4385"/>
                  </a:cubicBezTo>
                  <a:cubicBezTo>
                    <a:pt x="6805" y="4417"/>
                    <a:pt x="6782" y="4461"/>
                    <a:pt x="6773" y="4507"/>
                  </a:cubicBezTo>
                  <a:lnTo>
                    <a:pt x="6651" y="4432"/>
                  </a:lnTo>
                  <a:lnTo>
                    <a:pt x="6670" y="4064"/>
                  </a:lnTo>
                  <a:cubicBezTo>
                    <a:pt x="6673" y="4007"/>
                    <a:pt x="6653" y="3951"/>
                    <a:pt x="6614" y="3908"/>
                  </a:cubicBezTo>
                  <a:cubicBezTo>
                    <a:pt x="6576" y="3866"/>
                    <a:pt x="6523" y="3840"/>
                    <a:pt x="6466" y="3838"/>
                  </a:cubicBezTo>
                  <a:lnTo>
                    <a:pt x="6219" y="3824"/>
                  </a:lnTo>
                  <a:cubicBezTo>
                    <a:pt x="6215" y="3824"/>
                    <a:pt x="6210" y="3824"/>
                    <a:pt x="6206" y="3824"/>
                  </a:cubicBezTo>
                  <a:cubicBezTo>
                    <a:pt x="6154" y="3824"/>
                    <a:pt x="6102" y="3845"/>
                    <a:pt x="6062" y="3880"/>
                  </a:cubicBezTo>
                  <a:cubicBezTo>
                    <a:pt x="6020" y="3919"/>
                    <a:pt x="5993" y="3973"/>
                    <a:pt x="5992" y="4030"/>
                  </a:cubicBezTo>
                  <a:lnTo>
                    <a:pt x="5991" y="4032"/>
                  </a:lnTo>
                  <a:lnTo>
                    <a:pt x="5131" y="3509"/>
                  </a:lnTo>
                  <a:cubicBezTo>
                    <a:pt x="5141" y="3372"/>
                    <a:pt x="5151" y="3241"/>
                    <a:pt x="5160" y="3117"/>
                  </a:cubicBezTo>
                  <a:cubicBezTo>
                    <a:pt x="5216" y="2399"/>
                    <a:pt x="5257" y="1879"/>
                    <a:pt x="5216" y="1433"/>
                  </a:cubicBezTo>
                  <a:cubicBezTo>
                    <a:pt x="5165" y="879"/>
                    <a:pt x="5003" y="404"/>
                    <a:pt x="4782" y="157"/>
                  </a:cubicBezTo>
                  <a:cubicBezTo>
                    <a:pt x="4711" y="79"/>
                    <a:pt x="4638" y="31"/>
                    <a:pt x="4567" y="11"/>
                  </a:cubicBezTo>
                  <a:cubicBezTo>
                    <a:pt x="4559" y="9"/>
                    <a:pt x="4536" y="2"/>
                    <a:pt x="4508" y="1"/>
                  </a:cubicBezTo>
                  <a:cubicBezTo>
                    <a:pt x="4506" y="1"/>
                    <a:pt x="4503" y="1"/>
                    <a:pt x="4501" y="1"/>
                  </a:cubicBez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24"/>
            <p:cNvSpPr/>
            <p:nvPr/>
          </p:nvSpPr>
          <p:spPr>
            <a:xfrm>
              <a:off x="6018150" y="944475"/>
              <a:ext cx="38650" cy="52000"/>
            </a:xfrm>
            <a:custGeom>
              <a:avLst/>
              <a:gdLst/>
              <a:ahLst/>
              <a:cxnLst/>
              <a:rect l="l" t="t" r="r" b="b"/>
              <a:pathLst>
                <a:path w="1546" h="2080" extrusionOk="0">
                  <a:moveTo>
                    <a:pt x="0" y="1"/>
                  </a:moveTo>
                  <a:lnTo>
                    <a:pt x="172" y="2028"/>
                  </a:lnTo>
                  <a:lnTo>
                    <a:pt x="481" y="2044"/>
                  </a:lnTo>
                  <a:lnTo>
                    <a:pt x="750" y="688"/>
                  </a:lnTo>
                  <a:lnTo>
                    <a:pt x="872" y="2064"/>
                  </a:lnTo>
                  <a:lnTo>
                    <a:pt x="1168" y="2080"/>
                  </a:lnTo>
                  <a:lnTo>
                    <a:pt x="1545" y="80"/>
                  </a:lnTo>
                  <a:lnTo>
                    <a:pt x="1349" y="70"/>
                  </a:lnTo>
                  <a:lnTo>
                    <a:pt x="1033" y="1776"/>
                  </a:lnTo>
                  <a:lnTo>
                    <a:pt x="901" y="50"/>
                  </a:lnTo>
                  <a:lnTo>
                    <a:pt x="679" y="38"/>
                  </a:lnTo>
                  <a:lnTo>
                    <a:pt x="366" y="1738"/>
                  </a:lnTo>
                  <a:lnTo>
                    <a:pt x="219" y="1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24"/>
            <p:cNvSpPr/>
            <p:nvPr/>
          </p:nvSpPr>
          <p:spPr>
            <a:xfrm>
              <a:off x="6056175" y="947050"/>
              <a:ext cx="27425" cy="51275"/>
            </a:xfrm>
            <a:custGeom>
              <a:avLst/>
              <a:gdLst/>
              <a:ahLst/>
              <a:cxnLst/>
              <a:rect l="l" t="t" r="r" b="b"/>
              <a:pathLst>
                <a:path w="1097" h="2051" extrusionOk="0">
                  <a:moveTo>
                    <a:pt x="626" y="262"/>
                  </a:moveTo>
                  <a:lnTo>
                    <a:pt x="794" y="1435"/>
                  </a:lnTo>
                  <a:lnTo>
                    <a:pt x="794" y="1435"/>
                  </a:lnTo>
                  <a:lnTo>
                    <a:pt x="345" y="1413"/>
                  </a:lnTo>
                  <a:lnTo>
                    <a:pt x="626" y="262"/>
                  </a:lnTo>
                  <a:close/>
                  <a:moveTo>
                    <a:pt x="490" y="1"/>
                  </a:moveTo>
                  <a:lnTo>
                    <a:pt x="0" y="1995"/>
                  </a:lnTo>
                  <a:lnTo>
                    <a:pt x="207" y="2005"/>
                  </a:lnTo>
                  <a:lnTo>
                    <a:pt x="306" y="1604"/>
                  </a:lnTo>
                  <a:lnTo>
                    <a:pt x="815" y="1630"/>
                  </a:lnTo>
                  <a:lnTo>
                    <a:pt x="872" y="2039"/>
                  </a:lnTo>
                  <a:lnTo>
                    <a:pt x="1096" y="2051"/>
                  </a:lnTo>
                  <a:lnTo>
                    <a:pt x="1096" y="2051"/>
                  </a:lnTo>
                  <a:lnTo>
                    <a:pt x="815" y="18"/>
                  </a:lnTo>
                  <a:lnTo>
                    <a:pt x="490" y="1"/>
                  </a:ln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24"/>
            <p:cNvSpPr/>
            <p:nvPr/>
          </p:nvSpPr>
          <p:spPr>
            <a:xfrm>
              <a:off x="6087400" y="948225"/>
              <a:ext cx="24750" cy="51425"/>
            </a:xfrm>
            <a:custGeom>
              <a:avLst/>
              <a:gdLst/>
              <a:ahLst/>
              <a:cxnLst/>
              <a:rect l="l" t="t" r="r" b="b"/>
              <a:pathLst>
                <a:path w="990" h="2057" extrusionOk="0">
                  <a:moveTo>
                    <a:pt x="516" y="1"/>
                  </a:moveTo>
                  <a:cubicBezTo>
                    <a:pt x="237" y="1"/>
                    <a:pt x="95" y="183"/>
                    <a:pt x="79" y="482"/>
                  </a:cubicBezTo>
                  <a:cubicBezTo>
                    <a:pt x="50" y="1049"/>
                    <a:pt x="720" y="1126"/>
                    <a:pt x="698" y="1575"/>
                  </a:cubicBezTo>
                  <a:cubicBezTo>
                    <a:pt x="688" y="1749"/>
                    <a:pt x="614" y="1851"/>
                    <a:pt x="466" y="1851"/>
                  </a:cubicBezTo>
                  <a:cubicBezTo>
                    <a:pt x="460" y="1851"/>
                    <a:pt x="453" y="1851"/>
                    <a:pt x="447" y="1850"/>
                  </a:cubicBezTo>
                  <a:cubicBezTo>
                    <a:pt x="286" y="1842"/>
                    <a:pt x="217" y="1732"/>
                    <a:pt x="225" y="1551"/>
                  </a:cubicBezTo>
                  <a:lnTo>
                    <a:pt x="232" y="1424"/>
                  </a:lnTo>
                  <a:lnTo>
                    <a:pt x="22" y="1414"/>
                  </a:lnTo>
                  <a:lnTo>
                    <a:pt x="17" y="1528"/>
                  </a:lnTo>
                  <a:cubicBezTo>
                    <a:pt x="1" y="1834"/>
                    <a:pt x="134" y="2039"/>
                    <a:pt x="442" y="2055"/>
                  </a:cubicBezTo>
                  <a:cubicBezTo>
                    <a:pt x="454" y="2056"/>
                    <a:pt x="465" y="2056"/>
                    <a:pt x="477" y="2056"/>
                  </a:cubicBezTo>
                  <a:cubicBezTo>
                    <a:pt x="762" y="2056"/>
                    <a:pt x="907" y="1868"/>
                    <a:pt x="922" y="1575"/>
                  </a:cubicBezTo>
                  <a:cubicBezTo>
                    <a:pt x="952" y="1008"/>
                    <a:pt x="278" y="931"/>
                    <a:pt x="301" y="478"/>
                  </a:cubicBezTo>
                  <a:cubicBezTo>
                    <a:pt x="310" y="307"/>
                    <a:pt x="379" y="206"/>
                    <a:pt x="527" y="206"/>
                  </a:cubicBezTo>
                  <a:cubicBezTo>
                    <a:pt x="533" y="206"/>
                    <a:pt x="539" y="206"/>
                    <a:pt x="546" y="206"/>
                  </a:cubicBezTo>
                  <a:cubicBezTo>
                    <a:pt x="707" y="214"/>
                    <a:pt x="770" y="324"/>
                    <a:pt x="761" y="506"/>
                  </a:cubicBezTo>
                  <a:lnTo>
                    <a:pt x="758" y="572"/>
                  </a:lnTo>
                  <a:lnTo>
                    <a:pt x="971" y="582"/>
                  </a:lnTo>
                  <a:lnTo>
                    <a:pt x="974" y="528"/>
                  </a:lnTo>
                  <a:cubicBezTo>
                    <a:pt x="989" y="223"/>
                    <a:pt x="856" y="17"/>
                    <a:pt x="551" y="2"/>
                  </a:cubicBezTo>
                  <a:cubicBezTo>
                    <a:pt x="539" y="1"/>
                    <a:pt x="527" y="1"/>
                    <a:pt x="516" y="1"/>
                  </a:cubicBez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24"/>
            <p:cNvSpPr/>
            <p:nvPr/>
          </p:nvSpPr>
          <p:spPr>
            <a:xfrm>
              <a:off x="6114725" y="949575"/>
              <a:ext cx="26200" cy="51600"/>
            </a:xfrm>
            <a:custGeom>
              <a:avLst/>
              <a:gdLst/>
              <a:ahLst/>
              <a:cxnLst/>
              <a:rect l="l" t="t" r="r" b="b"/>
              <a:pathLst>
                <a:path w="1048" h="2064" extrusionOk="0">
                  <a:moveTo>
                    <a:pt x="104" y="1"/>
                  </a:moveTo>
                  <a:lnTo>
                    <a:pt x="0" y="2014"/>
                  </a:lnTo>
                  <a:lnTo>
                    <a:pt x="225" y="2026"/>
                  </a:lnTo>
                  <a:lnTo>
                    <a:pt x="271" y="1119"/>
                  </a:lnTo>
                  <a:lnTo>
                    <a:pt x="766" y="1146"/>
                  </a:lnTo>
                  <a:lnTo>
                    <a:pt x="719" y="2051"/>
                  </a:lnTo>
                  <a:lnTo>
                    <a:pt x="943" y="2063"/>
                  </a:lnTo>
                  <a:lnTo>
                    <a:pt x="1047" y="50"/>
                  </a:lnTo>
                  <a:lnTo>
                    <a:pt x="823" y="38"/>
                  </a:lnTo>
                  <a:lnTo>
                    <a:pt x="776" y="944"/>
                  </a:lnTo>
                  <a:lnTo>
                    <a:pt x="281" y="919"/>
                  </a:lnTo>
                  <a:lnTo>
                    <a:pt x="328" y="12"/>
                  </a:lnTo>
                  <a:lnTo>
                    <a:pt x="104" y="1"/>
                  </a:ln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24"/>
            <p:cNvSpPr/>
            <p:nvPr/>
          </p:nvSpPr>
          <p:spPr>
            <a:xfrm>
              <a:off x="6144050" y="951100"/>
              <a:ext cx="8225" cy="50650"/>
            </a:xfrm>
            <a:custGeom>
              <a:avLst/>
              <a:gdLst/>
              <a:ahLst/>
              <a:cxnLst/>
              <a:rect l="l" t="t" r="r" b="b"/>
              <a:pathLst>
                <a:path w="329" h="2026" extrusionOk="0">
                  <a:moveTo>
                    <a:pt x="105" y="0"/>
                  </a:moveTo>
                  <a:lnTo>
                    <a:pt x="1" y="2014"/>
                  </a:lnTo>
                  <a:lnTo>
                    <a:pt x="225" y="2025"/>
                  </a:lnTo>
                  <a:lnTo>
                    <a:pt x="329" y="12"/>
                  </a:lnTo>
                  <a:lnTo>
                    <a:pt x="105" y="0"/>
                  </a:ln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24"/>
            <p:cNvSpPr/>
            <p:nvPr/>
          </p:nvSpPr>
          <p:spPr>
            <a:xfrm>
              <a:off x="6155350" y="951675"/>
              <a:ext cx="26350" cy="51600"/>
            </a:xfrm>
            <a:custGeom>
              <a:avLst/>
              <a:gdLst/>
              <a:ahLst/>
              <a:cxnLst/>
              <a:rect l="l" t="t" r="r" b="b"/>
              <a:pathLst>
                <a:path w="1054" h="2064" extrusionOk="0">
                  <a:moveTo>
                    <a:pt x="104" y="1"/>
                  </a:moveTo>
                  <a:lnTo>
                    <a:pt x="0" y="2014"/>
                  </a:lnTo>
                  <a:lnTo>
                    <a:pt x="202" y="2025"/>
                  </a:lnTo>
                  <a:lnTo>
                    <a:pt x="286" y="396"/>
                  </a:lnTo>
                  <a:lnTo>
                    <a:pt x="716" y="2051"/>
                  </a:lnTo>
                  <a:lnTo>
                    <a:pt x="949" y="2063"/>
                  </a:lnTo>
                  <a:lnTo>
                    <a:pt x="1053" y="50"/>
                  </a:lnTo>
                  <a:lnTo>
                    <a:pt x="855" y="39"/>
                  </a:lnTo>
                  <a:lnTo>
                    <a:pt x="780" y="1495"/>
                  </a:lnTo>
                  <a:lnTo>
                    <a:pt x="389" y="16"/>
                  </a:lnTo>
                  <a:lnTo>
                    <a:pt x="104" y="1"/>
                  </a:ln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24"/>
            <p:cNvSpPr/>
            <p:nvPr/>
          </p:nvSpPr>
          <p:spPr>
            <a:xfrm>
              <a:off x="6184625" y="953225"/>
              <a:ext cx="24800" cy="51425"/>
            </a:xfrm>
            <a:custGeom>
              <a:avLst/>
              <a:gdLst/>
              <a:ahLst/>
              <a:cxnLst/>
              <a:rect l="l" t="t" r="r" b="b"/>
              <a:pathLst>
                <a:path w="992" h="2057" extrusionOk="0">
                  <a:moveTo>
                    <a:pt x="513" y="1"/>
                  </a:moveTo>
                  <a:cubicBezTo>
                    <a:pt x="229" y="1"/>
                    <a:pt x="85" y="191"/>
                    <a:pt x="70" y="485"/>
                  </a:cubicBezTo>
                  <a:lnTo>
                    <a:pt x="17" y="1526"/>
                  </a:lnTo>
                  <a:cubicBezTo>
                    <a:pt x="1" y="1831"/>
                    <a:pt x="134" y="2040"/>
                    <a:pt x="442" y="2055"/>
                  </a:cubicBezTo>
                  <a:cubicBezTo>
                    <a:pt x="454" y="2056"/>
                    <a:pt x="465" y="2056"/>
                    <a:pt x="476" y="2056"/>
                  </a:cubicBezTo>
                  <a:cubicBezTo>
                    <a:pt x="764" y="2056"/>
                    <a:pt x="907" y="1866"/>
                    <a:pt x="922" y="1572"/>
                  </a:cubicBezTo>
                  <a:lnTo>
                    <a:pt x="953" y="980"/>
                  </a:lnTo>
                  <a:lnTo>
                    <a:pt x="533" y="959"/>
                  </a:lnTo>
                  <a:lnTo>
                    <a:pt x="523" y="1159"/>
                  </a:lnTo>
                  <a:lnTo>
                    <a:pt x="730" y="1170"/>
                  </a:lnTo>
                  <a:lnTo>
                    <a:pt x="709" y="1573"/>
                  </a:lnTo>
                  <a:cubicBezTo>
                    <a:pt x="700" y="1748"/>
                    <a:pt x="628" y="1852"/>
                    <a:pt x="475" y="1852"/>
                  </a:cubicBezTo>
                  <a:cubicBezTo>
                    <a:pt x="470" y="1852"/>
                    <a:pt x="464" y="1852"/>
                    <a:pt x="458" y="1852"/>
                  </a:cubicBezTo>
                  <a:cubicBezTo>
                    <a:pt x="297" y="1843"/>
                    <a:pt x="228" y="1730"/>
                    <a:pt x="237" y="1549"/>
                  </a:cubicBezTo>
                  <a:lnTo>
                    <a:pt x="292" y="485"/>
                  </a:lnTo>
                  <a:cubicBezTo>
                    <a:pt x="301" y="309"/>
                    <a:pt x="376" y="206"/>
                    <a:pt x="526" y="206"/>
                  </a:cubicBezTo>
                  <a:cubicBezTo>
                    <a:pt x="532" y="206"/>
                    <a:pt x="537" y="206"/>
                    <a:pt x="543" y="206"/>
                  </a:cubicBezTo>
                  <a:cubicBezTo>
                    <a:pt x="707" y="215"/>
                    <a:pt x="774" y="327"/>
                    <a:pt x="764" y="509"/>
                  </a:cubicBezTo>
                  <a:lnTo>
                    <a:pt x="754" y="693"/>
                  </a:lnTo>
                  <a:lnTo>
                    <a:pt x="967" y="704"/>
                  </a:lnTo>
                  <a:lnTo>
                    <a:pt x="976" y="532"/>
                  </a:lnTo>
                  <a:cubicBezTo>
                    <a:pt x="992" y="226"/>
                    <a:pt x="858" y="17"/>
                    <a:pt x="547" y="2"/>
                  </a:cubicBezTo>
                  <a:cubicBezTo>
                    <a:pt x="536" y="1"/>
                    <a:pt x="524" y="1"/>
                    <a:pt x="513" y="1"/>
                  </a:cubicBez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24"/>
            <p:cNvSpPr/>
            <p:nvPr/>
          </p:nvSpPr>
          <p:spPr>
            <a:xfrm>
              <a:off x="6212750" y="954525"/>
              <a:ext cx="24450" cy="51125"/>
            </a:xfrm>
            <a:custGeom>
              <a:avLst/>
              <a:gdLst/>
              <a:ahLst/>
              <a:cxnLst/>
              <a:rect l="l" t="t" r="r" b="b"/>
              <a:pathLst>
                <a:path w="978" h="2045" extrusionOk="0">
                  <a:moveTo>
                    <a:pt x="11" y="0"/>
                  </a:moveTo>
                  <a:lnTo>
                    <a:pt x="0" y="205"/>
                  </a:lnTo>
                  <a:lnTo>
                    <a:pt x="372" y="224"/>
                  </a:lnTo>
                  <a:lnTo>
                    <a:pt x="279" y="2033"/>
                  </a:lnTo>
                  <a:lnTo>
                    <a:pt x="503" y="2044"/>
                  </a:lnTo>
                  <a:lnTo>
                    <a:pt x="596" y="235"/>
                  </a:lnTo>
                  <a:lnTo>
                    <a:pt x="967" y="254"/>
                  </a:lnTo>
                  <a:lnTo>
                    <a:pt x="977" y="5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24"/>
            <p:cNvSpPr/>
            <p:nvPr/>
          </p:nvSpPr>
          <p:spPr>
            <a:xfrm>
              <a:off x="6238275" y="956000"/>
              <a:ext cx="25225" cy="51425"/>
            </a:xfrm>
            <a:custGeom>
              <a:avLst/>
              <a:gdLst/>
              <a:ahLst/>
              <a:cxnLst/>
              <a:rect l="l" t="t" r="r" b="b"/>
              <a:pathLst>
                <a:path w="1009" h="2057" extrusionOk="0">
                  <a:moveTo>
                    <a:pt x="528" y="205"/>
                  </a:moveTo>
                  <a:cubicBezTo>
                    <a:pt x="534" y="205"/>
                    <a:pt x="540" y="206"/>
                    <a:pt x="546" y="206"/>
                  </a:cubicBezTo>
                  <a:cubicBezTo>
                    <a:pt x="709" y="215"/>
                    <a:pt x="779" y="327"/>
                    <a:pt x="769" y="509"/>
                  </a:cubicBezTo>
                  <a:lnTo>
                    <a:pt x="714" y="1573"/>
                  </a:lnTo>
                  <a:cubicBezTo>
                    <a:pt x="705" y="1749"/>
                    <a:pt x="631" y="1851"/>
                    <a:pt x="480" y="1851"/>
                  </a:cubicBezTo>
                  <a:cubicBezTo>
                    <a:pt x="474" y="1851"/>
                    <a:pt x="468" y="1851"/>
                    <a:pt x="461" y="1851"/>
                  </a:cubicBezTo>
                  <a:cubicBezTo>
                    <a:pt x="300" y="1843"/>
                    <a:pt x="227" y="1732"/>
                    <a:pt x="237" y="1548"/>
                  </a:cubicBezTo>
                  <a:lnTo>
                    <a:pt x="292" y="484"/>
                  </a:lnTo>
                  <a:cubicBezTo>
                    <a:pt x="301" y="310"/>
                    <a:pt x="378" y="205"/>
                    <a:pt x="528" y="205"/>
                  </a:cubicBezTo>
                  <a:close/>
                  <a:moveTo>
                    <a:pt x="521" y="1"/>
                  </a:moveTo>
                  <a:cubicBezTo>
                    <a:pt x="236" y="1"/>
                    <a:pt x="85" y="188"/>
                    <a:pt x="70" y="484"/>
                  </a:cubicBezTo>
                  <a:lnTo>
                    <a:pt x="16" y="1525"/>
                  </a:lnTo>
                  <a:cubicBezTo>
                    <a:pt x="0" y="1830"/>
                    <a:pt x="142" y="2039"/>
                    <a:pt x="450" y="2055"/>
                  </a:cubicBezTo>
                  <a:cubicBezTo>
                    <a:pt x="462" y="2056"/>
                    <a:pt x="474" y="2056"/>
                    <a:pt x="486" y="2056"/>
                  </a:cubicBezTo>
                  <a:cubicBezTo>
                    <a:pt x="773" y="2056"/>
                    <a:pt x="925" y="1866"/>
                    <a:pt x="940" y="1573"/>
                  </a:cubicBezTo>
                  <a:lnTo>
                    <a:pt x="993" y="532"/>
                  </a:lnTo>
                  <a:cubicBezTo>
                    <a:pt x="1009" y="224"/>
                    <a:pt x="866" y="17"/>
                    <a:pt x="556" y="2"/>
                  </a:cubicBezTo>
                  <a:cubicBezTo>
                    <a:pt x="544" y="1"/>
                    <a:pt x="533" y="1"/>
                    <a:pt x="521" y="1"/>
                  </a:cubicBez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24"/>
            <p:cNvSpPr/>
            <p:nvPr/>
          </p:nvSpPr>
          <p:spPr>
            <a:xfrm>
              <a:off x="6266375" y="957400"/>
              <a:ext cx="26350" cy="51575"/>
            </a:xfrm>
            <a:custGeom>
              <a:avLst/>
              <a:gdLst/>
              <a:ahLst/>
              <a:cxnLst/>
              <a:rect l="l" t="t" r="r" b="b"/>
              <a:pathLst>
                <a:path w="1054" h="2063" extrusionOk="0">
                  <a:moveTo>
                    <a:pt x="104" y="1"/>
                  </a:moveTo>
                  <a:lnTo>
                    <a:pt x="1" y="2014"/>
                  </a:lnTo>
                  <a:lnTo>
                    <a:pt x="202" y="2025"/>
                  </a:lnTo>
                  <a:lnTo>
                    <a:pt x="285" y="396"/>
                  </a:lnTo>
                  <a:lnTo>
                    <a:pt x="717" y="2051"/>
                  </a:lnTo>
                  <a:lnTo>
                    <a:pt x="950" y="2063"/>
                  </a:lnTo>
                  <a:lnTo>
                    <a:pt x="1054" y="49"/>
                  </a:lnTo>
                  <a:lnTo>
                    <a:pt x="855" y="39"/>
                  </a:lnTo>
                  <a:lnTo>
                    <a:pt x="780" y="1495"/>
                  </a:lnTo>
                  <a:lnTo>
                    <a:pt x="389" y="15"/>
                  </a:lnTo>
                  <a:lnTo>
                    <a:pt x="104" y="1"/>
                  </a:ln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24"/>
            <p:cNvSpPr/>
            <p:nvPr/>
          </p:nvSpPr>
          <p:spPr>
            <a:xfrm>
              <a:off x="5993725" y="841525"/>
              <a:ext cx="23250" cy="48125"/>
            </a:xfrm>
            <a:custGeom>
              <a:avLst/>
              <a:gdLst/>
              <a:ahLst/>
              <a:cxnLst/>
              <a:rect l="l" t="t" r="r" b="b"/>
              <a:pathLst>
                <a:path w="930" h="1925" extrusionOk="0">
                  <a:moveTo>
                    <a:pt x="89" y="0"/>
                  </a:moveTo>
                  <a:lnTo>
                    <a:pt x="15" y="1427"/>
                  </a:lnTo>
                  <a:cubicBezTo>
                    <a:pt x="0" y="1711"/>
                    <a:pt x="122" y="1909"/>
                    <a:pt x="410" y="1924"/>
                  </a:cubicBezTo>
                  <a:cubicBezTo>
                    <a:pt x="421" y="1924"/>
                    <a:pt x="432" y="1924"/>
                    <a:pt x="442" y="1924"/>
                  </a:cubicBezTo>
                  <a:cubicBezTo>
                    <a:pt x="710" y="1924"/>
                    <a:pt x="842" y="1744"/>
                    <a:pt x="856" y="1470"/>
                  </a:cubicBezTo>
                  <a:lnTo>
                    <a:pt x="929" y="44"/>
                  </a:lnTo>
                  <a:lnTo>
                    <a:pt x="733" y="33"/>
                  </a:lnTo>
                  <a:lnTo>
                    <a:pt x="659" y="1470"/>
                  </a:lnTo>
                  <a:cubicBezTo>
                    <a:pt x="650" y="1634"/>
                    <a:pt x="583" y="1731"/>
                    <a:pt x="444" y="1731"/>
                  </a:cubicBezTo>
                  <a:cubicBezTo>
                    <a:pt x="438" y="1731"/>
                    <a:pt x="433" y="1731"/>
                    <a:pt x="427" y="1731"/>
                  </a:cubicBezTo>
                  <a:cubicBezTo>
                    <a:pt x="275" y="1723"/>
                    <a:pt x="213" y="1617"/>
                    <a:pt x="221" y="1448"/>
                  </a:cubicBezTo>
                  <a:lnTo>
                    <a:pt x="296" y="11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24"/>
            <p:cNvSpPr/>
            <p:nvPr/>
          </p:nvSpPr>
          <p:spPr>
            <a:xfrm>
              <a:off x="6019175" y="842900"/>
              <a:ext cx="23100" cy="48000"/>
            </a:xfrm>
            <a:custGeom>
              <a:avLst/>
              <a:gdLst/>
              <a:ahLst/>
              <a:cxnLst/>
              <a:rect l="l" t="t" r="r" b="b"/>
              <a:pathLst>
                <a:path w="924" h="1920" extrusionOk="0">
                  <a:moveTo>
                    <a:pt x="481" y="0"/>
                  </a:moveTo>
                  <a:cubicBezTo>
                    <a:pt x="221" y="0"/>
                    <a:pt x="88" y="171"/>
                    <a:pt x="73" y="450"/>
                  </a:cubicBezTo>
                  <a:cubicBezTo>
                    <a:pt x="46" y="979"/>
                    <a:pt x="673" y="1051"/>
                    <a:pt x="651" y="1470"/>
                  </a:cubicBezTo>
                  <a:cubicBezTo>
                    <a:pt x="643" y="1633"/>
                    <a:pt x="573" y="1728"/>
                    <a:pt x="434" y="1728"/>
                  </a:cubicBezTo>
                  <a:cubicBezTo>
                    <a:pt x="428" y="1728"/>
                    <a:pt x="423" y="1727"/>
                    <a:pt x="417" y="1727"/>
                  </a:cubicBezTo>
                  <a:cubicBezTo>
                    <a:pt x="267" y="1720"/>
                    <a:pt x="201" y="1617"/>
                    <a:pt x="210" y="1448"/>
                  </a:cubicBezTo>
                  <a:lnTo>
                    <a:pt x="216" y="1329"/>
                  </a:lnTo>
                  <a:lnTo>
                    <a:pt x="21" y="1319"/>
                  </a:lnTo>
                  <a:lnTo>
                    <a:pt x="14" y="1427"/>
                  </a:lnTo>
                  <a:cubicBezTo>
                    <a:pt x="0" y="1711"/>
                    <a:pt x="125" y="1904"/>
                    <a:pt x="413" y="1918"/>
                  </a:cubicBezTo>
                  <a:cubicBezTo>
                    <a:pt x="424" y="1919"/>
                    <a:pt x="435" y="1919"/>
                    <a:pt x="445" y="1919"/>
                  </a:cubicBezTo>
                  <a:cubicBezTo>
                    <a:pt x="711" y="1919"/>
                    <a:pt x="847" y="1744"/>
                    <a:pt x="861" y="1470"/>
                  </a:cubicBezTo>
                  <a:cubicBezTo>
                    <a:pt x="888" y="941"/>
                    <a:pt x="259" y="868"/>
                    <a:pt x="281" y="447"/>
                  </a:cubicBezTo>
                  <a:cubicBezTo>
                    <a:pt x="289" y="287"/>
                    <a:pt x="354" y="192"/>
                    <a:pt x="493" y="192"/>
                  </a:cubicBezTo>
                  <a:cubicBezTo>
                    <a:pt x="498" y="192"/>
                    <a:pt x="504" y="192"/>
                    <a:pt x="510" y="192"/>
                  </a:cubicBezTo>
                  <a:cubicBezTo>
                    <a:pt x="660" y="200"/>
                    <a:pt x="719" y="302"/>
                    <a:pt x="710" y="472"/>
                  </a:cubicBezTo>
                  <a:lnTo>
                    <a:pt x="707" y="534"/>
                  </a:lnTo>
                  <a:lnTo>
                    <a:pt x="906" y="543"/>
                  </a:lnTo>
                  <a:lnTo>
                    <a:pt x="909" y="493"/>
                  </a:lnTo>
                  <a:cubicBezTo>
                    <a:pt x="923" y="208"/>
                    <a:pt x="799" y="16"/>
                    <a:pt x="514" y="1"/>
                  </a:cubicBezTo>
                  <a:cubicBezTo>
                    <a:pt x="503" y="0"/>
                    <a:pt x="492" y="0"/>
                    <a:pt x="481" y="0"/>
                  </a:cubicBez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24"/>
            <p:cNvSpPr/>
            <p:nvPr/>
          </p:nvSpPr>
          <p:spPr>
            <a:xfrm>
              <a:off x="6043350" y="844550"/>
              <a:ext cx="25600" cy="47900"/>
            </a:xfrm>
            <a:custGeom>
              <a:avLst/>
              <a:gdLst/>
              <a:ahLst/>
              <a:cxnLst/>
              <a:rect l="l" t="t" r="r" b="b"/>
              <a:pathLst>
                <a:path w="1024" h="1916" extrusionOk="0">
                  <a:moveTo>
                    <a:pt x="584" y="244"/>
                  </a:moveTo>
                  <a:lnTo>
                    <a:pt x="740" y="1340"/>
                  </a:lnTo>
                  <a:lnTo>
                    <a:pt x="321" y="1319"/>
                  </a:lnTo>
                  <a:lnTo>
                    <a:pt x="584" y="244"/>
                  </a:lnTo>
                  <a:close/>
                  <a:moveTo>
                    <a:pt x="457" y="0"/>
                  </a:moveTo>
                  <a:lnTo>
                    <a:pt x="0" y="1862"/>
                  </a:lnTo>
                  <a:lnTo>
                    <a:pt x="193" y="1872"/>
                  </a:lnTo>
                  <a:lnTo>
                    <a:pt x="285" y="1497"/>
                  </a:lnTo>
                  <a:lnTo>
                    <a:pt x="761" y="1521"/>
                  </a:lnTo>
                  <a:lnTo>
                    <a:pt x="814" y="1904"/>
                  </a:lnTo>
                  <a:lnTo>
                    <a:pt x="1023" y="1915"/>
                  </a:lnTo>
                  <a:lnTo>
                    <a:pt x="760" y="16"/>
                  </a:lnTo>
                  <a:lnTo>
                    <a:pt x="457" y="0"/>
                  </a:ln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24"/>
            <p:cNvSpPr/>
            <p:nvPr/>
          </p:nvSpPr>
          <p:spPr>
            <a:xfrm>
              <a:off x="6083425" y="846175"/>
              <a:ext cx="7675" cy="47275"/>
            </a:xfrm>
            <a:custGeom>
              <a:avLst/>
              <a:gdLst/>
              <a:ahLst/>
              <a:cxnLst/>
              <a:rect l="l" t="t" r="r" b="b"/>
              <a:pathLst>
                <a:path w="307" h="1891" extrusionOk="0">
                  <a:moveTo>
                    <a:pt x="97" y="0"/>
                  </a:moveTo>
                  <a:lnTo>
                    <a:pt x="0" y="1880"/>
                  </a:lnTo>
                  <a:lnTo>
                    <a:pt x="210" y="1890"/>
                  </a:lnTo>
                  <a:lnTo>
                    <a:pt x="307" y="11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24"/>
            <p:cNvSpPr/>
            <p:nvPr/>
          </p:nvSpPr>
          <p:spPr>
            <a:xfrm>
              <a:off x="6093950" y="846700"/>
              <a:ext cx="32275" cy="48550"/>
            </a:xfrm>
            <a:custGeom>
              <a:avLst/>
              <a:gdLst/>
              <a:ahLst/>
              <a:cxnLst/>
              <a:rect l="l" t="t" r="r" b="b"/>
              <a:pathLst>
                <a:path w="1291" h="1942" extrusionOk="0">
                  <a:moveTo>
                    <a:pt x="98" y="0"/>
                  </a:moveTo>
                  <a:lnTo>
                    <a:pt x="1" y="1881"/>
                  </a:lnTo>
                  <a:lnTo>
                    <a:pt x="183" y="1890"/>
                  </a:lnTo>
                  <a:lnTo>
                    <a:pt x="261" y="391"/>
                  </a:lnTo>
                  <a:lnTo>
                    <a:pt x="495" y="1903"/>
                  </a:lnTo>
                  <a:lnTo>
                    <a:pt x="697" y="1914"/>
                  </a:lnTo>
                  <a:lnTo>
                    <a:pt x="1072" y="420"/>
                  </a:lnTo>
                  <a:lnTo>
                    <a:pt x="994" y="1931"/>
                  </a:lnTo>
                  <a:lnTo>
                    <a:pt x="1194" y="1942"/>
                  </a:lnTo>
                  <a:lnTo>
                    <a:pt x="1290" y="62"/>
                  </a:lnTo>
                  <a:lnTo>
                    <a:pt x="997" y="47"/>
                  </a:lnTo>
                  <a:lnTo>
                    <a:pt x="622" y="1533"/>
                  </a:lnTo>
                  <a:lnTo>
                    <a:pt x="390" y="16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24"/>
            <p:cNvSpPr/>
            <p:nvPr/>
          </p:nvSpPr>
          <p:spPr>
            <a:xfrm>
              <a:off x="6129075" y="848500"/>
              <a:ext cx="32275" cy="48575"/>
            </a:xfrm>
            <a:custGeom>
              <a:avLst/>
              <a:gdLst/>
              <a:ahLst/>
              <a:cxnLst/>
              <a:rect l="l" t="t" r="r" b="b"/>
              <a:pathLst>
                <a:path w="1291" h="1943" extrusionOk="0">
                  <a:moveTo>
                    <a:pt x="98" y="1"/>
                  </a:moveTo>
                  <a:lnTo>
                    <a:pt x="1" y="1881"/>
                  </a:lnTo>
                  <a:lnTo>
                    <a:pt x="183" y="1890"/>
                  </a:lnTo>
                  <a:lnTo>
                    <a:pt x="260" y="392"/>
                  </a:lnTo>
                  <a:lnTo>
                    <a:pt x="495" y="1904"/>
                  </a:lnTo>
                  <a:lnTo>
                    <a:pt x="697" y="1914"/>
                  </a:lnTo>
                  <a:lnTo>
                    <a:pt x="1072" y="420"/>
                  </a:lnTo>
                  <a:lnTo>
                    <a:pt x="994" y="1932"/>
                  </a:lnTo>
                  <a:lnTo>
                    <a:pt x="1193" y="1942"/>
                  </a:lnTo>
                  <a:lnTo>
                    <a:pt x="1290" y="62"/>
                  </a:lnTo>
                  <a:lnTo>
                    <a:pt x="997" y="47"/>
                  </a:lnTo>
                  <a:lnTo>
                    <a:pt x="622" y="1533"/>
                  </a:lnTo>
                  <a:lnTo>
                    <a:pt x="390" y="16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24"/>
            <p:cNvSpPr/>
            <p:nvPr/>
          </p:nvSpPr>
          <p:spPr>
            <a:xfrm>
              <a:off x="6164275" y="850300"/>
              <a:ext cx="7675" cy="47325"/>
            </a:xfrm>
            <a:custGeom>
              <a:avLst/>
              <a:gdLst/>
              <a:ahLst/>
              <a:cxnLst/>
              <a:rect l="l" t="t" r="r" b="b"/>
              <a:pathLst>
                <a:path w="307" h="1893" extrusionOk="0">
                  <a:moveTo>
                    <a:pt x="97" y="1"/>
                  </a:moveTo>
                  <a:lnTo>
                    <a:pt x="0" y="1882"/>
                  </a:lnTo>
                  <a:lnTo>
                    <a:pt x="210" y="1892"/>
                  </a:lnTo>
                  <a:lnTo>
                    <a:pt x="307" y="12"/>
                  </a:lnTo>
                  <a:lnTo>
                    <a:pt x="97" y="1"/>
                  </a:ln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24"/>
            <p:cNvSpPr/>
            <p:nvPr/>
          </p:nvSpPr>
          <p:spPr>
            <a:xfrm>
              <a:off x="6174675" y="850900"/>
              <a:ext cx="23175" cy="48000"/>
            </a:xfrm>
            <a:custGeom>
              <a:avLst/>
              <a:gdLst/>
              <a:ahLst/>
              <a:cxnLst/>
              <a:rect l="l" t="t" r="r" b="b"/>
              <a:pathLst>
                <a:path w="927" h="1920" extrusionOk="0">
                  <a:moveTo>
                    <a:pt x="479" y="1"/>
                  </a:moveTo>
                  <a:cubicBezTo>
                    <a:pt x="213" y="1"/>
                    <a:pt x="80" y="178"/>
                    <a:pt x="66" y="452"/>
                  </a:cubicBezTo>
                  <a:lnTo>
                    <a:pt x="16" y="1425"/>
                  </a:lnTo>
                  <a:cubicBezTo>
                    <a:pt x="1" y="1709"/>
                    <a:pt x="126" y="1904"/>
                    <a:pt x="413" y="1919"/>
                  </a:cubicBezTo>
                  <a:cubicBezTo>
                    <a:pt x="424" y="1919"/>
                    <a:pt x="435" y="1920"/>
                    <a:pt x="445" y="1920"/>
                  </a:cubicBezTo>
                  <a:cubicBezTo>
                    <a:pt x="714" y="1920"/>
                    <a:pt x="847" y="1742"/>
                    <a:pt x="862" y="1468"/>
                  </a:cubicBezTo>
                  <a:lnTo>
                    <a:pt x="890" y="915"/>
                  </a:lnTo>
                  <a:lnTo>
                    <a:pt x="498" y="895"/>
                  </a:lnTo>
                  <a:lnTo>
                    <a:pt x="489" y="1082"/>
                  </a:lnTo>
                  <a:lnTo>
                    <a:pt x="682" y="1093"/>
                  </a:lnTo>
                  <a:lnTo>
                    <a:pt x="663" y="1469"/>
                  </a:lnTo>
                  <a:cubicBezTo>
                    <a:pt x="654" y="1631"/>
                    <a:pt x="587" y="1729"/>
                    <a:pt x="445" y="1729"/>
                  </a:cubicBezTo>
                  <a:cubicBezTo>
                    <a:pt x="440" y="1729"/>
                    <a:pt x="434" y="1729"/>
                    <a:pt x="429" y="1728"/>
                  </a:cubicBezTo>
                  <a:cubicBezTo>
                    <a:pt x="277" y="1721"/>
                    <a:pt x="213" y="1615"/>
                    <a:pt x="222" y="1446"/>
                  </a:cubicBezTo>
                  <a:lnTo>
                    <a:pt x="273" y="452"/>
                  </a:lnTo>
                  <a:cubicBezTo>
                    <a:pt x="282" y="290"/>
                    <a:pt x="351" y="192"/>
                    <a:pt x="491" y="192"/>
                  </a:cubicBezTo>
                  <a:cubicBezTo>
                    <a:pt x="496" y="192"/>
                    <a:pt x="502" y="192"/>
                    <a:pt x="507" y="193"/>
                  </a:cubicBezTo>
                  <a:cubicBezTo>
                    <a:pt x="661" y="200"/>
                    <a:pt x="723" y="306"/>
                    <a:pt x="714" y="475"/>
                  </a:cubicBezTo>
                  <a:lnTo>
                    <a:pt x="704" y="647"/>
                  </a:lnTo>
                  <a:lnTo>
                    <a:pt x="903" y="657"/>
                  </a:lnTo>
                  <a:lnTo>
                    <a:pt x="912" y="496"/>
                  </a:lnTo>
                  <a:cubicBezTo>
                    <a:pt x="926" y="211"/>
                    <a:pt x="802" y="16"/>
                    <a:pt x="511" y="1"/>
                  </a:cubicBezTo>
                  <a:cubicBezTo>
                    <a:pt x="500" y="1"/>
                    <a:pt x="490" y="1"/>
                    <a:pt x="479" y="1"/>
                  </a:cubicBez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24"/>
            <p:cNvSpPr/>
            <p:nvPr/>
          </p:nvSpPr>
          <p:spPr>
            <a:xfrm>
              <a:off x="6200600" y="852200"/>
              <a:ext cx="23200" cy="48150"/>
            </a:xfrm>
            <a:custGeom>
              <a:avLst/>
              <a:gdLst/>
              <a:ahLst/>
              <a:cxnLst/>
              <a:rect l="l" t="t" r="r" b="b"/>
              <a:pathLst>
                <a:path w="928" h="1926" extrusionOk="0">
                  <a:moveTo>
                    <a:pt x="297" y="202"/>
                  </a:moveTo>
                  <a:lnTo>
                    <a:pt x="500" y="212"/>
                  </a:lnTo>
                  <a:cubicBezTo>
                    <a:pt x="657" y="220"/>
                    <a:pt x="713" y="312"/>
                    <a:pt x="705" y="481"/>
                  </a:cubicBezTo>
                  <a:lnTo>
                    <a:pt x="696" y="661"/>
                  </a:lnTo>
                  <a:cubicBezTo>
                    <a:pt x="686" y="851"/>
                    <a:pt x="597" y="906"/>
                    <a:pt x="451" y="906"/>
                  </a:cubicBezTo>
                  <a:cubicBezTo>
                    <a:pt x="440" y="906"/>
                    <a:pt x="428" y="906"/>
                    <a:pt x="417" y="906"/>
                  </a:cubicBezTo>
                  <a:lnTo>
                    <a:pt x="261" y="898"/>
                  </a:lnTo>
                  <a:lnTo>
                    <a:pt x="297" y="202"/>
                  </a:lnTo>
                  <a:close/>
                  <a:moveTo>
                    <a:pt x="97" y="0"/>
                  </a:moveTo>
                  <a:lnTo>
                    <a:pt x="0" y="1881"/>
                  </a:lnTo>
                  <a:lnTo>
                    <a:pt x="210" y="1891"/>
                  </a:lnTo>
                  <a:lnTo>
                    <a:pt x="251" y="1088"/>
                  </a:lnTo>
                  <a:lnTo>
                    <a:pt x="399" y="1096"/>
                  </a:lnTo>
                  <a:cubicBezTo>
                    <a:pt x="574" y="1105"/>
                    <a:pt x="669" y="1177"/>
                    <a:pt x="658" y="1389"/>
                  </a:cubicBezTo>
                  <a:lnTo>
                    <a:pt x="643" y="1684"/>
                  </a:lnTo>
                  <a:cubicBezTo>
                    <a:pt x="637" y="1811"/>
                    <a:pt x="644" y="1860"/>
                    <a:pt x="666" y="1915"/>
                  </a:cubicBezTo>
                  <a:lnTo>
                    <a:pt x="878" y="1925"/>
                  </a:lnTo>
                  <a:cubicBezTo>
                    <a:pt x="847" y="1859"/>
                    <a:pt x="848" y="1781"/>
                    <a:pt x="852" y="1698"/>
                  </a:cubicBezTo>
                  <a:lnTo>
                    <a:pt x="867" y="1405"/>
                  </a:lnTo>
                  <a:cubicBezTo>
                    <a:pt x="878" y="1204"/>
                    <a:pt x="821" y="1061"/>
                    <a:pt x="651" y="1001"/>
                  </a:cubicBezTo>
                  <a:cubicBezTo>
                    <a:pt x="815" y="958"/>
                    <a:pt x="894" y="833"/>
                    <a:pt x="905" y="626"/>
                  </a:cubicBezTo>
                  <a:lnTo>
                    <a:pt x="913" y="473"/>
                  </a:lnTo>
                  <a:cubicBezTo>
                    <a:pt x="927" y="194"/>
                    <a:pt x="811" y="37"/>
                    <a:pt x="516" y="22"/>
                  </a:cubicBezTo>
                  <a:lnTo>
                    <a:pt x="97" y="0"/>
                  </a:ln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24"/>
            <p:cNvSpPr/>
            <p:nvPr/>
          </p:nvSpPr>
          <p:spPr>
            <a:xfrm>
              <a:off x="6225725" y="853950"/>
              <a:ext cx="25600" cy="47875"/>
            </a:xfrm>
            <a:custGeom>
              <a:avLst/>
              <a:gdLst/>
              <a:ahLst/>
              <a:cxnLst/>
              <a:rect l="l" t="t" r="r" b="b"/>
              <a:pathLst>
                <a:path w="1024" h="1915" extrusionOk="0">
                  <a:moveTo>
                    <a:pt x="584" y="244"/>
                  </a:moveTo>
                  <a:lnTo>
                    <a:pt x="740" y="1340"/>
                  </a:lnTo>
                  <a:lnTo>
                    <a:pt x="321" y="1318"/>
                  </a:lnTo>
                  <a:lnTo>
                    <a:pt x="584" y="244"/>
                  </a:lnTo>
                  <a:close/>
                  <a:moveTo>
                    <a:pt x="457" y="1"/>
                  </a:moveTo>
                  <a:lnTo>
                    <a:pt x="0" y="1862"/>
                  </a:lnTo>
                  <a:lnTo>
                    <a:pt x="193" y="1872"/>
                  </a:lnTo>
                  <a:lnTo>
                    <a:pt x="285" y="1497"/>
                  </a:lnTo>
                  <a:lnTo>
                    <a:pt x="761" y="1522"/>
                  </a:lnTo>
                  <a:lnTo>
                    <a:pt x="814" y="1904"/>
                  </a:lnTo>
                  <a:lnTo>
                    <a:pt x="1023" y="1915"/>
                  </a:lnTo>
                  <a:lnTo>
                    <a:pt x="760" y="17"/>
                  </a:lnTo>
                  <a:lnTo>
                    <a:pt x="457" y="1"/>
                  </a:ln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24"/>
            <p:cNvSpPr/>
            <p:nvPr/>
          </p:nvSpPr>
          <p:spPr>
            <a:xfrm>
              <a:off x="6255750" y="854925"/>
              <a:ext cx="22825" cy="47725"/>
            </a:xfrm>
            <a:custGeom>
              <a:avLst/>
              <a:gdLst/>
              <a:ahLst/>
              <a:cxnLst/>
              <a:rect l="l" t="t" r="r" b="b"/>
              <a:pathLst>
                <a:path w="913" h="1909" extrusionOk="0">
                  <a:moveTo>
                    <a:pt x="10" y="0"/>
                  </a:moveTo>
                  <a:lnTo>
                    <a:pt x="0" y="191"/>
                  </a:lnTo>
                  <a:lnTo>
                    <a:pt x="347" y="209"/>
                  </a:lnTo>
                  <a:lnTo>
                    <a:pt x="260" y="1898"/>
                  </a:lnTo>
                  <a:lnTo>
                    <a:pt x="469" y="1909"/>
                  </a:lnTo>
                  <a:lnTo>
                    <a:pt x="557" y="219"/>
                  </a:lnTo>
                  <a:lnTo>
                    <a:pt x="902" y="238"/>
                  </a:lnTo>
                  <a:lnTo>
                    <a:pt x="913" y="47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24"/>
            <p:cNvSpPr/>
            <p:nvPr/>
          </p:nvSpPr>
          <p:spPr>
            <a:xfrm>
              <a:off x="6279750" y="856275"/>
              <a:ext cx="7700" cy="47300"/>
            </a:xfrm>
            <a:custGeom>
              <a:avLst/>
              <a:gdLst/>
              <a:ahLst/>
              <a:cxnLst/>
              <a:rect l="l" t="t" r="r" b="b"/>
              <a:pathLst>
                <a:path w="308" h="1892" extrusionOk="0">
                  <a:moveTo>
                    <a:pt x="98" y="0"/>
                  </a:moveTo>
                  <a:lnTo>
                    <a:pt x="1" y="1880"/>
                  </a:lnTo>
                  <a:lnTo>
                    <a:pt x="210" y="1892"/>
                  </a:lnTo>
                  <a:lnTo>
                    <a:pt x="307" y="11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24"/>
            <p:cNvSpPr/>
            <p:nvPr/>
          </p:nvSpPr>
          <p:spPr>
            <a:xfrm>
              <a:off x="6290175" y="856850"/>
              <a:ext cx="23575" cy="48025"/>
            </a:xfrm>
            <a:custGeom>
              <a:avLst/>
              <a:gdLst/>
              <a:ahLst/>
              <a:cxnLst/>
              <a:rect l="l" t="t" r="r" b="b"/>
              <a:pathLst>
                <a:path w="943" h="1921" extrusionOk="0">
                  <a:moveTo>
                    <a:pt x="495" y="192"/>
                  </a:moveTo>
                  <a:cubicBezTo>
                    <a:pt x="499" y="192"/>
                    <a:pt x="504" y="192"/>
                    <a:pt x="509" y="192"/>
                  </a:cubicBezTo>
                  <a:cubicBezTo>
                    <a:pt x="663" y="200"/>
                    <a:pt x="728" y="306"/>
                    <a:pt x="719" y="475"/>
                  </a:cubicBezTo>
                  <a:lnTo>
                    <a:pt x="667" y="1469"/>
                  </a:lnTo>
                  <a:cubicBezTo>
                    <a:pt x="659" y="1634"/>
                    <a:pt x="589" y="1729"/>
                    <a:pt x="448" y="1729"/>
                  </a:cubicBezTo>
                  <a:cubicBezTo>
                    <a:pt x="442" y="1729"/>
                    <a:pt x="437" y="1729"/>
                    <a:pt x="431" y="1729"/>
                  </a:cubicBezTo>
                  <a:cubicBezTo>
                    <a:pt x="281" y="1721"/>
                    <a:pt x="213" y="1618"/>
                    <a:pt x="222" y="1446"/>
                  </a:cubicBezTo>
                  <a:lnTo>
                    <a:pt x="273" y="452"/>
                  </a:lnTo>
                  <a:cubicBezTo>
                    <a:pt x="281" y="289"/>
                    <a:pt x="354" y="192"/>
                    <a:pt x="495" y="192"/>
                  </a:cubicBezTo>
                  <a:close/>
                  <a:moveTo>
                    <a:pt x="487" y="1"/>
                  </a:moveTo>
                  <a:cubicBezTo>
                    <a:pt x="221" y="1"/>
                    <a:pt x="80" y="176"/>
                    <a:pt x="66" y="452"/>
                  </a:cubicBezTo>
                  <a:lnTo>
                    <a:pt x="15" y="1425"/>
                  </a:lnTo>
                  <a:cubicBezTo>
                    <a:pt x="0" y="1710"/>
                    <a:pt x="133" y="1904"/>
                    <a:pt x="421" y="1919"/>
                  </a:cubicBezTo>
                  <a:cubicBezTo>
                    <a:pt x="433" y="1920"/>
                    <a:pt x="444" y="1920"/>
                    <a:pt x="456" y="1920"/>
                  </a:cubicBezTo>
                  <a:cubicBezTo>
                    <a:pt x="723" y="1920"/>
                    <a:pt x="864" y="1743"/>
                    <a:pt x="878" y="1470"/>
                  </a:cubicBezTo>
                  <a:lnTo>
                    <a:pt x="928" y="497"/>
                  </a:lnTo>
                  <a:cubicBezTo>
                    <a:pt x="943" y="210"/>
                    <a:pt x="810" y="17"/>
                    <a:pt x="520" y="2"/>
                  </a:cubicBezTo>
                  <a:cubicBezTo>
                    <a:pt x="509" y="1"/>
                    <a:pt x="498" y="1"/>
                    <a:pt x="487" y="1"/>
                  </a:cubicBez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24"/>
            <p:cNvSpPr/>
            <p:nvPr/>
          </p:nvSpPr>
          <p:spPr>
            <a:xfrm>
              <a:off x="6316425" y="858175"/>
              <a:ext cx="24600" cy="48150"/>
            </a:xfrm>
            <a:custGeom>
              <a:avLst/>
              <a:gdLst/>
              <a:ahLst/>
              <a:cxnLst/>
              <a:rect l="l" t="t" r="r" b="b"/>
              <a:pathLst>
                <a:path w="984" h="1926" extrusionOk="0">
                  <a:moveTo>
                    <a:pt x="97" y="0"/>
                  </a:moveTo>
                  <a:lnTo>
                    <a:pt x="1" y="1880"/>
                  </a:lnTo>
                  <a:lnTo>
                    <a:pt x="189" y="1890"/>
                  </a:lnTo>
                  <a:lnTo>
                    <a:pt x="267" y="370"/>
                  </a:lnTo>
                  <a:lnTo>
                    <a:pt x="669" y="1914"/>
                  </a:lnTo>
                  <a:lnTo>
                    <a:pt x="887" y="1926"/>
                  </a:lnTo>
                  <a:lnTo>
                    <a:pt x="984" y="46"/>
                  </a:lnTo>
                  <a:lnTo>
                    <a:pt x="798" y="36"/>
                  </a:lnTo>
                  <a:lnTo>
                    <a:pt x="728" y="1396"/>
                  </a:lnTo>
                  <a:lnTo>
                    <a:pt x="363" y="13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24"/>
            <p:cNvSpPr/>
            <p:nvPr/>
          </p:nvSpPr>
          <p:spPr>
            <a:xfrm>
              <a:off x="5924875" y="943775"/>
              <a:ext cx="39925" cy="38575"/>
            </a:xfrm>
            <a:custGeom>
              <a:avLst/>
              <a:gdLst/>
              <a:ahLst/>
              <a:cxnLst/>
              <a:rect l="l" t="t" r="r" b="b"/>
              <a:pathLst>
                <a:path w="1597" h="1543" extrusionOk="0">
                  <a:moveTo>
                    <a:pt x="1049" y="512"/>
                  </a:moveTo>
                  <a:lnTo>
                    <a:pt x="1597" y="619"/>
                  </a:lnTo>
                  <a:lnTo>
                    <a:pt x="1179" y="989"/>
                  </a:lnTo>
                  <a:lnTo>
                    <a:pt x="1247" y="1543"/>
                  </a:lnTo>
                  <a:lnTo>
                    <a:pt x="766" y="1260"/>
                  </a:lnTo>
                  <a:lnTo>
                    <a:pt x="261" y="1496"/>
                  </a:lnTo>
                  <a:lnTo>
                    <a:pt x="381" y="951"/>
                  </a:lnTo>
                  <a:lnTo>
                    <a:pt x="1" y="542"/>
                  </a:lnTo>
                  <a:lnTo>
                    <a:pt x="556" y="489"/>
                  </a:lnTo>
                  <a:lnTo>
                    <a:pt x="827" y="1"/>
                  </a:ln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24"/>
            <p:cNvSpPr/>
            <p:nvPr/>
          </p:nvSpPr>
          <p:spPr>
            <a:xfrm>
              <a:off x="6355000" y="965950"/>
              <a:ext cx="39925" cy="38650"/>
            </a:xfrm>
            <a:custGeom>
              <a:avLst/>
              <a:gdLst/>
              <a:ahLst/>
              <a:cxnLst/>
              <a:rect l="l" t="t" r="r" b="b"/>
              <a:pathLst>
                <a:path w="1597" h="1546" extrusionOk="0">
                  <a:moveTo>
                    <a:pt x="557" y="486"/>
                  </a:moveTo>
                  <a:lnTo>
                    <a:pt x="1" y="536"/>
                  </a:lnTo>
                  <a:lnTo>
                    <a:pt x="379" y="947"/>
                  </a:lnTo>
                  <a:lnTo>
                    <a:pt x="254" y="1490"/>
                  </a:lnTo>
                  <a:lnTo>
                    <a:pt x="761" y="1259"/>
                  </a:lnTo>
                  <a:lnTo>
                    <a:pt x="1240" y="1545"/>
                  </a:lnTo>
                  <a:lnTo>
                    <a:pt x="1176" y="991"/>
                  </a:lnTo>
                  <a:lnTo>
                    <a:pt x="1597" y="624"/>
                  </a:lnTo>
                  <a:lnTo>
                    <a:pt x="1049" y="513"/>
                  </a:lnTo>
                  <a:lnTo>
                    <a:pt x="831" y="1"/>
                  </a:ln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24"/>
            <p:cNvSpPr/>
            <p:nvPr/>
          </p:nvSpPr>
          <p:spPr>
            <a:xfrm>
              <a:off x="6023250" y="1097925"/>
              <a:ext cx="7350" cy="28225"/>
            </a:xfrm>
            <a:custGeom>
              <a:avLst/>
              <a:gdLst/>
              <a:ahLst/>
              <a:cxnLst/>
              <a:rect l="l" t="t" r="r" b="b"/>
              <a:pathLst>
                <a:path w="294" h="1129" extrusionOk="0">
                  <a:moveTo>
                    <a:pt x="206" y="1"/>
                  </a:moveTo>
                  <a:cubicBezTo>
                    <a:pt x="174" y="77"/>
                    <a:pt x="129" y="140"/>
                    <a:pt x="11" y="140"/>
                  </a:cubicBezTo>
                  <a:cubicBezTo>
                    <a:pt x="9" y="140"/>
                    <a:pt x="8" y="140"/>
                    <a:pt x="6" y="140"/>
                  </a:cubicBezTo>
                  <a:lnTo>
                    <a:pt x="1" y="243"/>
                  </a:lnTo>
                  <a:cubicBezTo>
                    <a:pt x="60" y="243"/>
                    <a:pt x="116" y="226"/>
                    <a:pt x="159" y="203"/>
                  </a:cubicBezTo>
                  <a:lnTo>
                    <a:pt x="159" y="203"/>
                  </a:lnTo>
                  <a:lnTo>
                    <a:pt x="112" y="1123"/>
                  </a:lnTo>
                  <a:lnTo>
                    <a:pt x="235" y="1129"/>
                  </a:lnTo>
                  <a:lnTo>
                    <a:pt x="293" y="5"/>
                  </a:lnTo>
                  <a:lnTo>
                    <a:pt x="206" y="1"/>
                  </a:ln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24"/>
            <p:cNvSpPr/>
            <p:nvPr/>
          </p:nvSpPr>
          <p:spPr>
            <a:xfrm>
              <a:off x="6034950" y="1098250"/>
              <a:ext cx="12900" cy="28400"/>
            </a:xfrm>
            <a:custGeom>
              <a:avLst/>
              <a:gdLst/>
              <a:ahLst/>
              <a:cxnLst/>
              <a:rect l="l" t="t" r="r" b="b"/>
              <a:pathLst>
                <a:path w="516" h="1136" extrusionOk="0">
                  <a:moveTo>
                    <a:pt x="6" y="1"/>
                  </a:moveTo>
                  <a:lnTo>
                    <a:pt x="1" y="114"/>
                  </a:lnTo>
                  <a:lnTo>
                    <a:pt x="383" y="134"/>
                  </a:lnTo>
                  <a:lnTo>
                    <a:pt x="44" y="1130"/>
                  </a:lnTo>
                  <a:lnTo>
                    <a:pt x="168" y="1136"/>
                  </a:lnTo>
                  <a:lnTo>
                    <a:pt x="510" y="136"/>
                  </a:lnTo>
                  <a:lnTo>
                    <a:pt x="515" y="27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24"/>
            <p:cNvSpPr/>
            <p:nvPr/>
          </p:nvSpPr>
          <p:spPr>
            <a:xfrm>
              <a:off x="6102225" y="1101825"/>
              <a:ext cx="13825" cy="28725"/>
            </a:xfrm>
            <a:custGeom>
              <a:avLst/>
              <a:gdLst/>
              <a:ahLst/>
              <a:cxnLst/>
              <a:rect l="l" t="t" r="r" b="b"/>
              <a:pathLst>
                <a:path w="553" h="1149" extrusionOk="0">
                  <a:moveTo>
                    <a:pt x="288" y="1"/>
                  </a:moveTo>
                  <a:cubicBezTo>
                    <a:pt x="132" y="1"/>
                    <a:pt x="53" y="103"/>
                    <a:pt x="44" y="269"/>
                  </a:cubicBezTo>
                  <a:cubicBezTo>
                    <a:pt x="28" y="585"/>
                    <a:pt x="402" y="629"/>
                    <a:pt x="389" y="879"/>
                  </a:cubicBezTo>
                  <a:cubicBezTo>
                    <a:pt x="384" y="977"/>
                    <a:pt x="343" y="1033"/>
                    <a:pt x="259" y="1033"/>
                  </a:cubicBezTo>
                  <a:cubicBezTo>
                    <a:pt x="256" y="1033"/>
                    <a:pt x="253" y="1033"/>
                    <a:pt x="250" y="1033"/>
                  </a:cubicBezTo>
                  <a:cubicBezTo>
                    <a:pt x="160" y="1029"/>
                    <a:pt x="121" y="967"/>
                    <a:pt x="126" y="866"/>
                  </a:cubicBezTo>
                  <a:lnTo>
                    <a:pt x="130" y="796"/>
                  </a:lnTo>
                  <a:lnTo>
                    <a:pt x="13" y="790"/>
                  </a:lnTo>
                  <a:lnTo>
                    <a:pt x="9" y="853"/>
                  </a:lnTo>
                  <a:cubicBezTo>
                    <a:pt x="1" y="1024"/>
                    <a:pt x="75" y="1139"/>
                    <a:pt x="247" y="1148"/>
                  </a:cubicBezTo>
                  <a:cubicBezTo>
                    <a:pt x="254" y="1148"/>
                    <a:pt x="260" y="1148"/>
                    <a:pt x="266" y="1148"/>
                  </a:cubicBezTo>
                  <a:cubicBezTo>
                    <a:pt x="426" y="1148"/>
                    <a:pt x="507" y="1043"/>
                    <a:pt x="515" y="879"/>
                  </a:cubicBezTo>
                  <a:cubicBezTo>
                    <a:pt x="532" y="563"/>
                    <a:pt x="155" y="520"/>
                    <a:pt x="168" y="267"/>
                  </a:cubicBezTo>
                  <a:cubicBezTo>
                    <a:pt x="173" y="172"/>
                    <a:pt x="211" y="115"/>
                    <a:pt x="294" y="115"/>
                  </a:cubicBezTo>
                  <a:cubicBezTo>
                    <a:pt x="297" y="115"/>
                    <a:pt x="301" y="115"/>
                    <a:pt x="305" y="115"/>
                  </a:cubicBezTo>
                  <a:cubicBezTo>
                    <a:pt x="395" y="120"/>
                    <a:pt x="430" y="181"/>
                    <a:pt x="425" y="282"/>
                  </a:cubicBezTo>
                  <a:lnTo>
                    <a:pt x="423" y="320"/>
                  </a:lnTo>
                  <a:lnTo>
                    <a:pt x="542" y="326"/>
                  </a:lnTo>
                  <a:lnTo>
                    <a:pt x="544" y="295"/>
                  </a:lnTo>
                  <a:cubicBezTo>
                    <a:pt x="553" y="125"/>
                    <a:pt x="477" y="10"/>
                    <a:pt x="307" y="1"/>
                  </a:cubicBezTo>
                  <a:cubicBezTo>
                    <a:pt x="301" y="1"/>
                    <a:pt x="294" y="1"/>
                    <a:pt x="288" y="1"/>
                  </a:cubicBez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24"/>
            <p:cNvSpPr/>
            <p:nvPr/>
          </p:nvSpPr>
          <p:spPr>
            <a:xfrm>
              <a:off x="6117475" y="1102575"/>
              <a:ext cx="13025" cy="28725"/>
            </a:xfrm>
            <a:custGeom>
              <a:avLst/>
              <a:gdLst/>
              <a:ahLst/>
              <a:cxnLst/>
              <a:rect l="l" t="t" r="r" b="b"/>
              <a:pathLst>
                <a:path w="521" h="1149" extrusionOk="0">
                  <a:moveTo>
                    <a:pt x="58" y="1"/>
                  </a:moveTo>
                  <a:lnTo>
                    <a:pt x="0" y="1125"/>
                  </a:lnTo>
                  <a:lnTo>
                    <a:pt x="463" y="1149"/>
                  </a:lnTo>
                  <a:lnTo>
                    <a:pt x="468" y="1035"/>
                  </a:lnTo>
                  <a:lnTo>
                    <a:pt x="131" y="1017"/>
                  </a:lnTo>
                  <a:lnTo>
                    <a:pt x="152" y="617"/>
                  </a:lnTo>
                  <a:lnTo>
                    <a:pt x="426" y="632"/>
                  </a:lnTo>
                  <a:lnTo>
                    <a:pt x="432" y="519"/>
                  </a:lnTo>
                  <a:lnTo>
                    <a:pt x="157" y="505"/>
                  </a:lnTo>
                  <a:lnTo>
                    <a:pt x="177" y="121"/>
                  </a:lnTo>
                  <a:lnTo>
                    <a:pt x="514" y="139"/>
                  </a:lnTo>
                  <a:lnTo>
                    <a:pt x="521" y="25"/>
                  </a:lnTo>
                  <a:lnTo>
                    <a:pt x="58" y="1"/>
                  </a:ln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24"/>
            <p:cNvSpPr/>
            <p:nvPr/>
          </p:nvSpPr>
          <p:spPr>
            <a:xfrm>
              <a:off x="6131925" y="1103325"/>
              <a:ext cx="13775" cy="28300"/>
            </a:xfrm>
            <a:custGeom>
              <a:avLst/>
              <a:gdLst/>
              <a:ahLst/>
              <a:cxnLst/>
              <a:rect l="l" t="t" r="r" b="b"/>
              <a:pathLst>
                <a:path w="551" h="1132" extrusionOk="0">
                  <a:moveTo>
                    <a:pt x="177" y="121"/>
                  </a:moveTo>
                  <a:lnTo>
                    <a:pt x="298" y="127"/>
                  </a:lnTo>
                  <a:cubicBezTo>
                    <a:pt x="390" y="132"/>
                    <a:pt x="424" y="186"/>
                    <a:pt x="418" y="288"/>
                  </a:cubicBezTo>
                  <a:lnTo>
                    <a:pt x="411" y="437"/>
                  </a:lnTo>
                  <a:cubicBezTo>
                    <a:pt x="406" y="539"/>
                    <a:pt x="363" y="582"/>
                    <a:pt x="280" y="582"/>
                  </a:cubicBezTo>
                  <a:cubicBezTo>
                    <a:pt x="275" y="582"/>
                    <a:pt x="270" y="581"/>
                    <a:pt x="265" y="581"/>
                  </a:cubicBezTo>
                  <a:lnTo>
                    <a:pt x="154" y="576"/>
                  </a:lnTo>
                  <a:lnTo>
                    <a:pt x="177" y="121"/>
                  </a:lnTo>
                  <a:close/>
                  <a:moveTo>
                    <a:pt x="58" y="0"/>
                  </a:moveTo>
                  <a:lnTo>
                    <a:pt x="0" y="1124"/>
                  </a:lnTo>
                  <a:lnTo>
                    <a:pt x="125" y="1131"/>
                  </a:lnTo>
                  <a:lnTo>
                    <a:pt x="149" y="688"/>
                  </a:lnTo>
                  <a:lnTo>
                    <a:pt x="259" y="694"/>
                  </a:lnTo>
                  <a:cubicBezTo>
                    <a:pt x="267" y="694"/>
                    <a:pt x="275" y="694"/>
                    <a:pt x="282" y="694"/>
                  </a:cubicBezTo>
                  <a:cubicBezTo>
                    <a:pt x="445" y="694"/>
                    <a:pt x="526" y="606"/>
                    <a:pt x="535" y="436"/>
                  </a:cubicBezTo>
                  <a:lnTo>
                    <a:pt x="542" y="301"/>
                  </a:lnTo>
                  <a:cubicBezTo>
                    <a:pt x="550" y="131"/>
                    <a:pt x="480" y="22"/>
                    <a:pt x="304" y="14"/>
                  </a:cubicBezTo>
                  <a:lnTo>
                    <a:pt x="58" y="0"/>
                  </a:ln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24"/>
            <p:cNvSpPr/>
            <p:nvPr/>
          </p:nvSpPr>
          <p:spPr>
            <a:xfrm>
              <a:off x="6225900" y="1108200"/>
              <a:ext cx="14000" cy="28725"/>
            </a:xfrm>
            <a:custGeom>
              <a:avLst/>
              <a:gdLst/>
              <a:ahLst/>
              <a:cxnLst/>
              <a:rect l="l" t="t" r="r" b="b"/>
              <a:pathLst>
                <a:path w="560" h="1149" extrusionOk="0">
                  <a:moveTo>
                    <a:pt x="293" y="1"/>
                  </a:moveTo>
                  <a:cubicBezTo>
                    <a:pt x="132" y="1"/>
                    <a:pt x="54" y="109"/>
                    <a:pt x="45" y="274"/>
                  </a:cubicBezTo>
                  <a:lnTo>
                    <a:pt x="40" y="365"/>
                  </a:lnTo>
                  <a:lnTo>
                    <a:pt x="157" y="371"/>
                  </a:lnTo>
                  <a:lnTo>
                    <a:pt x="162" y="272"/>
                  </a:lnTo>
                  <a:cubicBezTo>
                    <a:pt x="167" y="176"/>
                    <a:pt x="208" y="113"/>
                    <a:pt x="293" y="113"/>
                  </a:cubicBezTo>
                  <a:cubicBezTo>
                    <a:pt x="296" y="113"/>
                    <a:pt x="300" y="114"/>
                    <a:pt x="303" y="114"/>
                  </a:cubicBezTo>
                  <a:cubicBezTo>
                    <a:pt x="396" y="118"/>
                    <a:pt x="431" y="181"/>
                    <a:pt x="425" y="297"/>
                  </a:cubicBezTo>
                  <a:cubicBezTo>
                    <a:pt x="409" y="613"/>
                    <a:pt x="24" y="664"/>
                    <a:pt x="6" y="1027"/>
                  </a:cubicBezTo>
                  <a:lnTo>
                    <a:pt x="1" y="1123"/>
                  </a:lnTo>
                  <a:lnTo>
                    <a:pt x="494" y="1148"/>
                  </a:lnTo>
                  <a:lnTo>
                    <a:pt x="499" y="1035"/>
                  </a:lnTo>
                  <a:lnTo>
                    <a:pt x="131" y="1016"/>
                  </a:lnTo>
                  <a:lnTo>
                    <a:pt x="132" y="998"/>
                  </a:lnTo>
                  <a:cubicBezTo>
                    <a:pt x="147" y="740"/>
                    <a:pt x="534" y="638"/>
                    <a:pt x="551" y="299"/>
                  </a:cubicBezTo>
                  <a:cubicBezTo>
                    <a:pt x="560" y="127"/>
                    <a:pt x="486" y="11"/>
                    <a:pt x="312" y="1"/>
                  </a:cubicBezTo>
                  <a:cubicBezTo>
                    <a:pt x="305" y="1"/>
                    <a:pt x="299" y="1"/>
                    <a:pt x="293" y="1"/>
                  </a:cubicBez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24"/>
            <p:cNvSpPr/>
            <p:nvPr/>
          </p:nvSpPr>
          <p:spPr>
            <a:xfrm>
              <a:off x="6241350" y="1109000"/>
              <a:ext cx="14075" cy="28725"/>
            </a:xfrm>
            <a:custGeom>
              <a:avLst/>
              <a:gdLst/>
              <a:ahLst/>
              <a:cxnLst/>
              <a:rect l="l" t="t" r="r" b="b"/>
              <a:pathLst>
                <a:path w="563" h="1149" extrusionOk="0">
                  <a:moveTo>
                    <a:pt x="295" y="113"/>
                  </a:moveTo>
                  <a:cubicBezTo>
                    <a:pt x="298" y="113"/>
                    <a:pt x="301" y="113"/>
                    <a:pt x="304" y="113"/>
                  </a:cubicBezTo>
                  <a:cubicBezTo>
                    <a:pt x="396" y="118"/>
                    <a:pt x="434" y="181"/>
                    <a:pt x="429" y="284"/>
                  </a:cubicBezTo>
                  <a:lnTo>
                    <a:pt x="398" y="878"/>
                  </a:lnTo>
                  <a:cubicBezTo>
                    <a:pt x="393" y="976"/>
                    <a:pt x="352" y="1034"/>
                    <a:pt x="266" y="1034"/>
                  </a:cubicBezTo>
                  <a:cubicBezTo>
                    <a:pt x="263" y="1034"/>
                    <a:pt x="260" y="1034"/>
                    <a:pt x="257" y="1033"/>
                  </a:cubicBezTo>
                  <a:cubicBezTo>
                    <a:pt x="167" y="1029"/>
                    <a:pt x="127" y="965"/>
                    <a:pt x="132" y="864"/>
                  </a:cubicBezTo>
                  <a:lnTo>
                    <a:pt x="163" y="270"/>
                  </a:lnTo>
                  <a:cubicBezTo>
                    <a:pt x="168" y="171"/>
                    <a:pt x="211" y="113"/>
                    <a:pt x="295" y="113"/>
                  </a:cubicBezTo>
                  <a:close/>
                  <a:moveTo>
                    <a:pt x="289" y="1"/>
                  </a:moveTo>
                  <a:cubicBezTo>
                    <a:pt x="131" y="1"/>
                    <a:pt x="47" y="105"/>
                    <a:pt x="39" y="270"/>
                  </a:cubicBezTo>
                  <a:lnTo>
                    <a:pt x="9" y="850"/>
                  </a:lnTo>
                  <a:cubicBezTo>
                    <a:pt x="0" y="1022"/>
                    <a:pt x="80" y="1138"/>
                    <a:pt x="251" y="1148"/>
                  </a:cubicBezTo>
                  <a:cubicBezTo>
                    <a:pt x="257" y="1148"/>
                    <a:pt x="264" y="1148"/>
                    <a:pt x="270" y="1148"/>
                  </a:cubicBezTo>
                  <a:cubicBezTo>
                    <a:pt x="431" y="1148"/>
                    <a:pt x="516" y="1042"/>
                    <a:pt x="524" y="876"/>
                  </a:cubicBezTo>
                  <a:lnTo>
                    <a:pt x="554" y="296"/>
                  </a:lnTo>
                  <a:cubicBezTo>
                    <a:pt x="563" y="125"/>
                    <a:pt x="484" y="10"/>
                    <a:pt x="310" y="1"/>
                  </a:cubicBezTo>
                  <a:cubicBezTo>
                    <a:pt x="303" y="1"/>
                    <a:pt x="296" y="1"/>
                    <a:pt x="289" y="1"/>
                  </a:cubicBez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24"/>
            <p:cNvSpPr/>
            <p:nvPr/>
          </p:nvSpPr>
          <p:spPr>
            <a:xfrm>
              <a:off x="6260025" y="1110125"/>
              <a:ext cx="7350" cy="28225"/>
            </a:xfrm>
            <a:custGeom>
              <a:avLst/>
              <a:gdLst/>
              <a:ahLst/>
              <a:cxnLst/>
              <a:rect l="l" t="t" r="r" b="b"/>
              <a:pathLst>
                <a:path w="294" h="1129" extrusionOk="0">
                  <a:moveTo>
                    <a:pt x="207" y="0"/>
                  </a:moveTo>
                  <a:cubicBezTo>
                    <a:pt x="174" y="77"/>
                    <a:pt x="129" y="140"/>
                    <a:pt x="11" y="140"/>
                  </a:cubicBezTo>
                  <a:cubicBezTo>
                    <a:pt x="9" y="140"/>
                    <a:pt x="8" y="140"/>
                    <a:pt x="6" y="140"/>
                  </a:cubicBezTo>
                  <a:lnTo>
                    <a:pt x="1" y="243"/>
                  </a:lnTo>
                  <a:cubicBezTo>
                    <a:pt x="60" y="243"/>
                    <a:pt x="116" y="226"/>
                    <a:pt x="159" y="203"/>
                  </a:cubicBezTo>
                  <a:lnTo>
                    <a:pt x="159" y="203"/>
                  </a:lnTo>
                  <a:lnTo>
                    <a:pt x="112" y="1122"/>
                  </a:lnTo>
                  <a:lnTo>
                    <a:pt x="236" y="1129"/>
                  </a:lnTo>
                  <a:lnTo>
                    <a:pt x="293" y="5"/>
                  </a:lnTo>
                  <a:lnTo>
                    <a:pt x="207" y="0"/>
                  </a:ln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24"/>
            <p:cNvSpPr/>
            <p:nvPr/>
          </p:nvSpPr>
          <p:spPr>
            <a:xfrm>
              <a:off x="6270625" y="1110525"/>
              <a:ext cx="13400" cy="28675"/>
            </a:xfrm>
            <a:custGeom>
              <a:avLst/>
              <a:gdLst/>
              <a:ahLst/>
              <a:cxnLst/>
              <a:rect l="l" t="t" r="r" b="b"/>
              <a:pathLst>
                <a:path w="536" h="1147" extrusionOk="0">
                  <a:moveTo>
                    <a:pt x="89" y="1"/>
                  </a:moveTo>
                  <a:lnTo>
                    <a:pt x="26" y="623"/>
                  </a:lnTo>
                  <a:lnTo>
                    <a:pt x="143" y="629"/>
                  </a:lnTo>
                  <a:lnTo>
                    <a:pt x="145" y="604"/>
                  </a:lnTo>
                  <a:cubicBezTo>
                    <a:pt x="159" y="526"/>
                    <a:pt x="205" y="489"/>
                    <a:pt x="269" y="489"/>
                  </a:cubicBezTo>
                  <a:cubicBezTo>
                    <a:pt x="272" y="489"/>
                    <a:pt x="275" y="489"/>
                    <a:pt x="278" y="490"/>
                  </a:cubicBezTo>
                  <a:cubicBezTo>
                    <a:pt x="368" y="494"/>
                    <a:pt x="406" y="558"/>
                    <a:pt x="401" y="659"/>
                  </a:cubicBezTo>
                  <a:lnTo>
                    <a:pt x="390" y="877"/>
                  </a:lnTo>
                  <a:cubicBezTo>
                    <a:pt x="384" y="975"/>
                    <a:pt x="343" y="1033"/>
                    <a:pt x="259" y="1033"/>
                  </a:cubicBezTo>
                  <a:cubicBezTo>
                    <a:pt x="256" y="1033"/>
                    <a:pt x="253" y="1033"/>
                    <a:pt x="250" y="1033"/>
                  </a:cubicBezTo>
                  <a:cubicBezTo>
                    <a:pt x="160" y="1027"/>
                    <a:pt x="121" y="965"/>
                    <a:pt x="127" y="863"/>
                  </a:cubicBezTo>
                  <a:lnTo>
                    <a:pt x="131" y="780"/>
                  </a:lnTo>
                  <a:lnTo>
                    <a:pt x="14" y="774"/>
                  </a:lnTo>
                  <a:lnTo>
                    <a:pt x="10" y="849"/>
                  </a:lnTo>
                  <a:cubicBezTo>
                    <a:pt x="1" y="1021"/>
                    <a:pt x="75" y="1137"/>
                    <a:pt x="247" y="1146"/>
                  </a:cubicBezTo>
                  <a:cubicBezTo>
                    <a:pt x="254" y="1147"/>
                    <a:pt x="261" y="1147"/>
                    <a:pt x="268" y="1147"/>
                  </a:cubicBezTo>
                  <a:cubicBezTo>
                    <a:pt x="426" y="1147"/>
                    <a:pt x="507" y="1040"/>
                    <a:pt x="515" y="876"/>
                  </a:cubicBezTo>
                  <a:lnTo>
                    <a:pt x="527" y="655"/>
                  </a:lnTo>
                  <a:cubicBezTo>
                    <a:pt x="535" y="495"/>
                    <a:pt x="477" y="386"/>
                    <a:pt x="332" y="378"/>
                  </a:cubicBezTo>
                  <a:cubicBezTo>
                    <a:pt x="328" y="378"/>
                    <a:pt x="324" y="378"/>
                    <a:pt x="320" y="378"/>
                  </a:cubicBezTo>
                  <a:cubicBezTo>
                    <a:pt x="251" y="378"/>
                    <a:pt x="196" y="406"/>
                    <a:pt x="160" y="463"/>
                  </a:cubicBezTo>
                  <a:lnTo>
                    <a:pt x="196" y="118"/>
                  </a:lnTo>
                  <a:lnTo>
                    <a:pt x="527" y="135"/>
                  </a:lnTo>
                  <a:lnTo>
                    <a:pt x="532" y="23"/>
                  </a:lnTo>
                  <a:lnTo>
                    <a:pt x="89" y="1"/>
                  </a:ln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24"/>
            <p:cNvSpPr/>
            <p:nvPr/>
          </p:nvSpPr>
          <p:spPr>
            <a:xfrm>
              <a:off x="6092125" y="1027750"/>
              <a:ext cx="21325" cy="39850"/>
            </a:xfrm>
            <a:custGeom>
              <a:avLst/>
              <a:gdLst/>
              <a:ahLst/>
              <a:cxnLst/>
              <a:rect l="l" t="t" r="r" b="b"/>
              <a:pathLst>
                <a:path w="853" h="1594" extrusionOk="0">
                  <a:moveTo>
                    <a:pt x="487" y="203"/>
                  </a:moveTo>
                  <a:lnTo>
                    <a:pt x="617" y="1116"/>
                  </a:lnTo>
                  <a:lnTo>
                    <a:pt x="269" y="1097"/>
                  </a:lnTo>
                  <a:lnTo>
                    <a:pt x="487" y="203"/>
                  </a:lnTo>
                  <a:close/>
                  <a:moveTo>
                    <a:pt x="381" y="1"/>
                  </a:moveTo>
                  <a:lnTo>
                    <a:pt x="0" y="1550"/>
                  </a:lnTo>
                  <a:lnTo>
                    <a:pt x="162" y="1558"/>
                  </a:lnTo>
                  <a:lnTo>
                    <a:pt x="238" y="1246"/>
                  </a:lnTo>
                  <a:lnTo>
                    <a:pt x="634" y="1267"/>
                  </a:lnTo>
                  <a:lnTo>
                    <a:pt x="678" y="1585"/>
                  </a:lnTo>
                  <a:lnTo>
                    <a:pt x="853" y="1593"/>
                  </a:lnTo>
                  <a:lnTo>
                    <a:pt x="634" y="14"/>
                  </a:lnTo>
                  <a:lnTo>
                    <a:pt x="381" y="1"/>
                  </a:ln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24"/>
            <p:cNvSpPr/>
            <p:nvPr/>
          </p:nvSpPr>
          <p:spPr>
            <a:xfrm>
              <a:off x="6116825" y="1028650"/>
              <a:ext cx="19300" cy="40050"/>
            </a:xfrm>
            <a:custGeom>
              <a:avLst/>
              <a:gdLst/>
              <a:ahLst/>
              <a:cxnLst/>
              <a:rect l="l" t="t" r="r" b="b"/>
              <a:pathLst>
                <a:path w="772" h="1602" extrusionOk="0">
                  <a:moveTo>
                    <a:pt x="247" y="168"/>
                  </a:moveTo>
                  <a:lnTo>
                    <a:pt x="417" y="177"/>
                  </a:lnTo>
                  <a:cubicBezTo>
                    <a:pt x="547" y="183"/>
                    <a:pt x="595" y="260"/>
                    <a:pt x="587" y="400"/>
                  </a:cubicBezTo>
                  <a:lnTo>
                    <a:pt x="580" y="551"/>
                  </a:lnTo>
                  <a:cubicBezTo>
                    <a:pt x="572" y="708"/>
                    <a:pt x="497" y="754"/>
                    <a:pt x="376" y="754"/>
                  </a:cubicBezTo>
                  <a:cubicBezTo>
                    <a:pt x="367" y="754"/>
                    <a:pt x="357" y="754"/>
                    <a:pt x="348" y="753"/>
                  </a:cubicBezTo>
                  <a:lnTo>
                    <a:pt x="217" y="747"/>
                  </a:lnTo>
                  <a:lnTo>
                    <a:pt x="247" y="168"/>
                  </a:lnTo>
                  <a:close/>
                  <a:moveTo>
                    <a:pt x="81" y="0"/>
                  </a:moveTo>
                  <a:lnTo>
                    <a:pt x="1" y="1564"/>
                  </a:lnTo>
                  <a:lnTo>
                    <a:pt x="175" y="1574"/>
                  </a:lnTo>
                  <a:lnTo>
                    <a:pt x="210" y="905"/>
                  </a:lnTo>
                  <a:lnTo>
                    <a:pt x="333" y="912"/>
                  </a:lnTo>
                  <a:cubicBezTo>
                    <a:pt x="478" y="919"/>
                    <a:pt x="557" y="979"/>
                    <a:pt x="548" y="1156"/>
                  </a:cubicBezTo>
                  <a:lnTo>
                    <a:pt x="535" y="1402"/>
                  </a:lnTo>
                  <a:cubicBezTo>
                    <a:pt x="530" y="1507"/>
                    <a:pt x="537" y="1548"/>
                    <a:pt x="554" y="1593"/>
                  </a:cubicBezTo>
                  <a:lnTo>
                    <a:pt x="732" y="1602"/>
                  </a:lnTo>
                  <a:cubicBezTo>
                    <a:pt x="705" y="1547"/>
                    <a:pt x="706" y="1482"/>
                    <a:pt x="710" y="1413"/>
                  </a:cubicBezTo>
                  <a:lnTo>
                    <a:pt x="722" y="1170"/>
                  </a:lnTo>
                  <a:cubicBezTo>
                    <a:pt x="731" y="1002"/>
                    <a:pt x="684" y="882"/>
                    <a:pt x="542" y="833"/>
                  </a:cubicBezTo>
                  <a:cubicBezTo>
                    <a:pt x="678" y="798"/>
                    <a:pt x="745" y="693"/>
                    <a:pt x="754" y="521"/>
                  </a:cubicBezTo>
                  <a:lnTo>
                    <a:pt x="760" y="393"/>
                  </a:lnTo>
                  <a:cubicBezTo>
                    <a:pt x="772" y="161"/>
                    <a:pt x="676" y="31"/>
                    <a:pt x="430" y="18"/>
                  </a:cubicBezTo>
                  <a:lnTo>
                    <a:pt x="81" y="0"/>
                  </a:ln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24"/>
            <p:cNvSpPr/>
            <p:nvPr/>
          </p:nvSpPr>
          <p:spPr>
            <a:xfrm>
              <a:off x="6138825" y="1029775"/>
              <a:ext cx="19325" cy="40075"/>
            </a:xfrm>
            <a:custGeom>
              <a:avLst/>
              <a:gdLst/>
              <a:ahLst/>
              <a:cxnLst/>
              <a:rect l="l" t="t" r="r" b="b"/>
              <a:pathLst>
                <a:path w="773" h="1603" extrusionOk="0">
                  <a:moveTo>
                    <a:pt x="248" y="169"/>
                  </a:moveTo>
                  <a:lnTo>
                    <a:pt x="417" y="177"/>
                  </a:lnTo>
                  <a:cubicBezTo>
                    <a:pt x="548" y="183"/>
                    <a:pt x="595" y="260"/>
                    <a:pt x="588" y="401"/>
                  </a:cubicBezTo>
                  <a:lnTo>
                    <a:pt x="580" y="551"/>
                  </a:lnTo>
                  <a:cubicBezTo>
                    <a:pt x="572" y="709"/>
                    <a:pt x="498" y="754"/>
                    <a:pt x="376" y="754"/>
                  </a:cubicBezTo>
                  <a:cubicBezTo>
                    <a:pt x="367" y="754"/>
                    <a:pt x="357" y="754"/>
                    <a:pt x="348" y="754"/>
                  </a:cubicBezTo>
                  <a:lnTo>
                    <a:pt x="218" y="747"/>
                  </a:lnTo>
                  <a:lnTo>
                    <a:pt x="248" y="169"/>
                  </a:lnTo>
                  <a:close/>
                  <a:moveTo>
                    <a:pt x="81" y="1"/>
                  </a:moveTo>
                  <a:lnTo>
                    <a:pt x="1" y="1565"/>
                  </a:lnTo>
                  <a:lnTo>
                    <a:pt x="176" y="1574"/>
                  </a:lnTo>
                  <a:lnTo>
                    <a:pt x="210" y="905"/>
                  </a:lnTo>
                  <a:lnTo>
                    <a:pt x="333" y="912"/>
                  </a:lnTo>
                  <a:cubicBezTo>
                    <a:pt x="478" y="919"/>
                    <a:pt x="558" y="980"/>
                    <a:pt x="548" y="1156"/>
                  </a:cubicBezTo>
                  <a:lnTo>
                    <a:pt x="536" y="1402"/>
                  </a:lnTo>
                  <a:cubicBezTo>
                    <a:pt x="531" y="1507"/>
                    <a:pt x="537" y="1548"/>
                    <a:pt x="555" y="1593"/>
                  </a:cubicBezTo>
                  <a:lnTo>
                    <a:pt x="732" y="1602"/>
                  </a:lnTo>
                  <a:cubicBezTo>
                    <a:pt x="706" y="1547"/>
                    <a:pt x="706" y="1483"/>
                    <a:pt x="710" y="1414"/>
                  </a:cubicBezTo>
                  <a:lnTo>
                    <a:pt x="723" y="1170"/>
                  </a:lnTo>
                  <a:cubicBezTo>
                    <a:pt x="732" y="1002"/>
                    <a:pt x="684" y="883"/>
                    <a:pt x="543" y="833"/>
                  </a:cubicBezTo>
                  <a:cubicBezTo>
                    <a:pt x="679" y="798"/>
                    <a:pt x="745" y="693"/>
                    <a:pt x="754" y="521"/>
                  </a:cubicBezTo>
                  <a:lnTo>
                    <a:pt x="761" y="394"/>
                  </a:lnTo>
                  <a:cubicBezTo>
                    <a:pt x="773" y="162"/>
                    <a:pt x="676" y="31"/>
                    <a:pt x="431" y="18"/>
                  </a:cubicBezTo>
                  <a:lnTo>
                    <a:pt x="81" y="1"/>
                  </a:ln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24"/>
            <p:cNvSpPr/>
            <p:nvPr/>
          </p:nvSpPr>
          <p:spPr>
            <a:xfrm>
              <a:off x="6160850" y="1030925"/>
              <a:ext cx="6400" cy="39350"/>
            </a:xfrm>
            <a:custGeom>
              <a:avLst/>
              <a:gdLst/>
              <a:ahLst/>
              <a:cxnLst/>
              <a:rect l="l" t="t" r="r" b="b"/>
              <a:pathLst>
                <a:path w="256" h="1574" extrusionOk="0">
                  <a:moveTo>
                    <a:pt x="81" y="0"/>
                  </a:moveTo>
                  <a:lnTo>
                    <a:pt x="1" y="1564"/>
                  </a:lnTo>
                  <a:lnTo>
                    <a:pt x="175" y="1574"/>
                  </a:lnTo>
                  <a:lnTo>
                    <a:pt x="255" y="9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24"/>
            <p:cNvSpPr/>
            <p:nvPr/>
          </p:nvSpPr>
          <p:spPr>
            <a:xfrm>
              <a:off x="6170575" y="1031325"/>
              <a:ext cx="21125" cy="39825"/>
            </a:xfrm>
            <a:custGeom>
              <a:avLst/>
              <a:gdLst/>
              <a:ahLst/>
              <a:cxnLst/>
              <a:rect l="l" t="t" r="r" b="b"/>
              <a:pathLst>
                <a:path w="845" h="1593" extrusionOk="0">
                  <a:moveTo>
                    <a:pt x="1" y="0"/>
                  </a:moveTo>
                  <a:lnTo>
                    <a:pt x="215" y="1580"/>
                  </a:lnTo>
                  <a:lnTo>
                    <a:pt x="472" y="1593"/>
                  </a:lnTo>
                  <a:lnTo>
                    <a:pt x="845" y="44"/>
                  </a:lnTo>
                  <a:lnTo>
                    <a:pt x="684" y="35"/>
                  </a:lnTo>
                  <a:lnTo>
                    <a:pt x="362" y="1383"/>
                  </a:lnTo>
                  <a:lnTo>
                    <a:pt x="177" y="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24"/>
            <p:cNvSpPr/>
            <p:nvPr/>
          </p:nvSpPr>
          <p:spPr>
            <a:xfrm>
              <a:off x="6190525" y="1032825"/>
              <a:ext cx="21300" cy="39850"/>
            </a:xfrm>
            <a:custGeom>
              <a:avLst/>
              <a:gdLst/>
              <a:ahLst/>
              <a:cxnLst/>
              <a:rect l="l" t="t" r="r" b="b"/>
              <a:pathLst>
                <a:path w="852" h="1594" extrusionOk="0">
                  <a:moveTo>
                    <a:pt x="486" y="204"/>
                  </a:moveTo>
                  <a:lnTo>
                    <a:pt x="616" y="1115"/>
                  </a:lnTo>
                  <a:lnTo>
                    <a:pt x="268" y="1097"/>
                  </a:lnTo>
                  <a:lnTo>
                    <a:pt x="486" y="204"/>
                  </a:lnTo>
                  <a:close/>
                  <a:moveTo>
                    <a:pt x="380" y="0"/>
                  </a:moveTo>
                  <a:lnTo>
                    <a:pt x="1" y="1549"/>
                  </a:lnTo>
                  <a:lnTo>
                    <a:pt x="161" y="1558"/>
                  </a:lnTo>
                  <a:lnTo>
                    <a:pt x="238" y="1245"/>
                  </a:lnTo>
                  <a:lnTo>
                    <a:pt x="634" y="1266"/>
                  </a:lnTo>
                  <a:lnTo>
                    <a:pt x="677" y="1584"/>
                  </a:lnTo>
                  <a:lnTo>
                    <a:pt x="852" y="1594"/>
                  </a:lnTo>
                  <a:lnTo>
                    <a:pt x="633" y="13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24"/>
            <p:cNvSpPr/>
            <p:nvPr/>
          </p:nvSpPr>
          <p:spPr>
            <a:xfrm>
              <a:off x="6215225" y="1033725"/>
              <a:ext cx="15750" cy="39925"/>
            </a:xfrm>
            <a:custGeom>
              <a:avLst/>
              <a:gdLst/>
              <a:ahLst/>
              <a:cxnLst/>
              <a:rect l="l" t="t" r="r" b="b"/>
              <a:pathLst>
                <a:path w="630" h="1597" extrusionOk="0">
                  <a:moveTo>
                    <a:pt x="80" y="0"/>
                  </a:moveTo>
                  <a:lnTo>
                    <a:pt x="0" y="1565"/>
                  </a:lnTo>
                  <a:lnTo>
                    <a:pt x="621" y="1596"/>
                  </a:lnTo>
                  <a:lnTo>
                    <a:pt x="630" y="1438"/>
                  </a:lnTo>
                  <a:lnTo>
                    <a:pt x="183" y="1415"/>
                  </a:lnTo>
                  <a:lnTo>
                    <a:pt x="255" y="9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10">
    <p:bg>
      <p:bgPr>
        <a:solidFill>
          <a:schemeClr val="dk1"/>
        </a:solidFill>
        <a:effectLst/>
      </p:bgPr>
    </p:bg>
    <p:spTree>
      <p:nvGrpSpPr>
        <p:cNvPr id="1" name="Shape 1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9" name="Google Shape;1249;p27"/>
          <p:cNvGrpSpPr/>
          <p:nvPr/>
        </p:nvGrpSpPr>
        <p:grpSpPr>
          <a:xfrm>
            <a:off x="248999" y="247473"/>
            <a:ext cx="7062002" cy="4833054"/>
            <a:chOff x="397150" y="215150"/>
            <a:chExt cx="7062002" cy="4833054"/>
          </a:xfrm>
        </p:grpSpPr>
        <p:sp>
          <p:nvSpPr>
            <p:cNvPr id="1250" name="Google Shape;1250;p27"/>
            <p:cNvSpPr/>
            <p:nvPr/>
          </p:nvSpPr>
          <p:spPr>
            <a:xfrm>
              <a:off x="397150" y="229203"/>
              <a:ext cx="7062002" cy="4819001"/>
            </a:xfrm>
            <a:custGeom>
              <a:avLst/>
              <a:gdLst/>
              <a:ahLst/>
              <a:cxnLst/>
              <a:rect l="l" t="t" r="r" b="b"/>
              <a:pathLst>
                <a:path w="72868" h="49724" extrusionOk="0">
                  <a:moveTo>
                    <a:pt x="1511" y="0"/>
                  </a:moveTo>
                  <a:cubicBezTo>
                    <a:pt x="677" y="0"/>
                    <a:pt x="1" y="650"/>
                    <a:pt x="1" y="1451"/>
                  </a:cubicBezTo>
                  <a:lnTo>
                    <a:pt x="0" y="48271"/>
                  </a:lnTo>
                  <a:cubicBezTo>
                    <a:pt x="0" y="49073"/>
                    <a:pt x="676" y="49723"/>
                    <a:pt x="1510" y="49723"/>
                  </a:cubicBezTo>
                  <a:lnTo>
                    <a:pt x="36421" y="49724"/>
                  </a:lnTo>
                  <a:lnTo>
                    <a:pt x="36448" y="49724"/>
                  </a:lnTo>
                  <a:lnTo>
                    <a:pt x="71359" y="49723"/>
                  </a:lnTo>
                  <a:cubicBezTo>
                    <a:pt x="72192" y="49723"/>
                    <a:pt x="72868" y="49073"/>
                    <a:pt x="72868" y="48271"/>
                  </a:cubicBezTo>
                  <a:lnTo>
                    <a:pt x="72867" y="1451"/>
                  </a:lnTo>
                  <a:cubicBezTo>
                    <a:pt x="72867" y="650"/>
                    <a:pt x="72191" y="0"/>
                    <a:pt x="71357" y="0"/>
                  </a:cubicBezTo>
                  <a:lnTo>
                    <a:pt x="36435" y="1"/>
                  </a:lnTo>
                  <a:lnTo>
                    <a:pt x="1511" y="0"/>
                  </a:lnTo>
                  <a:close/>
                </a:path>
              </a:pathLst>
            </a:custGeom>
            <a:solidFill>
              <a:srgbClr val="E38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27"/>
            <p:cNvSpPr/>
            <p:nvPr/>
          </p:nvSpPr>
          <p:spPr>
            <a:xfrm>
              <a:off x="474876" y="229203"/>
              <a:ext cx="6906647" cy="4819001"/>
            </a:xfrm>
            <a:custGeom>
              <a:avLst/>
              <a:gdLst/>
              <a:ahLst/>
              <a:cxnLst/>
              <a:rect l="l" t="t" r="r" b="b"/>
              <a:pathLst>
                <a:path w="71265" h="49724" extrusionOk="0">
                  <a:moveTo>
                    <a:pt x="1478" y="0"/>
                  </a:moveTo>
                  <a:cubicBezTo>
                    <a:pt x="663" y="0"/>
                    <a:pt x="2" y="650"/>
                    <a:pt x="2" y="1451"/>
                  </a:cubicBezTo>
                  <a:lnTo>
                    <a:pt x="1" y="48271"/>
                  </a:lnTo>
                  <a:cubicBezTo>
                    <a:pt x="1" y="49073"/>
                    <a:pt x="661" y="49723"/>
                    <a:pt x="1476" y="49723"/>
                  </a:cubicBezTo>
                  <a:lnTo>
                    <a:pt x="35619" y="49724"/>
                  </a:lnTo>
                  <a:lnTo>
                    <a:pt x="35646" y="49724"/>
                  </a:lnTo>
                  <a:lnTo>
                    <a:pt x="69788" y="49723"/>
                  </a:lnTo>
                  <a:cubicBezTo>
                    <a:pt x="70603" y="49723"/>
                    <a:pt x="71264" y="49073"/>
                    <a:pt x="71264" y="48271"/>
                  </a:cubicBezTo>
                  <a:lnTo>
                    <a:pt x="71262" y="1451"/>
                  </a:lnTo>
                  <a:cubicBezTo>
                    <a:pt x="71262" y="650"/>
                    <a:pt x="70601" y="0"/>
                    <a:pt x="69787" y="0"/>
                  </a:cubicBezTo>
                  <a:lnTo>
                    <a:pt x="35633" y="1"/>
                  </a:lnTo>
                  <a:lnTo>
                    <a:pt x="1478" y="0"/>
                  </a:lnTo>
                  <a:close/>
                </a:path>
              </a:pathLst>
            </a:custGeom>
            <a:solidFill>
              <a:srgbClr val="FFFF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27"/>
            <p:cNvSpPr/>
            <p:nvPr/>
          </p:nvSpPr>
          <p:spPr>
            <a:xfrm>
              <a:off x="442119" y="229203"/>
              <a:ext cx="6903934" cy="4819001"/>
            </a:xfrm>
            <a:custGeom>
              <a:avLst/>
              <a:gdLst/>
              <a:ahLst/>
              <a:cxnLst/>
              <a:rect l="l" t="t" r="r" b="b"/>
              <a:pathLst>
                <a:path w="71237" h="49724" extrusionOk="0">
                  <a:moveTo>
                    <a:pt x="1477" y="0"/>
                  </a:moveTo>
                  <a:cubicBezTo>
                    <a:pt x="663" y="0"/>
                    <a:pt x="2" y="650"/>
                    <a:pt x="2" y="1451"/>
                  </a:cubicBezTo>
                  <a:lnTo>
                    <a:pt x="1" y="48271"/>
                  </a:lnTo>
                  <a:cubicBezTo>
                    <a:pt x="1" y="49073"/>
                    <a:pt x="662" y="49723"/>
                    <a:pt x="1477" y="49723"/>
                  </a:cubicBezTo>
                  <a:lnTo>
                    <a:pt x="35605" y="49724"/>
                  </a:lnTo>
                  <a:lnTo>
                    <a:pt x="35632" y="49724"/>
                  </a:lnTo>
                  <a:lnTo>
                    <a:pt x="69761" y="49723"/>
                  </a:lnTo>
                  <a:cubicBezTo>
                    <a:pt x="70575" y="49723"/>
                    <a:pt x="71236" y="49073"/>
                    <a:pt x="71235" y="48271"/>
                  </a:cubicBezTo>
                  <a:lnTo>
                    <a:pt x="71235" y="1451"/>
                  </a:lnTo>
                  <a:cubicBezTo>
                    <a:pt x="71235" y="650"/>
                    <a:pt x="70574" y="0"/>
                    <a:pt x="69759" y="0"/>
                  </a:cubicBezTo>
                  <a:lnTo>
                    <a:pt x="35619" y="1"/>
                  </a:lnTo>
                  <a:lnTo>
                    <a:pt x="1477" y="0"/>
                  </a:lnTo>
                  <a:close/>
                </a:path>
              </a:pathLst>
            </a:custGeom>
            <a:solidFill>
              <a:srgbClr val="D1CE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27"/>
            <p:cNvSpPr/>
            <p:nvPr/>
          </p:nvSpPr>
          <p:spPr>
            <a:xfrm>
              <a:off x="474586" y="229203"/>
              <a:ext cx="6849177" cy="4819001"/>
            </a:xfrm>
            <a:custGeom>
              <a:avLst/>
              <a:gdLst/>
              <a:ahLst/>
              <a:cxnLst/>
              <a:rect l="l" t="t" r="r" b="b"/>
              <a:pathLst>
                <a:path w="70672" h="49724" extrusionOk="0">
                  <a:moveTo>
                    <a:pt x="1465" y="0"/>
                  </a:moveTo>
                  <a:cubicBezTo>
                    <a:pt x="657" y="0"/>
                    <a:pt x="2" y="650"/>
                    <a:pt x="2" y="1451"/>
                  </a:cubicBezTo>
                  <a:lnTo>
                    <a:pt x="0" y="48271"/>
                  </a:lnTo>
                  <a:cubicBezTo>
                    <a:pt x="0" y="49073"/>
                    <a:pt x="656" y="49723"/>
                    <a:pt x="1465" y="49723"/>
                  </a:cubicBezTo>
                  <a:lnTo>
                    <a:pt x="35323" y="49724"/>
                  </a:lnTo>
                  <a:lnTo>
                    <a:pt x="35350" y="49724"/>
                  </a:lnTo>
                  <a:lnTo>
                    <a:pt x="69207" y="49723"/>
                  </a:lnTo>
                  <a:cubicBezTo>
                    <a:pt x="70016" y="49723"/>
                    <a:pt x="70672" y="49073"/>
                    <a:pt x="70672" y="48271"/>
                  </a:cubicBezTo>
                  <a:lnTo>
                    <a:pt x="70671" y="1451"/>
                  </a:lnTo>
                  <a:cubicBezTo>
                    <a:pt x="70671" y="650"/>
                    <a:pt x="70015" y="0"/>
                    <a:pt x="69207" y="0"/>
                  </a:cubicBezTo>
                  <a:lnTo>
                    <a:pt x="35336" y="1"/>
                  </a:lnTo>
                  <a:lnTo>
                    <a:pt x="1465" y="0"/>
                  </a:lnTo>
                  <a:close/>
                </a:path>
              </a:pathLst>
            </a:custGeom>
            <a:solidFill>
              <a:srgbClr val="FFFF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27"/>
            <p:cNvSpPr/>
            <p:nvPr/>
          </p:nvSpPr>
          <p:spPr>
            <a:xfrm>
              <a:off x="442119" y="229203"/>
              <a:ext cx="6846463" cy="4819001"/>
            </a:xfrm>
            <a:custGeom>
              <a:avLst/>
              <a:gdLst/>
              <a:ahLst/>
              <a:cxnLst/>
              <a:rect l="l" t="t" r="r" b="b"/>
              <a:pathLst>
                <a:path w="70644" h="49724" extrusionOk="0">
                  <a:moveTo>
                    <a:pt x="1465" y="0"/>
                  </a:moveTo>
                  <a:cubicBezTo>
                    <a:pt x="658" y="0"/>
                    <a:pt x="2" y="650"/>
                    <a:pt x="2" y="1451"/>
                  </a:cubicBezTo>
                  <a:lnTo>
                    <a:pt x="1" y="48271"/>
                  </a:lnTo>
                  <a:cubicBezTo>
                    <a:pt x="1" y="49073"/>
                    <a:pt x="656" y="49723"/>
                    <a:pt x="1464" y="49723"/>
                  </a:cubicBezTo>
                  <a:lnTo>
                    <a:pt x="35309" y="49724"/>
                  </a:lnTo>
                  <a:lnTo>
                    <a:pt x="35336" y="49724"/>
                  </a:lnTo>
                  <a:lnTo>
                    <a:pt x="69180" y="49723"/>
                  </a:lnTo>
                  <a:cubicBezTo>
                    <a:pt x="69989" y="49723"/>
                    <a:pt x="70643" y="49073"/>
                    <a:pt x="70643" y="48271"/>
                  </a:cubicBezTo>
                  <a:lnTo>
                    <a:pt x="70643" y="1451"/>
                  </a:lnTo>
                  <a:cubicBezTo>
                    <a:pt x="70643" y="650"/>
                    <a:pt x="69988" y="0"/>
                    <a:pt x="69179" y="0"/>
                  </a:cubicBezTo>
                  <a:lnTo>
                    <a:pt x="35323" y="1"/>
                  </a:lnTo>
                  <a:lnTo>
                    <a:pt x="1465" y="0"/>
                  </a:lnTo>
                  <a:close/>
                </a:path>
              </a:pathLst>
            </a:custGeom>
            <a:solidFill>
              <a:srgbClr val="D1CE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27"/>
            <p:cNvSpPr/>
            <p:nvPr/>
          </p:nvSpPr>
          <p:spPr>
            <a:xfrm>
              <a:off x="478753" y="215150"/>
              <a:ext cx="3396386" cy="4818905"/>
            </a:xfrm>
            <a:custGeom>
              <a:avLst/>
              <a:gdLst/>
              <a:ahLst/>
              <a:cxnLst/>
              <a:rect l="l" t="t" r="r" b="b"/>
              <a:pathLst>
                <a:path w="35045" h="49723" extrusionOk="0">
                  <a:moveTo>
                    <a:pt x="1" y="1451"/>
                  </a:moveTo>
                  <a:lnTo>
                    <a:pt x="0" y="48271"/>
                  </a:lnTo>
                  <a:cubicBezTo>
                    <a:pt x="0" y="49072"/>
                    <a:pt x="650" y="49722"/>
                    <a:pt x="1451" y="49722"/>
                  </a:cubicBezTo>
                  <a:lnTo>
                    <a:pt x="1451" y="49722"/>
                  </a:lnTo>
                  <a:lnTo>
                    <a:pt x="35043" y="49723"/>
                  </a:lnTo>
                  <a:lnTo>
                    <a:pt x="35044" y="1"/>
                  </a:lnTo>
                  <a:lnTo>
                    <a:pt x="1452" y="0"/>
                  </a:lnTo>
                  <a:cubicBezTo>
                    <a:pt x="651" y="0"/>
                    <a:pt x="1" y="650"/>
                    <a:pt x="1" y="1451"/>
                  </a:cubicBezTo>
                </a:path>
              </a:pathLst>
            </a:custGeom>
            <a:gradFill>
              <a:gsLst>
                <a:gs pos="0">
                  <a:srgbClr val="FFFFDB"/>
                </a:gs>
                <a:gs pos="72000">
                  <a:srgbClr val="FFFFDB"/>
                </a:gs>
                <a:gs pos="100000">
                  <a:srgbClr val="F0F0CB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27"/>
            <p:cNvSpPr/>
            <p:nvPr/>
          </p:nvSpPr>
          <p:spPr>
            <a:xfrm>
              <a:off x="3875068" y="215150"/>
              <a:ext cx="3396483" cy="4818905"/>
            </a:xfrm>
            <a:custGeom>
              <a:avLst/>
              <a:gdLst/>
              <a:ahLst/>
              <a:cxnLst/>
              <a:rect l="l" t="t" r="r" b="b"/>
              <a:pathLst>
                <a:path w="35046" h="49723" extrusionOk="0">
                  <a:moveTo>
                    <a:pt x="33592" y="0"/>
                  </a:moveTo>
                  <a:lnTo>
                    <a:pt x="0" y="1"/>
                  </a:lnTo>
                  <a:lnTo>
                    <a:pt x="2" y="49723"/>
                  </a:lnTo>
                  <a:lnTo>
                    <a:pt x="33594" y="49722"/>
                  </a:lnTo>
                  <a:cubicBezTo>
                    <a:pt x="34395" y="49722"/>
                    <a:pt x="35045" y="49072"/>
                    <a:pt x="35045" y="48271"/>
                  </a:cubicBezTo>
                  <a:lnTo>
                    <a:pt x="35043" y="1451"/>
                  </a:lnTo>
                  <a:cubicBezTo>
                    <a:pt x="35043" y="650"/>
                    <a:pt x="34394" y="0"/>
                    <a:pt x="33592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63000">
                  <a:srgbClr val="FFFFDB"/>
                </a:gs>
                <a:gs pos="100000">
                  <a:srgbClr val="D1CEAD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57" name="Google Shape;1257;p27"/>
            <p:cNvGrpSpPr/>
            <p:nvPr/>
          </p:nvGrpSpPr>
          <p:grpSpPr>
            <a:xfrm>
              <a:off x="4618170" y="1539740"/>
              <a:ext cx="2146847" cy="2152288"/>
              <a:chOff x="4206326" y="1178115"/>
              <a:chExt cx="2868199" cy="2875468"/>
            </a:xfrm>
          </p:grpSpPr>
          <p:sp>
            <p:nvSpPr>
              <p:cNvPr id="1258" name="Google Shape;1258;p27"/>
              <p:cNvSpPr/>
              <p:nvPr/>
            </p:nvSpPr>
            <p:spPr>
              <a:xfrm>
                <a:off x="4387268" y="1362645"/>
                <a:ext cx="2506319" cy="2506416"/>
              </a:xfrm>
              <a:custGeom>
                <a:avLst/>
                <a:gdLst/>
                <a:ahLst/>
                <a:cxnLst/>
                <a:rect l="l" t="t" r="r" b="b"/>
                <a:pathLst>
                  <a:path w="25861" h="25862" extrusionOk="0">
                    <a:moveTo>
                      <a:pt x="12929" y="416"/>
                    </a:moveTo>
                    <a:cubicBezTo>
                      <a:pt x="12942" y="416"/>
                      <a:pt x="12954" y="416"/>
                      <a:pt x="12966" y="416"/>
                    </a:cubicBezTo>
                    <a:cubicBezTo>
                      <a:pt x="16310" y="426"/>
                      <a:pt x="19448" y="1737"/>
                      <a:pt x="21805" y="4107"/>
                    </a:cubicBezTo>
                    <a:cubicBezTo>
                      <a:pt x="24153" y="6469"/>
                      <a:pt x="25445" y="9601"/>
                      <a:pt x="25445" y="12930"/>
                    </a:cubicBezTo>
                    <a:lnTo>
                      <a:pt x="25445" y="12968"/>
                    </a:lnTo>
                    <a:cubicBezTo>
                      <a:pt x="25435" y="16310"/>
                      <a:pt x="24124" y="19449"/>
                      <a:pt x="21753" y="21807"/>
                    </a:cubicBezTo>
                    <a:cubicBezTo>
                      <a:pt x="19392" y="24154"/>
                      <a:pt x="16260" y="25446"/>
                      <a:pt x="12931" y="25446"/>
                    </a:cubicBezTo>
                    <a:cubicBezTo>
                      <a:pt x="12918" y="25446"/>
                      <a:pt x="12906" y="25446"/>
                      <a:pt x="12894" y="25446"/>
                    </a:cubicBezTo>
                    <a:cubicBezTo>
                      <a:pt x="6006" y="25426"/>
                      <a:pt x="416" y="19816"/>
                      <a:pt x="416" y="12932"/>
                    </a:cubicBezTo>
                    <a:lnTo>
                      <a:pt x="416" y="12894"/>
                    </a:lnTo>
                    <a:cubicBezTo>
                      <a:pt x="435" y="6006"/>
                      <a:pt x="6046" y="416"/>
                      <a:pt x="12929" y="416"/>
                    </a:cubicBezTo>
                    <a:close/>
                    <a:moveTo>
                      <a:pt x="12929" y="1"/>
                    </a:moveTo>
                    <a:cubicBezTo>
                      <a:pt x="5817" y="1"/>
                      <a:pt x="20" y="5776"/>
                      <a:pt x="0" y="12894"/>
                    </a:cubicBezTo>
                    <a:lnTo>
                      <a:pt x="0" y="12932"/>
                    </a:lnTo>
                    <a:cubicBezTo>
                      <a:pt x="0" y="20044"/>
                      <a:pt x="5776" y="25840"/>
                      <a:pt x="12893" y="25861"/>
                    </a:cubicBezTo>
                    <a:cubicBezTo>
                      <a:pt x="12905" y="25861"/>
                      <a:pt x="12918" y="25861"/>
                      <a:pt x="12930" y="25861"/>
                    </a:cubicBezTo>
                    <a:cubicBezTo>
                      <a:pt x="16369" y="25861"/>
                      <a:pt x="19606" y="24527"/>
                      <a:pt x="22047" y="22101"/>
                    </a:cubicBezTo>
                    <a:cubicBezTo>
                      <a:pt x="24496" y="19666"/>
                      <a:pt x="25850" y="16423"/>
                      <a:pt x="25861" y="12969"/>
                    </a:cubicBezTo>
                    <a:lnTo>
                      <a:pt x="25861" y="12930"/>
                    </a:lnTo>
                    <a:cubicBezTo>
                      <a:pt x="25861" y="9491"/>
                      <a:pt x="24526" y="6254"/>
                      <a:pt x="22100" y="3815"/>
                    </a:cubicBezTo>
                    <a:cubicBezTo>
                      <a:pt x="19665" y="1366"/>
                      <a:pt x="16421" y="11"/>
                      <a:pt x="12968" y="1"/>
                    </a:cubicBezTo>
                    <a:cubicBezTo>
                      <a:pt x="12955" y="1"/>
                      <a:pt x="12942" y="1"/>
                      <a:pt x="12929" y="1"/>
                    </a:cubicBezTo>
                    <a:close/>
                  </a:path>
                </a:pathLst>
              </a:custGeom>
              <a:solidFill>
                <a:srgbClr val="F0F0CB">
                  <a:alpha val="446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9" name="Google Shape;1259;p27"/>
              <p:cNvSpPr/>
              <p:nvPr/>
            </p:nvSpPr>
            <p:spPr>
              <a:xfrm>
                <a:off x="4206326" y="1178115"/>
                <a:ext cx="2868199" cy="2875468"/>
              </a:xfrm>
              <a:custGeom>
                <a:avLst/>
                <a:gdLst/>
                <a:ahLst/>
                <a:cxnLst/>
                <a:rect l="l" t="t" r="r" b="b"/>
                <a:pathLst>
                  <a:path w="29595" h="29670" extrusionOk="0">
                    <a:moveTo>
                      <a:pt x="14839" y="537"/>
                    </a:moveTo>
                    <a:lnTo>
                      <a:pt x="15848" y="1363"/>
                    </a:lnTo>
                    <a:lnTo>
                      <a:pt x="16971" y="701"/>
                    </a:lnTo>
                    <a:lnTo>
                      <a:pt x="17846" y="1668"/>
                    </a:lnTo>
                    <a:lnTo>
                      <a:pt x="19055" y="1181"/>
                    </a:lnTo>
                    <a:lnTo>
                      <a:pt x="19773" y="2269"/>
                    </a:lnTo>
                    <a:lnTo>
                      <a:pt x="21041" y="1969"/>
                    </a:lnTo>
                    <a:lnTo>
                      <a:pt x="21589" y="3152"/>
                    </a:lnTo>
                    <a:lnTo>
                      <a:pt x="22888" y="3044"/>
                    </a:lnTo>
                    <a:lnTo>
                      <a:pt x="23254" y="4296"/>
                    </a:lnTo>
                    <a:lnTo>
                      <a:pt x="24554" y="4383"/>
                    </a:lnTo>
                    <a:lnTo>
                      <a:pt x="24730" y="5675"/>
                    </a:lnTo>
                    <a:lnTo>
                      <a:pt x="26003" y="5954"/>
                    </a:lnTo>
                    <a:lnTo>
                      <a:pt x="25985" y="7257"/>
                    </a:lnTo>
                    <a:lnTo>
                      <a:pt x="27203" y="7722"/>
                    </a:lnTo>
                    <a:lnTo>
                      <a:pt x="26992" y="9008"/>
                    </a:lnTo>
                    <a:lnTo>
                      <a:pt x="28126" y="9649"/>
                    </a:lnTo>
                    <a:lnTo>
                      <a:pt x="27723" y="10889"/>
                    </a:lnTo>
                    <a:lnTo>
                      <a:pt x="28749" y="11693"/>
                    </a:lnTo>
                    <a:lnTo>
                      <a:pt x="28165" y="12857"/>
                    </a:lnTo>
                    <a:lnTo>
                      <a:pt x="29059" y="13807"/>
                    </a:lnTo>
                    <a:lnTo>
                      <a:pt x="28308" y="14874"/>
                    </a:lnTo>
                    <a:lnTo>
                      <a:pt x="29053" y="15946"/>
                    </a:lnTo>
                    <a:lnTo>
                      <a:pt x="28154" y="16890"/>
                    </a:lnTo>
                    <a:lnTo>
                      <a:pt x="28730" y="18060"/>
                    </a:lnTo>
                    <a:lnTo>
                      <a:pt x="27700" y="18859"/>
                    </a:lnTo>
                    <a:lnTo>
                      <a:pt x="28094" y="20101"/>
                    </a:lnTo>
                    <a:lnTo>
                      <a:pt x="26956" y="20736"/>
                    </a:lnTo>
                    <a:lnTo>
                      <a:pt x="27160" y="22023"/>
                    </a:lnTo>
                    <a:lnTo>
                      <a:pt x="25940" y="22480"/>
                    </a:lnTo>
                    <a:lnTo>
                      <a:pt x="25950" y="23784"/>
                    </a:lnTo>
                    <a:lnTo>
                      <a:pt x="24674" y="24055"/>
                    </a:lnTo>
                    <a:lnTo>
                      <a:pt x="24491" y="25346"/>
                    </a:lnTo>
                    <a:lnTo>
                      <a:pt x="23190" y="25425"/>
                    </a:lnTo>
                    <a:lnTo>
                      <a:pt x="22817" y="26674"/>
                    </a:lnTo>
                    <a:lnTo>
                      <a:pt x="21519" y="26559"/>
                    </a:lnTo>
                    <a:lnTo>
                      <a:pt x="20964" y="27739"/>
                    </a:lnTo>
                    <a:lnTo>
                      <a:pt x="19698" y="27431"/>
                    </a:lnTo>
                    <a:lnTo>
                      <a:pt x="18974" y="28514"/>
                    </a:lnTo>
                    <a:lnTo>
                      <a:pt x="17767" y="28019"/>
                    </a:lnTo>
                    <a:lnTo>
                      <a:pt x="16889" y="28982"/>
                    </a:lnTo>
                    <a:lnTo>
                      <a:pt x="15769" y="28312"/>
                    </a:lnTo>
                    <a:lnTo>
                      <a:pt x="14756" y="29134"/>
                    </a:lnTo>
                    <a:lnTo>
                      <a:pt x="13746" y="28307"/>
                    </a:lnTo>
                    <a:lnTo>
                      <a:pt x="12623" y="28969"/>
                    </a:lnTo>
                    <a:lnTo>
                      <a:pt x="11749" y="28002"/>
                    </a:lnTo>
                    <a:lnTo>
                      <a:pt x="10540" y="28489"/>
                    </a:lnTo>
                    <a:lnTo>
                      <a:pt x="9821" y="27401"/>
                    </a:lnTo>
                    <a:lnTo>
                      <a:pt x="8553" y="27702"/>
                    </a:lnTo>
                    <a:lnTo>
                      <a:pt x="8005" y="26519"/>
                    </a:lnTo>
                    <a:lnTo>
                      <a:pt x="6706" y="26626"/>
                    </a:lnTo>
                    <a:lnTo>
                      <a:pt x="6341" y="25374"/>
                    </a:lnTo>
                    <a:lnTo>
                      <a:pt x="5040" y="25287"/>
                    </a:lnTo>
                    <a:lnTo>
                      <a:pt x="4865" y="23995"/>
                    </a:lnTo>
                    <a:lnTo>
                      <a:pt x="3591" y="23717"/>
                    </a:lnTo>
                    <a:lnTo>
                      <a:pt x="3609" y="22413"/>
                    </a:lnTo>
                    <a:lnTo>
                      <a:pt x="2391" y="21949"/>
                    </a:lnTo>
                    <a:lnTo>
                      <a:pt x="2603" y="20662"/>
                    </a:lnTo>
                    <a:lnTo>
                      <a:pt x="1468" y="20022"/>
                    </a:lnTo>
                    <a:lnTo>
                      <a:pt x="1871" y="18782"/>
                    </a:lnTo>
                    <a:lnTo>
                      <a:pt x="846" y="17978"/>
                    </a:lnTo>
                    <a:lnTo>
                      <a:pt x="1429" y="16813"/>
                    </a:lnTo>
                    <a:lnTo>
                      <a:pt x="535" y="15863"/>
                    </a:lnTo>
                    <a:lnTo>
                      <a:pt x="1286" y="14796"/>
                    </a:lnTo>
                    <a:lnTo>
                      <a:pt x="541" y="13724"/>
                    </a:lnTo>
                    <a:lnTo>
                      <a:pt x="1441" y="12780"/>
                    </a:lnTo>
                    <a:lnTo>
                      <a:pt x="864" y="11611"/>
                    </a:lnTo>
                    <a:lnTo>
                      <a:pt x="1894" y="10812"/>
                    </a:lnTo>
                    <a:lnTo>
                      <a:pt x="1500" y="9569"/>
                    </a:lnTo>
                    <a:lnTo>
                      <a:pt x="2638" y="8934"/>
                    </a:lnTo>
                    <a:lnTo>
                      <a:pt x="2434" y="7647"/>
                    </a:lnTo>
                    <a:lnTo>
                      <a:pt x="3655" y="7190"/>
                    </a:lnTo>
                    <a:lnTo>
                      <a:pt x="3645" y="5886"/>
                    </a:lnTo>
                    <a:lnTo>
                      <a:pt x="4920" y="5615"/>
                    </a:lnTo>
                    <a:lnTo>
                      <a:pt x="5103" y="4324"/>
                    </a:lnTo>
                    <a:lnTo>
                      <a:pt x="6405" y="4245"/>
                    </a:lnTo>
                    <a:lnTo>
                      <a:pt x="6777" y="2996"/>
                    </a:lnTo>
                    <a:lnTo>
                      <a:pt x="8076" y="3111"/>
                    </a:lnTo>
                    <a:lnTo>
                      <a:pt x="8630" y="1931"/>
                    </a:lnTo>
                    <a:lnTo>
                      <a:pt x="9897" y="2239"/>
                    </a:lnTo>
                    <a:lnTo>
                      <a:pt x="10621" y="1157"/>
                    </a:lnTo>
                    <a:lnTo>
                      <a:pt x="11827" y="1651"/>
                    </a:lnTo>
                    <a:lnTo>
                      <a:pt x="12706" y="689"/>
                    </a:lnTo>
                    <a:lnTo>
                      <a:pt x="13826" y="1357"/>
                    </a:lnTo>
                    <a:lnTo>
                      <a:pt x="14839" y="537"/>
                    </a:lnTo>
                    <a:close/>
                    <a:moveTo>
                      <a:pt x="14840" y="1"/>
                    </a:moveTo>
                    <a:lnTo>
                      <a:pt x="13789" y="852"/>
                    </a:lnTo>
                    <a:lnTo>
                      <a:pt x="12628" y="158"/>
                    </a:lnTo>
                    <a:lnTo>
                      <a:pt x="11716" y="1157"/>
                    </a:lnTo>
                    <a:lnTo>
                      <a:pt x="10465" y="643"/>
                    </a:lnTo>
                    <a:lnTo>
                      <a:pt x="9712" y="1767"/>
                    </a:lnTo>
                    <a:lnTo>
                      <a:pt x="8398" y="1447"/>
                    </a:lnTo>
                    <a:lnTo>
                      <a:pt x="7823" y="2671"/>
                    </a:lnTo>
                    <a:lnTo>
                      <a:pt x="6477" y="2552"/>
                    </a:lnTo>
                    <a:lnTo>
                      <a:pt x="6090" y="3848"/>
                    </a:lnTo>
                    <a:lnTo>
                      <a:pt x="4740" y="3930"/>
                    </a:lnTo>
                    <a:lnTo>
                      <a:pt x="4550" y="5269"/>
                    </a:lnTo>
                    <a:lnTo>
                      <a:pt x="3227" y="5550"/>
                    </a:lnTo>
                    <a:lnTo>
                      <a:pt x="3237" y="6903"/>
                    </a:lnTo>
                    <a:lnTo>
                      <a:pt x="1970" y="7378"/>
                    </a:lnTo>
                    <a:lnTo>
                      <a:pt x="2182" y="8714"/>
                    </a:lnTo>
                    <a:lnTo>
                      <a:pt x="1001" y="9372"/>
                    </a:lnTo>
                    <a:lnTo>
                      <a:pt x="1411" y="10661"/>
                    </a:lnTo>
                    <a:lnTo>
                      <a:pt x="341" y="11490"/>
                    </a:lnTo>
                    <a:lnTo>
                      <a:pt x="940" y="12704"/>
                    </a:lnTo>
                    <a:lnTo>
                      <a:pt x="7" y="13683"/>
                    </a:lnTo>
                    <a:lnTo>
                      <a:pt x="778" y="14794"/>
                    </a:lnTo>
                    <a:lnTo>
                      <a:pt x="1" y="15901"/>
                    </a:lnTo>
                    <a:lnTo>
                      <a:pt x="928" y="16886"/>
                    </a:lnTo>
                    <a:lnTo>
                      <a:pt x="322" y="18095"/>
                    </a:lnTo>
                    <a:lnTo>
                      <a:pt x="1386" y="18929"/>
                    </a:lnTo>
                    <a:lnTo>
                      <a:pt x="969" y="20216"/>
                    </a:lnTo>
                    <a:lnTo>
                      <a:pt x="2146" y="20882"/>
                    </a:lnTo>
                    <a:lnTo>
                      <a:pt x="1926" y="22216"/>
                    </a:lnTo>
                    <a:lnTo>
                      <a:pt x="3190" y="22698"/>
                    </a:lnTo>
                    <a:lnTo>
                      <a:pt x="3171" y="24050"/>
                    </a:lnTo>
                    <a:lnTo>
                      <a:pt x="4492" y="24339"/>
                    </a:lnTo>
                    <a:lnTo>
                      <a:pt x="4674" y="25679"/>
                    </a:lnTo>
                    <a:lnTo>
                      <a:pt x="6023" y="25769"/>
                    </a:lnTo>
                    <a:lnTo>
                      <a:pt x="6402" y="27068"/>
                    </a:lnTo>
                    <a:lnTo>
                      <a:pt x="7750" y="26956"/>
                    </a:lnTo>
                    <a:lnTo>
                      <a:pt x="8318" y="28184"/>
                    </a:lnTo>
                    <a:lnTo>
                      <a:pt x="9635" y="27872"/>
                    </a:lnTo>
                    <a:lnTo>
                      <a:pt x="10380" y="29001"/>
                    </a:lnTo>
                    <a:lnTo>
                      <a:pt x="11635" y="28495"/>
                    </a:lnTo>
                    <a:lnTo>
                      <a:pt x="12542" y="29499"/>
                    </a:lnTo>
                    <a:lnTo>
                      <a:pt x="13708" y="28811"/>
                    </a:lnTo>
                    <a:lnTo>
                      <a:pt x="14754" y="29670"/>
                    </a:lnTo>
                    <a:lnTo>
                      <a:pt x="15805" y="28817"/>
                    </a:lnTo>
                    <a:lnTo>
                      <a:pt x="16966" y="29513"/>
                    </a:lnTo>
                    <a:lnTo>
                      <a:pt x="17878" y="28514"/>
                    </a:lnTo>
                    <a:lnTo>
                      <a:pt x="19130" y="29027"/>
                    </a:lnTo>
                    <a:lnTo>
                      <a:pt x="19882" y="27902"/>
                    </a:lnTo>
                    <a:lnTo>
                      <a:pt x="21196" y="28223"/>
                    </a:lnTo>
                    <a:lnTo>
                      <a:pt x="21771" y="26999"/>
                    </a:lnTo>
                    <a:lnTo>
                      <a:pt x="23118" y="27118"/>
                    </a:lnTo>
                    <a:lnTo>
                      <a:pt x="23504" y="25822"/>
                    </a:lnTo>
                    <a:lnTo>
                      <a:pt x="24854" y="25740"/>
                    </a:lnTo>
                    <a:lnTo>
                      <a:pt x="25045" y="24401"/>
                    </a:lnTo>
                    <a:lnTo>
                      <a:pt x="26367" y="24120"/>
                    </a:lnTo>
                    <a:lnTo>
                      <a:pt x="26357" y="22768"/>
                    </a:lnTo>
                    <a:lnTo>
                      <a:pt x="27624" y="22293"/>
                    </a:lnTo>
                    <a:lnTo>
                      <a:pt x="27412" y="20957"/>
                    </a:lnTo>
                    <a:lnTo>
                      <a:pt x="28594" y="20298"/>
                    </a:lnTo>
                    <a:lnTo>
                      <a:pt x="28183" y="19009"/>
                    </a:lnTo>
                    <a:lnTo>
                      <a:pt x="29253" y="18180"/>
                    </a:lnTo>
                    <a:lnTo>
                      <a:pt x="28654" y="16966"/>
                    </a:lnTo>
                    <a:lnTo>
                      <a:pt x="29587" y="15987"/>
                    </a:lnTo>
                    <a:lnTo>
                      <a:pt x="28816" y="14876"/>
                    </a:lnTo>
                    <a:lnTo>
                      <a:pt x="29594" y="13769"/>
                    </a:lnTo>
                    <a:lnTo>
                      <a:pt x="28666" y="12784"/>
                    </a:lnTo>
                    <a:lnTo>
                      <a:pt x="29272" y="11576"/>
                    </a:lnTo>
                    <a:lnTo>
                      <a:pt x="28208" y="10741"/>
                    </a:lnTo>
                    <a:lnTo>
                      <a:pt x="28626" y="9454"/>
                    </a:lnTo>
                    <a:lnTo>
                      <a:pt x="27448" y="8789"/>
                    </a:lnTo>
                    <a:lnTo>
                      <a:pt x="27668" y="7454"/>
                    </a:lnTo>
                    <a:lnTo>
                      <a:pt x="26405" y="6973"/>
                    </a:lnTo>
                    <a:lnTo>
                      <a:pt x="26423" y="5620"/>
                    </a:lnTo>
                    <a:lnTo>
                      <a:pt x="25102" y="5331"/>
                    </a:lnTo>
                    <a:lnTo>
                      <a:pt x="24921" y="3991"/>
                    </a:lnTo>
                    <a:lnTo>
                      <a:pt x="23571" y="3901"/>
                    </a:lnTo>
                    <a:lnTo>
                      <a:pt x="23192" y="2602"/>
                    </a:lnTo>
                    <a:lnTo>
                      <a:pt x="21844" y="2714"/>
                    </a:lnTo>
                    <a:lnTo>
                      <a:pt x="21276" y="1487"/>
                    </a:lnTo>
                    <a:lnTo>
                      <a:pt x="19959" y="1797"/>
                    </a:lnTo>
                    <a:lnTo>
                      <a:pt x="19214" y="669"/>
                    </a:lnTo>
                    <a:lnTo>
                      <a:pt x="17959" y="1175"/>
                    </a:lnTo>
                    <a:lnTo>
                      <a:pt x="17052" y="171"/>
                    </a:lnTo>
                    <a:lnTo>
                      <a:pt x="15886" y="859"/>
                    </a:lnTo>
                    <a:lnTo>
                      <a:pt x="14840" y="1"/>
                    </a:lnTo>
                    <a:close/>
                  </a:path>
                </a:pathLst>
              </a:custGeom>
              <a:solidFill>
                <a:srgbClr val="F0F0CB">
                  <a:alpha val="446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0" name="Google Shape;1260;p27"/>
              <p:cNvSpPr/>
              <p:nvPr/>
            </p:nvSpPr>
            <p:spPr>
              <a:xfrm>
                <a:off x="4519945" y="1498328"/>
                <a:ext cx="2241741" cy="2236604"/>
              </a:xfrm>
              <a:custGeom>
                <a:avLst/>
                <a:gdLst/>
                <a:ahLst/>
                <a:cxnLst/>
                <a:rect l="l" t="t" r="r" b="b"/>
                <a:pathLst>
                  <a:path w="23131" h="23078" extrusionOk="0">
                    <a:moveTo>
                      <a:pt x="11073" y="844"/>
                    </a:moveTo>
                    <a:lnTo>
                      <a:pt x="11031" y="5504"/>
                    </a:lnTo>
                    <a:cubicBezTo>
                      <a:pt x="9548" y="5512"/>
                      <a:pt x="8220" y="5671"/>
                      <a:pt x="7049" y="5919"/>
                    </a:cubicBezTo>
                    <a:cubicBezTo>
                      <a:pt x="6675" y="4581"/>
                      <a:pt x="6214" y="3455"/>
                      <a:pt x="5770" y="2557"/>
                    </a:cubicBezTo>
                    <a:cubicBezTo>
                      <a:pt x="7312" y="1555"/>
                      <a:pt x="9125" y="937"/>
                      <a:pt x="11073" y="844"/>
                    </a:cubicBezTo>
                    <a:close/>
                    <a:moveTo>
                      <a:pt x="11903" y="839"/>
                    </a:moveTo>
                    <a:cubicBezTo>
                      <a:pt x="13873" y="895"/>
                      <a:pt x="15709" y="1484"/>
                      <a:pt x="17274" y="2467"/>
                    </a:cubicBezTo>
                    <a:cubicBezTo>
                      <a:pt x="16777" y="3401"/>
                      <a:pt x="16254" y="4588"/>
                      <a:pt x="15830" y="6012"/>
                    </a:cubicBezTo>
                    <a:cubicBezTo>
                      <a:pt x="14645" y="5748"/>
                      <a:pt x="13320" y="5562"/>
                      <a:pt x="11863" y="5514"/>
                    </a:cubicBezTo>
                    <a:lnTo>
                      <a:pt x="11903" y="839"/>
                    </a:lnTo>
                    <a:close/>
                    <a:moveTo>
                      <a:pt x="5084" y="3044"/>
                    </a:moveTo>
                    <a:cubicBezTo>
                      <a:pt x="5485" y="3875"/>
                      <a:pt x="5898" y="4902"/>
                      <a:pt x="6238" y="6110"/>
                    </a:cubicBezTo>
                    <a:cubicBezTo>
                      <a:pt x="3924" y="6715"/>
                      <a:pt x="2308" y="7643"/>
                      <a:pt x="1389" y="8285"/>
                    </a:cubicBezTo>
                    <a:cubicBezTo>
                      <a:pt x="2062" y="6180"/>
                      <a:pt x="3370" y="4360"/>
                      <a:pt x="5084" y="3044"/>
                    </a:cubicBezTo>
                    <a:close/>
                    <a:moveTo>
                      <a:pt x="17963" y="2939"/>
                    </a:moveTo>
                    <a:cubicBezTo>
                      <a:pt x="19789" y="4296"/>
                      <a:pt x="21169" y="6219"/>
                      <a:pt x="21843" y="8444"/>
                    </a:cubicBezTo>
                    <a:cubicBezTo>
                      <a:pt x="20886" y="7830"/>
                      <a:pt x="19116" y="6864"/>
                      <a:pt x="16639" y="6208"/>
                    </a:cubicBezTo>
                    <a:cubicBezTo>
                      <a:pt x="17029" y="4905"/>
                      <a:pt x="17506" y="3810"/>
                      <a:pt x="17963" y="2939"/>
                    </a:cubicBezTo>
                    <a:close/>
                    <a:moveTo>
                      <a:pt x="6449" y="6922"/>
                    </a:moveTo>
                    <a:cubicBezTo>
                      <a:pt x="6738" y="8150"/>
                      <a:pt x="6942" y="9541"/>
                      <a:pt x="6982" y="11083"/>
                    </a:cubicBezTo>
                    <a:lnTo>
                      <a:pt x="898" y="11030"/>
                    </a:lnTo>
                    <a:cubicBezTo>
                      <a:pt x="921" y="10544"/>
                      <a:pt x="976" y="10065"/>
                      <a:pt x="1063" y="9597"/>
                    </a:cubicBezTo>
                    <a:cubicBezTo>
                      <a:pt x="1098" y="9564"/>
                      <a:pt x="2919" y="7853"/>
                      <a:pt x="6449" y="6922"/>
                    </a:cubicBezTo>
                    <a:close/>
                    <a:moveTo>
                      <a:pt x="11025" y="6335"/>
                    </a:moveTo>
                    <a:lnTo>
                      <a:pt x="10983" y="11118"/>
                    </a:lnTo>
                    <a:lnTo>
                      <a:pt x="7811" y="11090"/>
                    </a:lnTo>
                    <a:cubicBezTo>
                      <a:pt x="7772" y="9475"/>
                      <a:pt x="7563" y="8016"/>
                      <a:pt x="7259" y="6730"/>
                    </a:cubicBezTo>
                    <a:cubicBezTo>
                      <a:pt x="8368" y="6494"/>
                      <a:pt x="9624" y="6343"/>
                      <a:pt x="11025" y="6335"/>
                    </a:cubicBezTo>
                    <a:close/>
                    <a:moveTo>
                      <a:pt x="11855" y="6346"/>
                    </a:moveTo>
                    <a:cubicBezTo>
                      <a:pt x="13228" y="6393"/>
                      <a:pt x="14483" y="6571"/>
                      <a:pt x="15608" y="6821"/>
                    </a:cubicBezTo>
                    <a:cubicBezTo>
                      <a:pt x="15284" y="8101"/>
                      <a:pt x="15050" y="9547"/>
                      <a:pt x="14983" y="11153"/>
                    </a:cubicBezTo>
                    <a:lnTo>
                      <a:pt x="11813" y="11125"/>
                    </a:lnTo>
                    <a:lnTo>
                      <a:pt x="11855" y="6346"/>
                    </a:lnTo>
                    <a:close/>
                    <a:moveTo>
                      <a:pt x="16414" y="7018"/>
                    </a:moveTo>
                    <a:cubicBezTo>
                      <a:pt x="20000" y="7977"/>
                      <a:pt x="22059" y="9603"/>
                      <a:pt x="22132" y="9663"/>
                    </a:cubicBezTo>
                    <a:cubicBezTo>
                      <a:pt x="22222" y="10170"/>
                      <a:pt x="22277" y="10689"/>
                      <a:pt x="22291" y="11217"/>
                    </a:cubicBezTo>
                    <a:lnTo>
                      <a:pt x="15814" y="11161"/>
                    </a:lnTo>
                    <a:cubicBezTo>
                      <a:pt x="15879" y="9624"/>
                      <a:pt x="16104" y="8241"/>
                      <a:pt x="16414" y="7018"/>
                    </a:cubicBezTo>
                    <a:close/>
                    <a:moveTo>
                      <a:pt x="891" y="11861"/>
                    </a:moveTo>
                    <a:lnTo>
                      <a:pt x="6987" y="11914"/>
                    </a:lnTo>
                    <a:cubicBezTo>
                      <a:pt x="6965" y="13511"/>
                      <a:pt x="6761" y="14918"/>
                      <a:pt x="6460" y="16141"/>
                    </a:cubicBezTo>
                    <a:cubicBezTo>
                      <a:pt x="3031" y="15190"/>
                      <a:pt x="1205" y="13517"/>
                      <a:pt x="1041" y="13360"/>
                    </a:cubicBezTo>
                    <a:cubicBezTo>
                      <a:pt x="957" y="12870"/>
                      <a:pt x="907" y="12370"/>
                      <a:pt x="891" y="11861"/>
                    </a:cubicBezTo>
                    <a:close/>
                    <a:moveTo>
                      <a:pt x="15794" y="11991"/>
                    </a:moveTo>
                    <a:lnTo>
                      <a:pt x="22285" y="12048"/>
                    </a:lnTo>
                    <a:cubicBezTo>
                      <a:pt x="22259" y="12597"/>
                      <a:pt x="22192" y="13137"/>
                      <a:pt x="22086" y="13662"/>
                    </a:cubicBezTo>
                    <a:cubicBezTo>
                      <a:pt x="21891" y="13810"/>
                      <a:pt x="19788" y="15356"/>
                      <a:pt x="16245" y="16220"/>
                    </a:cubicBezTo>
                    <a:cubicBezTo>
                      <a:pt x="15966" y="14992"/>
                      <a:pt x="15787" y="13585"/>
                      <a:pt x="15794" y="11991"/>
                    </a:cubicBezTo>
                    <a:close/>
                    <a:moveTo>
                      <a:pt x="7817" y="11921"/>
                    </a:moveTo>
                    <a:lnTo>
                      <a:pt x="10976" y="11949"/>
                    </a:lnTo>
                    <a:lnTo>
                      <a:pt x="10933" y="16786"/>
                    </a:lnTo>
                    <a:cubicBezTo>
                      <a:pt x="9572" y="16754"/>
                      <a:pt x="8348" y="16589"/>
                      <a:pt x="7265" y="16345"/>
                    </a:cubicBezTo>
                    <a:cubicBezTo>
                      <a:pt x="7582" y="15063"/>
                      <a:pt x="7796" y="13590"/>
                      <a:pt x="7817" y="11921"/>
                    </a:cubicBezTo>
                    <a:close/>
                    <a:moveTo>
                      <a:pt x="11806" y="11956"/>
                    </a:moveTo>
                    <a:lnTo>
                      <a:pt x="14964" y="11984"/>
                    </a:lnTo>
                    <a:cubicBezTo>
                      <a:pt x="14956" y="13644"/>
                      <a:pt x="15141" y="15114"/>
                      <a:pt x="15433" y="16398"/>
                    </a:cubicBezTo>
                    <a:cubicBezTo>
                      <a:pt x="14328" y="16619"/>
                      <a:pt x="13102" y="16767"/>
                      <a:pt x="11764" y="16790"/>
                    </a:cubicBezTo>
                    <a:lnTo>
                      <a:pt x="11806" y="11956"/>
                    </a:lnTo>
                    <a:close/>
                    <a:moveTo>
                      <a:pt x="1355" y="14684"/>
                    </a:moveTo>
                    <a:lnTo>
                      <a:pt x="1355" y="14684"/>
                    </a:lnTo>
                    <a:cubicBezTo>
                      <a:pt x="2278" y="15350"/>
                      <a:pt x="3905" y="16312"/>
                      <a:pt x="6239" y="16953"/>
                    </a:cubicBezTo>
                    <a:cubicBezTo>
                      <a:pt x="5875" y="18164"/>
                      <a:pt x="5423" y="19163"/>
                      <a:pt x="4984" y="19957"/>
                    </a:cubicBezTo>
                    <a:cubicBezTo>
                      <a:pt x="3289" y="18623"/>
                      <a:pt x="2003" y="16792"/>
                      <a:pt x="1355" y="14684"/>
                    </a:cubicBezTo>
                    <a:close/>
                    <a:moveTo>
                      <a:pt x="21765" y="14880"/>
                    </a:moveTo>
                    <a:lnTo>
                      <a:pt x="21765" y="14880"/>
                    </a:lnTo>
                    <a:cubicBezTo>
                      <a:pt x="21040" y="17081"/>
                      <a:pt x="19620" y="18966"/>
                      <a:pt x="17769" y="20278"/>
                    </a:cubicBezTo>
                    <a:cubicBezTo>
                      <a:pt x="17305" y="19439"/>
                      <a:pt x="16824" y="18357"/>
                      <a:pt x="16452" y="17034"/>
                    </a:cubicBezTo>
                    <a:cubicBezTo>
                      <a:pt x="18969" y="16427"/>
                      <a:pt x="20780" y="15486"/>
                      <a:pt x="21765" y="14880"/>
                    </a:cubicBezTo>
                    <a:close/>
                    <a:moveTo>
                      <a:pt x="7045" y="17155"/>
                    </a:moveTo>
                    <a:cubicBezTo>
                      <a:pt x="8189" y="17412"/>
                      <a:pt x="9483" y="17585"/>
                      <a:pt x="10926" y="17617"/>
                    </a:cubicBezTo>
                    <a:lnTo>
                      <a:pt x="10886" y="22223"/>
                    </a:lnTo>
                    <a:cubicBezTo>
                      <a:pt x="8960" y="22097"/>
                      <a:pt x="7176" y="21460"/>
                      <a:pt x="5662" y="20449"/>
                    </a:cubicBezTo>
                    <a:cubicBezTo>
                      <a:pt x="6145" y="19590"/>
                      <a:pt x="6646" y="18493"/>
                      <a:pt x="7045" y="17155"/>
                    </a:cubicBezTo>
                    <a:close/>
                    <a:moveTo>
                      <a:pt x="15639" y="17212"/>
                    </a:moveTo>
                    <a:cubicBezTo>
                      <a:pt x="16041" y="18656"/>
                      <a:pt x="16567" y="19832"/>
                      <a:pt x="17072" y="20736"/>
                    </a:cubicBezTo>
                    <a:cubicBezTo>
                      <a:pt x="15500" y="21675"/>
                      <a:pt x="13669" y="22221"/>
                      <a:pt x="11716" y="22244"/>
                    </a:cubicBezTo>
                    <a:lnTo>
                      <a:pt x="11756" y="17620"/>
                    </a:lnTo>
                    <a:cubicBezTo>
                      <a:pt x="13177" y="17599"/>
                      <a:pt x="14473" y="17444"/>
                      <a:pt x="15639" y="17212"/>
                    </a:cubicBezTo>
                    <a:close/>
                    <a:moveTo>
                      <a:pt x="11590" y="0"/>
                    </a:moveTo>
                    <a:cubicBezTo>
                      <a:pt x="5274" y="0"/>
                      <a:pt x="108" y="5110"/>
                      <a:pt x="53" y="11439"/>
                    </a:cubicBezTo>
                    <a:cubicBezTo>
                      <a:pt x="0" y="17798"/>
                      <a:pt x="5128" y="23022"/>
                      <a:pt x="11491" y="23077"/>
                    </a:cubicBezTo>
                    <a:cubicBezTo>
                      <a:pt x="11526" y="23078"/>
                      <a:pt x="11560" y="23078"/>
                      <a:pt x="11595" y="23078"/>
                    </a:cubicBezTo>
                    <a:cubicBezTo>
                      <a:pt x="14638" y="23078"/>
                      <a:pt x="17506" y="21906"/>
                      <a:pt x="19680" y="19769"/>
                    </a:cubicBezTo>
                    <a:cubicBezTo>
                      <a:pt x="21878" y="17609"/>
                      <a:pt x="23103" y="14722"/>
                      <a:pt x="23130" y="11639"/>
                    </a:cubicBezTo>
                    <a:cubicBezTo>
                      <a:pt x="23130" y="11605"/>
                      <a:pt x="23130" y="11572"/>
                      <a:pt x="23130" y="11537"/>
                    </a:cubicBezTo>
                    <a:cubicBezTo>
                      <a:pt x="23130" y="5222"/>
                      <a:pt x="18021" y="55"/>
                      <a:pt x="11692" y="0"/>
                    </a:cubicBezTo>
                    <a:cubicBezTo>
                      <a:pt x="11658" y="0"/>
                      <a:pt x="11624" y="0"/>
                      <a:pt x="11590" y="0"/>
                    </a:cubicBezTo>
                    <a:close/>
                  </a:path>
                </a:pathLst>
              </a:custGeom>
              <a:solidFill>
                <a:srgbClr val="F0F0CB">
                  <a:alpha val="446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61" name="Google Shape;1261;p27"/>
            <p:cNvGrpSpPr/>
            <p:nvPr/>
          </p:nvGrpSpPr>
          <p:grpSpPr>
            <a:xfrm>
              <a:off x="1103520" y="1539740"/>
              <a:ext cx="2146847" cy="2152288"/>
              <a:chOff x="4206326" y="1178115"/>
              <a:chExt cx="2868199" cy="2875468"/>
            </a:xfrm>
          </p:grpSpPr>
          <p:sp>
            <p:nvSpPr>
              <p:cNvPr id="1262" name="Google Shape;1262;p27"/>
              <p:cNvSpPr/>
              <p:nvPr/>
            </p:nvSpPr>
            <p:spPr>
              <a:xfrm>
                <a:off x="4387268" y="1362645"/>
                <a:ext cx="2506319" cy="2506416"/>
              </a:xfrm>
              <a:custGeom>
                <a:avLst/>
                <a:gdLst/>
                <a:ahLst/>
                <a:cxnLst/>
                <a:rect l="l" t="t" r="r" b="b"/>
                <a:pathLst>
                  <a:path w="25861" h="25862" extrusionOk="0">
                    <a:moveTo>
                      <a:pt x="12929" y="416"/>
                    </a:moveTo>
                    <a:cubicBezTo>
                      <a:pt x="12942" y="416"/>
                      <a:pt x="12954" y="416"/>
                      <a:pt x="12966" y="416"/>
                    </a:cubicBezTo>
                    <a:cubicBezTo>
                      <a:pt x="16310" y="426"/>
                      <a:pt x="19448" y="1737"/>
                      <a:pt x="21805" y="4107"/>
                    </a:cubicBezTo>
                    <a:cubicBezTo>
                      <a:pt x="24153" y="6469"/>
                      <a:pt x="25445" y="9601"/>
                      <a:pt x="25445" y="12930"/>
                    </a:cubicBezTo>
                    <a:lnTo>
                      <a:pt x="25445" y="12968"/>
                    </a:lnTo>
                    <a:cubicBezTo>
                      <a:pt x="25435" y="16310"/>
                      <a:pt x="24124" y="19449"/>
                      <a:pt x="21753" y="21807"/>
                    </a:cubicBezTo>
                    <a:cubicBezTo>
                      <a:pt x="19392" y="24154"/>
                      <a:pt x="16260" y="25446"/>
                      <a:pt x="12931" y="25446"/>
                    </a:cubicBezTo>
                    <a:cubicBezTo>
                      <a:pt x="12918" y="25446"/>
                      <a:pt x="12906" y="25446"/>
                      <a:pt x="12894" y="25446"/>
                    </a:cubicBezTo>
                    <a:cubicBezTo>
                      <a:pt x="6006" y="25426"/>
                      <a:pt x="416" y="19816"/>
                      <a:pt x="416" y="12932"/>
                    </a:cubicBezTo>
                    <a:lnTo>
                      <a:pt x="416" y="12894"/>
                    </a:lnTo>
                    <a:cubicBezTo>
                      <a:pt x="435" y="6006"/>
                      <a:pt x="6046" y="416"/>
                      <a:pt x="12929" y="416"/>
                    </a:cubicBezTo>
                    <a:close/>
                    <a:moveTo>
                      <a:pt x="12929" y="1"/>
                    </a:moveTo>
                    <a:cubicBezTo>
                      <a:pt x="5817" y="1"/>
                      <a:pt x="20" y="5776"/>
                      <a:pt x="0" y="12894"/>
                    </a:cubicBezTo>
                    <a:lnTo>
                      <a:pt x="0" y="12932"/>
                    </a:lnTo>
                    <a:cubicBezTo>
                      <a:pt x="0" y="20044"/>
                      <a:pt x="5776" y="25840"/>
                      <a:pt x="12893" y="25861"/>
                    </a:cubicBezTo>
                    <a:cubicBezTo>
                      <a:pt x="12905" y="25861"/>
                      <a:pt x="12918" y="25861"/>
                      <a:pt x="12930" y="25861"/>
                    </a:cubicBezTo>
                    <a:cubicBezTo>
                      <a:pt x="16369" y="25861"/>
                      <a:pt x="19606" y="24527"/>
                      <a:pt x="22047" y="22101"/>
                    </a:cubicBezTo>
                    <a:cubicBezTo>
                      <a:pt x="24496" y="19666"/>
                      <a:pt x="25850" y="16423"/>
                      <a:pt x="25861" y="12969"/>
                    </a:cubicBezTo>
                    <a:lnTo>
                      <a:pt x="25861" y="12930"/>
                    </a:lnTo>
                    <a:cubicBezTo>
                      <a:pt x="25861" y="9491"/>
                      <a:pt x="24526" y="6254"/>
                      <a:pt x="22100" y="3815"/>
                    </a:cubicBezTo>
                    <a:cubicBezTo>
                      <a:pt x="19665" y="1366"/>
                      <a:pt x="16421" y="11"/>
                      <a:pt x="12968" y="1"/>
                    </a:cubicBezTo>
                    <a:cubicBezTo>
                      <a:pt x="12955" y="1"/>
                      <a:pt x="12942" y="1"/>
                      <a:pt x="12929" y="1"/>
                    </a:cubicBezTo>
                    <a:close/>
                  </a:path>
                </a:pathLst>
              </a:custGeom>
              <a:solidFill>
                <a:srgbClr val="F0F0CB">
                  <a:alpha val="446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3" name="Google Shape;1263;p27"/>
              <p:cNvSpPr/>
              <p:nvPr/>
            </p:nvSpPr>
            <p:spPr>
              <a:xfrm>
                <a:off x="4206326" y="1178115"/>
                <a:ext cx="2868199" cy="2875468"/>
              </a:xfrm>
              <a:custGeom>
                <a:avLst/>
                <a:gdLst/>
                <a:ahLst/>
                <a:cxnLst/>
                <a:rect l="l" t="t" r="r" b="b"/>
                <a:pathLst>
                  <a:path w="29595" h="29670" extrusionOk="0">
                    <a:moveTo>
                      <a:pt x="14839" y="537"/>
                    </a:moveTo>
                    <a:lnTo>
                      <a:pt x="15848" y="1363"/>
                    </a:lnTo>
                    <a:lnTo>
                      <a:pt x="16971" y="701"/>
                    </a:lnTo>
                    <a:lnTo>
                      <a:pt x="17846" y="1668"/>
                    </a:lnTo>
                    <a:lnTo>
                      <a:pt x="19055" y="1181"/>
                    </a:lnTo>
                    <a:lnTo>
                      <a:pt x="19773" y="2269"/>
                    </a:lnTo>
                    <a:lnTo>
                      <a:pt x="21041" y="1969"/>
                    </a:lnTo>
                    <a:lnTo>
                      <a:pt x="21589" y="3152"/>
                    </a:lnTo>
                    <a:lnTo>
                      <a:pt x="22888" y="3044"/>
                    </a:lnTo>
                    <a:lnTo>
                      <a:pt x="23254" y="4296"/>
                    </a:lnTo>
                    <a:lnTo>
                      <a:pt x="24554" y="4383"/>
                    </a:lnTo>
                    <a:lnTo>
                      <a:pt x="24730" y="5675"/>
                    </a:lnTo>
                    <a:lnTo>
                      <a:pt x="26003" y="5954"/>
                    </a:lnTo>
                    <a:lnTo>
                      <a:pt x="25985" y="7257"/>
                    </a:lnTo>
                    <a:lnTo>
                      <a:pt x="27203" y="7722"/>
                    </a:lnTo>
                    <a:lnTo>
                      <a:pt x="26992" y="9008"/>
                    </a:lnTo>
                    <a:lnTo>
                      <a:pt x="28126" y="9649"/>
                    </a:lnTo>
                    <a:lnTo>
                      <a:pt x="27723" y="10889"/>
                    </a:lnTo>
                    <a:lnTo>
                      <a:pt x="28749" y="11693"/>
                    </a:lnTo>
                    <a:lnTo>
                      <a:pt x="28165" y="12857"/>
                    </a:lnTo>
                    <a:lnTo>
                      <a:pt x="29059" y="13807"/>
                    </a:lnTo>
                    <a:lnTo>
                      <a:pt x="28308" y="14874"/>
                    </a:lnTo>
                    <a:lnTo>
                      <a:pt x="29053" y="15946"/>
                    </a:lnTo>
                    <a:lnTo>
                      <a:pt x="28154" y="16890"/>
                    </a:lnTo>
                    <a:lnTo>
                      <a:pt x="28730" y="18060"/>
                    </a:lnTo>
                    <a:lnTo>
                      <a:pt x="27700" y="18859"/>
                    </a:lnTo>
                    <a:lnTo>
                      <a:pt x="28094" y="20101"/>
                    </a:lnTo>
                    <a:lnTo>
                      <a:pt x="26956" y="20736"/>
                    </a:lnTo>
                    <a:lnTo>
                      <a:pt x="27160" y="22023"/>
                    </a:lnTo>
                    <a:lnTo>
                      <a:pt x="25940" y="22480"/>
                    </a:lnTo>
                    <a:lnTo>
                      <a:pt x="25950" y="23784"/>
                    </a:lnTo>
                    <a:lnTo>
                      <a:pt x="24674" y="24055"/>
                    </a:lnTo>
                    <a:lnTo>
                      <a:pt x="24491" y="25346"/>
                    </a:lnTo>
                    <a:lnTo>
                      <a:pt x="23190" y="25425"/>
                    </a:lnTo>
                    <a:lnTo>
                      <a:pt x="22817" y="26674"/>
                    </a:lnTo>
                    <a:lnTo>
                      <a:pt x="21519" y="26559"/>
                    </a:lnTo>
                    <a:lnTo>
                      <a:pt x="20964" y="27739"/>
                    </a:lnTo>
                    <a:lnTo>
                      <a:pt x="19698" y="27431"/>
                    </a:lnTo>
                    <a:lnTo>
                      <a:pt x="18974" y="28514"/>
                    </a:lnTo>
                    <a:lnTo>
                      <a:pt x="17767" y="28019"/>
                    </a:lnTo>
                    <a:lnTo>
                      <a:pt x="16889" y="28982"/>
                    </a:lnTo>
                    <a:lnTo>
                      <a:pt x="15769" y="28312"/>
                    </a:lnTo>
                    <a:lnTo>
                      <a:pt x="14756" y="29134"/>
                    </a:lnTo>
                    <a:lnTo>
                      <a:pt x="13746" y="28307"/>
                    </a:lnTo>
                    <a:lnTo>
                      <a:pt x="12623" y="28969"/>
                    </a:lnTo>
                    <a:lnTo>
                      <a:pt x="11749" y="28002"/>
                    </a:lnTo>
                    <a:lnTo>
                      <a:pt x="10540" y="28489"/>
                    </a:lnTo>
                    <a:lnTo>
                      <a:pt x="9821" y="27401"/>
                    </a:lnTo>
                    <a:lnTo>
                      <a:pt x="8553" y="27702"/>
                    </a:lnTo>
                    <a:lnTo>
                      <a:pt x="8005" y="26519"/>
                    </a:lnTo>
                    <a:lnTo>
                      <a:pt x="6706" y="26626"/>
                    </a:lnTo>
                    <a:lnTo>
                      <a:pt x="6341" y="25374"/>
                    </a:lnTo>
                    <a:lnTo>
                      <a:pt x="5040" y="25287"/>
                    </a:lnTo>
                    <a:lnTo>
                      <a:pt x="4865" y="23995"/>
                    </a:lnTo>
                    <a:lnTo>
                      <a:pt x="3591" y="23717"/>
                    </a:lnTo>
                    <a:lnTo>
                      <a:pt x="3609" y="22413"/>
                    </a:lnTo>
                    <a:lnTo>
                      <a:pt x="2391" y="21949"/>
                    </a:lnTo>
                    <a:lnTo>
                      <a:pt x="2603" y="20662"/>
                    </a:lnTo>
                    <a:lnTo>
                      <a:pt x="1468" y="20022"/>
                    </a:lnTo>
                    <a:lnTo>
                      <a:pt x="1871" y="18782"/>
                    </a:lnTo>
                    <a:lnTo>
                      <a:pt x="846" y="17978"/>
                    </a:lnTo>
                    <a:lnTo>
                      <a:pt x="1429" y="16813"/>
                    </a:lnTo>
                    <a:lnTo>
                      <a:pt x="535" y="15863"/>
                    </a:lnTo>
                    <a:lnTo>
                      <a:pt x="1286" y="14796"/>
                    </a:lnTo>
                    <a:lnTo>
                      <a:pt x="541" y="13724"/>
                    </a:lnTo>
                    <a:lnTo>
                      <a:pt x="1441" y="12780"/>
                    </a:lnTo>
                    <a:lnTo>
                      <a:pt x="864" y="11611"/>
                    </a:lnTo>
                    <a:lnTo>
                      <a:pt x="1894" y="10812"/>
                    </a:lnTo>
                    <a:lnTo>
                      <a:pt x="1500" y="9569"/>
                    </a:lnTo>
                    <a:lnTo>
                      <a:pt x="2638" y="8934"/>
                    </a:lnTo>
                    <a:lnTo>
                      <a:pt x="2434" y="7647"/>
                    </a:lnTo>
                    <a:lnTo>
                      <a:pt x="3655" y="7190"/>
                    </a:lnTo>
                    <a:lnTo>
                      <a:pt x="3645" y="5886"/>
                    </a:lnTo>
                    <a:lnTo>
                      <a:pt x="4920" y="5615"/>
                    </a:lnTo>
                    <a:lnTo>
                      <a:pt x="5103" y="4324"/>
                    </a:lnTo>
                    <a:lnTo>
                      <a:pt x="6405" y="4245"/>
                    </a:lnTo>
                    <a:lnTo>
                      <a:pt x="6777" y="2996"/>
                    </a:lnTo>
                    <a:lnTo>
                      <a:pt x="8076" y="3111"/>
                    </a:lnTo>
                    <a:lnTo>
                      <a:pt x="8630" y="1931"/>
                    </a:lnTo>
                    <a:lnTo>
                      <a:pt x="9897" y="2239"/>
                    </a:lnTo>
                    <a:lnTo>
                      <a:pt x="10621" y="1157"/>
                    </a:lnTo>
                    <a:lnTo>
                      <a:pt x="11827" y="1651"/>
                    </a:lnTo>
                    <a:lnTo>
                      <a:pt x="12706" y="689"/>
                    </a:lnTo>
                    <a:lnTo>
                      <a:pt x="13826" y="1357"/>
                    </a:lnTo>
                    <a:lnTo>
                      <a:pt x="14839" y="537"/>
                    </a:lnTo>
                    <a:close/>
                    <a:moveTo>
                      <a:pt x="14840" y="1"/>
                    </a:moveTo>
                    <a:lnTo>
                      <a:pt x="13789" y="852"/>
                    </a:lnTo>
                    <a:lnTo>
                      <a:pt x="12628" y="158"/>
                    </a:lnTo>
                    <a:lnTo>
                      <a:pt x="11716" y="1157"/>
                    </a:lnTo>
                    <a:lnTo>
                      <a:pt x="10465" y="643"/>
                    </a:lnTo>
                    <a:lnTo>
                      <a:pt x="9712" y="1767"/>
                    </a:lnTo>
                    <a:lnTo>
                      <a:pt x="8398" y="1447"/>
                    </a:lnTo>
                    <a:lnTo>
                      <a:pt x="7823" y="2671"/>
                    </a:lnTo>
                    <a:lnTo>
                      <a:pt x="6477" y="2552"/>
                    </a:lnTo>
                    <a:lnTo>
                      <a:pt x="6090" y="3848"/>
                    </a:lnTo>
                    <a:lnTo>
                      <a:pt x="4740" y="3930"/>
                    </a:lnTo>
                    <a:lnTo>
                      <a:pt x="4550" y="5269"/>
                    </a:lnTo>
                    <a:lnTo>
                      <a:pt x="3227" y="5550"/>
                    </a:lnTo>
                    <a:lnTo>
                      <a:pt x="3237" y="6903"/>
                    </a:lnTo>
                    <a:lnTo>
                      <a:pt x="1970" y="7378"/>
                    </a:lnTo>
                    <a:lnTo>
                      <a:pt x="2182" y="8714"/>
                    </a:lnTo>
                    <a:lnTo>
                      <a:pt x="1001" y="9372"/>
                    </a:lnTo>
                    <a:lnTo>
                      <a:pt x="1411" y="10661"/>
                    </a:lnTo>
                    <a:lnTo>
                      <a:pt x="341" y="11490"/>
                    </a:lnTo>
                    <a:lnTo>
                      <a:pt x="940" y="12704"/>
                    </a:lnTo>
                    <a:lnTo>
                      <a:pt x="7" y="13683"/>
                    </a:lnTo>
                    <a:lnTo>
                      <a:pt x="778" y="14794"/>
                    </a:lnTo>
                    <a:lnTo>
                      <a:pt x="1" y="15901"/>
                    </a:lnTo>
                    <a:lnTo>
                      <a:pt x="928" y="16886"/>
                    </a:lnTo>
                    <a:lnTo>
                      <a:pt x="322" y="18095"/>
                    </a:lnTo>
                    <a:lnTo>
                      <a:pt x="1386" y="18929"/>
                    </a:lnTo>
                    <a:lnTo>
                      <a:pt x="969" y="20216"/>
                    </a:lnTo>
                    <a:lnTo>
                      <a:pt x="2146" y="20882"/>
                    </a:lnTo>
                    <a:lnTo>
                      <a:pt x="1926" y="22216"/>
                    </a:lnTo>
                    <a:lnTo>
                      <a:pt x="3190" y="22698"/>
                    </a:lnTo>
                    <a:lnTo>
                      <a:pt x="3171" y="24050"/>
                    </a:lnTo>
                    <a:lnTo>
                      <a:pt x="4492" y="24339"/>
                    </a:lnTo>
                    <a:lnTo>
                      <a:pt x="4674" y="25679"/>
                    </a:lnTo>
                    <a:lnTo>
                      <a:pt x="6023" y="25769"/>
                    </a:lnTo>
                    <a:lnTo>
                      <a:pt x="6402" y="27068"/>
                    </a:lnTo>
                    <a:lnTo>
                      <a:pt x="7750" y="26956"/>
                    </a:lnTo>
                    <a:lnTo>
                      <a:pt x="8318" y="28184"/>
                    </a:lnTo>
                    <a:lnTo>
                      <a:pt x="9635" y="27872"/>
                    </a:lnTo>
                    <a:lnTo>
                      <a:pt x="10380" y="29001"/>
                    </a:lnTo>
                    <a:lnTo>
                      <a:pt x="11635" y="28495"/>
                    </a:lnTo>
                    <a:lnTo>
                      <a:pt x="12542" y="29499"/>
                    </a:lnTo>
                    <a:lnTo>
                      <a:pt x="13708" y="28811"/>
                    </a:lnTo>
                    <a:lnTo>
                      <a:pt x="14754" y="29670"/>
                    </a:lnTo>
                    <a:lnTo>
                      <a:pt x="15805" y="28817"/>
                    </a:lnTo>
                    <a:lnTo>
                      <a:pt x="16966" y="29513"/>
                    </a:lnTo>
                    <a:lnTo>
                      <a:pt x="17878" y="28514"/>
                    </a:lnTo>
                    <a:lnTo>
                      <a:pt x="19130" y="29027"/>
                    </a:lnTo>
                    <a:lnTo>
                      <a:pt x="19882" y="27902"/>
                    </a:lnTo>
                    <a:lnTo>
                      <a:pt x="21196" y="28223"/>
                    </a:lnTo>
                    <a:lnTo>
                      <a:pt x="21771" y="26999"/>
                    </a:lnTo>
                    <a:lnTo>
                      <a:pt x="23118" y="27118"/>
                    </a:lnTo>
                    <a:lnTo>
                      <a:pt x="23504" y="25822"/>
                    </a:lnTo>
                    <a:lnTo>
                      <a:pt x="24854" y="25740"/>
                    </a:lnTo>
                    <a:lnTo>
                      <a:pt x="25045" y="24401"/>
                    </a:lnTo>
                    <a:lnTo>
                      <a:pt x="26367" y="24120"/>
                    </a:lnTo>
                    <a:lnTo>
                      <a:pt x="26357" y="22768"/>
                    </a:lnTo>
                    <a:lnTo>
                      <a:pt x="27624" y="22293"/>
                    </a:lnTo>
                    <a:lnTo>
                      <a:pt x="27412" y="20957"/>
                    </a:lnTo>
                    <a:lnTo>
                      <a:pt x="28594" y="20298"/>
                    </a:lnTo>
                    <a:lnTo>
                      <a:pt x="28183" y="19009"/>
                    </a:lnTo>
                    <a:lnTo>
                      <a:pt x="29253" y="18180"/>
                    </a:lnTo>
                    <a:lnTo>
                      <a:pt x="28654" y="16966"/>
                    </a:lnTo>
                    <a:lnTo>
                      <a:pt x="29587" y="15987"/>
                    </a:lnTo>
                    <a:lnTo>
                      <a:pt x="28816" y="14876"/>
                    </a:lnTo>
                    <a:lnTo>
                      <a:pt x="29594" y="13769"/>
                    </a:lnTo>
                    <a:lnTo>
                      <a:pt x="28666" y="12784"/>
                    </a:lnTo>
                    <a:lnTo>
                      <a:pt x="29272" y="11576"/>
                    </a:lnTo>
                    <a:lnTo>
                      <a:pt x="28208" y="10741"/>
                    </a:lnTo>
                    <a:lnTo>
                      <a:pt x="28626" y="9454"/>
                    </a:lnTo>
                    <a:lnTo>
                      <a:pt x="27448" y="8789"/>
                    </a:lnTo>
                    <a:lnTo>
                      <a:pt x="27668" y="7454"/>
                    </a:lnTo>
                    <a:lnTo>
                      <a:pt x="26405" y="6973"/>
                    </a:lnTo>
                    <a:lnTo>
                      <a:pt x="26423" y="5620"/>
                    </a:lnTo>
                    <a:lnTo>
                      <a:pt x="25102" y="5331"/>
                    </a:lnTo>
                    <a:lnTo>
                      <a:pt x="24921" y="3991"/>
                    </a:lnTo>
                    <a:lnTo>
                      <a:pt x="23571" y="3901"/>
                    </a:lnTo>
                    <a:lnTo>
                      <a:pt x="23192" y="2602"/>
                    </a:lnTo>
                    <a:lnTo>
                      <a:pt x="21844" y="2714"/>
                    </a:lnTo>
                    <a:lnTo>
                      <a:pt x="21276" y="1487"/>
                    </a:lnTo>
                    <a:lnTo>
                      <a:pt x="19959" y="1797"/>
                    </a:lnTo>
                    <a:lnTo>
                      <a:pt x="19214" y="669"/>
                    </a:lnTo>
                    <a:lnTo>
                      <a:pt x="17959" y="1175"/>
                    </a:lnTo>
                    <a:lnTo>
                      <a:pt x="17052" y="171"/>
                    </a:lnTo>
                    <a:lnTo>
                      <a:pt x="15886" y="859"/>
                    </a:lnTo>
                    <a:lnTo>
                      <a:pt x="14840" y="1"/>
                    </a:lnTo>
                    <a:close/>
                  </a:path>
                </a:pathLst>
              </a:custGeom>
              <a:solidFill>
                <a:srgbClr val="F0F0CB">
                  <a:alpha val="446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4" name="Google Shape;1264;p27"/>
              <p:cNvSpPr/>
              <p:nvPr/>
            </p:nvSpPr>
            <p:spPr>
              <a:xfrm>
                <a:off x="4519945" y="1498328"/>
                <a:ext cx="2241741" cy="2236604"/>
              </a:xfrm>
              <a:custGeom>
                <a:avLst/>
                <a:gdLst/>
                <a:ahLst/>
                <a:cxnLst/>
                <a:rect l="l" t="t" r="r" b="b"/>
                <a:pathLst>
                  <a:path w="23131" h="23078" extrusionOk="0">
                    <a:moveTo>
                      <a:pt x="11073" y="844"/>
                    </a:moveTo>
                    <a:lnTo>
                      <a:pt x="11031" y="5504"/>
                    </a:lnTo>
                    <a:cubicBezTo>
                      <a:pt x="9548" y="5512"/>
                      <a:pt x="8220" y="5671"/>
                      <a:pt x="7049" y="5919"/>
                    </a:cubicBezTo>
                    <a:cubicBezTo>
                      <a:pt x="6675" y="4581"/>
                      <a:pt x="6214" y="3455"/>
                      <a:pt x="5770" y="2557"/>
                    </a:cubicBezTo>
                    <a:cubicBezTo>
                      <a:pt x="7312" y="1555"/>
                      <a:pt x="9125" y="937"/>
                      <a:pt x="11073" y="844"/>
                    </a:cubicBezTo>
                    <a:close/>
                    <a:moveTo>
                      <a:pt x="11903" y="839"/>
                    </a:moveTo>
                    <a:cubicBezTo>
                      <a:pt x="13873" y="895"/>
                      <a:pt x="15709" y="1484"/>
                      <a:pt x="17274" y="2467"/>
                    </a:cubicBezTo>
                    <a:cubicBezTo>
                      <a:pt x="16777" y="3401"/>
                      <a:pt x="16254" y="4588"/>
                      <a:pt x="15830" y="6012"/>
                    </a:cubicBezTo>
                    <a:cubicBezTo>
                      <a:pt x="14645" y="5748"/>
                      <a:pt x="13320" y="5562"/>
                      <a:pt x="11863" y="5514"/>
                    </a:cubicBezTo>
                    <a:lnTo>
                      <a:pt x="11903" y="839"/>
                    </a:lnTo>
                    <a:close/>
                    <a:moveTo>
                      <a:pt x="5084" y="3044"/>
                    </a:moveTo>
                    <a:cubicBezTo>
                      <a:pt x="5485" y="3875"/>
                      <a:pt x="5898" y="4902"/>
                      <a:pt x="6238" y="6110"/>
                    </a:cubicBezTo>
                    <a:cubicBezTo>
                      <a:pt x="3924" y="6715"/>
                      <a:pt x="2308" y="7643"/>
                      <a:pt x="1389" y="8285"/>
                    </a:cubicBezTo>
                    <a:cubicBezTo>
                      <a:pt x="2062" y="6180"/>
                      <a:pt x="3370" y="4360"/>
                      <a:pt x="5084" y="3044"/>
                    </a:cubicBezTo>
                    <a:close/>
                    <a:moveTo>
                      <a:pt x="17963" y="2939"/>
                    </a:moveTo>
                    <a:cubicBezTo>
                      <a:pt x="19789" y="4296"/>
                      <a:pt x="21169" y="6219"/>
                      <a:pt x="21843" y="8444"/>
                    </a:cubicBezTo>
                    <a:cubicBezTo>
                      <a:pt x="20886" y="7830"/>
                      <a:pt x="19116" y="6864"/>
                      <a:pt x="16639" y="6208"/>
                    </a:cubicBezTo>
                    <a:cubicBezTo>
                      <a:pt x="17029" y="4905"/>
                      <a:pt x="17506" y="3810"/>
                      <a:pt x="17963" y="2939"/>
                    </a:cubicBezTo>
                    <a:close/>
                    <a:moveTo>
                      <a:pt x="6449" y="6922"/>
                    </a:moveTo>
                    <a:cubicBezTo>
                      <a:pt x="6738" y="8150"/>
                      <a:pt x="6942" y="9541"/>
                      <a:pt x="6982" y="11083"/>
                    </a:cubicBezTo>
                    <a:lnTo>
                      <a:pt x="898" y="11030"/>
                    </a:lnTo>
                    <a:cubicBezTo>
                      <a:pt x="921" y="10544"/>
                      <a:pt x="976" y="10065"/>
                      <a:pt x="1063" y="9597"/>
                    </a:cubicBezTo>
                    <a:cubicBezTo>
                      <a:pt x="1098" y="9564"/>
                      <a:pt x="2919" y="7853"/>
                      <a:pt x="6449" y="6922"/>
                    </a:cubicBezTo>
                    <a:close/>
                    <a:moveTo>
                      <a:pt x="11025" y="6335"/>
                    </a:moveTo>
                    <a:lnTo>
                      <a:pt x="10983" y="11118"/>
                    </a:lnTo>
                    <a:lnTo>
                      <a:pt x="7811" y="11090"/>
                    </a:lnTo>
                    <a:cubicBezTo>
                      <a:pt x="7772" y="9475"/>
                      <a:pt x="7563" y="8016"/>
                      <a:pt x="7259" y="6730"/>
                    </a:cubicBezTo>
                    <a:cubicBezTo>
                      <a:pt x="8368" y="6494"/>
                      <a:pt x="9624" y="6343"/>
                      <a:pt x="11025" y="6335"/>
                    </a:cubicBezTo>
                    <a:close/>
                    <a:moveTo>
                      <a:pt x="11855" y="6346"/>
                    </a:moveTo>
                    <a:cubicBezTo>
                      <a:pt x="13228" y="6393"/>
                      <a:pt x="14483" y="6571"/>
                      <a:pt x="15608" y="6821"/>
                    </a:cubicBezTo>
                    <a:cubicBezTo>
                      <a:pt x="15284" y="8101"/>
                      <a:pt x="15050" y="9547"/>
                      <a:pt x="14983" y="11153"/>
                    </a:cubicBezTo>
                    <a:lnTo>
                      <a:pt x="11813" y="11125"/>
                    </a:lnTo>
                    <a:lnTo>
                      <a:pt x="11855" y="6346"/>
                    </a:lnTo>
                    <a:close/>
                    <a:moveTo>
                      <a:pt x="16414" y="7018"/>
                    </a:moveTo>
                    <a:cubicBezTo>
                      <a:pt x="20000" y="7977"/>
                      <a:pt x="22059" y="9603"/>
                      <a:pt x="22132" y="9663"/>
                    </a:cubicBezTo>
                    <a:cubicBezTo>
                      <a:pt x="22222" y="10170"/>
                      <a:pt x="22277" y="10689"/>
                      <a:pt x="22291" y="11217"/>
                    </a:cubicBezTo>
                    <a:lnTo>
                      <a:pt x="15814" y="11161"/>
                    </a:lnTo>
                    <a:cubicBezTo>
                      <a:pt x="15879" y="9624"/>
                      <a:pt x="16104" y="8241"/>
                      <a:pt x="16414" y="7018"/>
                    </a:cubicBezTo>
                    <a:close/>
                    <a:moveTo>
                      <a:pt x="891" y="11861"/>
                    </a:moveTo>
                    <a:lnTo>
                      <a:pt x="6987" y="11914"/>
                    </a:lnTo>
                    <a:cubicBezTo>
                      <a:pt x="6965" y="13511"/>
                      <a:pt x="6761" y="14918"/>
                      <a:pt x="6460" y="16141"/>
                    </a:cubicBezTo>
                    <a:cubicBezTo>
                      <a:pt x="3031" y="15190"/>
                      <a:pt x="1205" y="13517"/>
                      <a:pt x="1041" y="13360"/>
                    </a:cubicBezTo>
                    <a:cubicBezTo>
                      <a:pt x="957" y="12870"/>
                      <a:pt x="907" y="12370"/>
                      <a:pt x="891" y="11861"/>
                    </a:cubicBezTo>
                    <a:close/>
                    <a:moveTo>
                      <a:pt x="15794" y="11991"/>
                    </a:moveTo>
                    <a:lnTo>
                      <a:pt x="22285" y="12048"/>
                    </a:lnTo>
                    <a:cubicBezTo>
                      <a:pt x="22259" y="12597"/>
                      <a:pt x="22192" y="13137"/>
                      <a:pt x="22086" y="13662"/>
                    </a:cubicBezTo>
                    <a:cubicBezTo>
                      <a:pt x="21891" y="13810"/>
                      <a:pt x="19788" y="15356"/>
                      <a:pt x="16245" y="16220"/>
                    </a:cubicBezTo>
                    <a:cubicBezTo>
                      <a:pt x="15966" y="14992"/>
                      <a:pt x="15787" y="13585"/>
                      <a:pt x="15794" y="11991"/>
                    </a:cubicBezTo>
                    <a:close/>
                    <a:moveTo>
                      <a:pt x="7817" y="11921"/>
                    </a:moveTo>
                    <a:lnTo>
                      <a:pt x="10976" y="11949"/>
                    </a:lnTo>
                    <a:lnTo>
                      <a:pt x="10933" y="16786"/>
                    </a:lnTo>
                    <a:cubicBezTo>
                      <a:pt x="9572" y="16754"/>
                      <a:pt x="8348" y="16589"/>
                      <a:pt x="7265" y="16345"/>
                    </a:cubicBezTo>
                    <a:cubicBezTo>
                      <a:pt x="7582" y="15063"/>
                      <a:pt x="7796" y="13590"/>
                      <a:pt x="7817" y="11921"/>
                    </a:cubicBezTo>
                    <a:close/>
                    <a:moveTo>
                      <a:pt x="11806" y="11956"/>
                    </a:moveTo>
                    <a:lnTo>
                      <a:pt x="14964" y="11984"/>
                    </a:lnTo>
                    <a:cubicBezTo>
                      <a:pt x="14956" y="13644"/>
                      <a:pt x="15141" y="15114"/>
                      <a:pt x="15433" y="16398"/>
                    </a:cubicBezTo>
                    <a:cubicBezTo>
                      <a:pt x="14328" y="16619"/>
                      <a:pt x="13102" y="16767"/>
                      <a:pt x="11764" y="16790"/>
                    </a:cubicBezTo>
                    <a:lnTo>
                      <a:pt x="11806" y="11956"/>
                    </a:lnTo>
                    <a:close/>
                    <a:moveTo>
                      <a:pt x="1355" y="14684"/>
                    </a:moveTo>
                    <a:lnTo>
                      <a:pt x="1355" y="14684"/>
                    </a:lnTo>
                    <a:cubicBezTo>
                      <a:pt x="2278" y="15350"/>
                      <a:pt x="3905" y="16312"/>
                      <a:pt x="6239" y="16953"/>
                    </a:cubicBezTo>
                    <a:cubicBezTo>
                      <a:pt x="5875" y="18164"/>
                      <a:pt x="5423" y="19163"/>
                      <a:pt x="4984" y="19957"/>
                    </a:cubicBezTo>
                    <a:cubicBezTo>
                      <a:pt x="3289" y="18623"/>
                      <a:pt x="2003" y="16792"/>
                      <a:pt x="1355" y="14684"/>
                    </a:cubicBezTo>
                    <a:close/>
                    <a:moveTo>
                      <a:pt x="21765" y="14880"/>
                    </a:moveTo>
                    <a:lnTo>
                      <a:pt x="21765" y="14880"/>
                    </a:lnTo>
                    <a:cubicBezTo>
                      <a:pt x="21040" y="17081"/>
                      <a:pt x="19620" y="18966"/>
                      <a:pt x="17769" y="20278"/>
                    </a:cubicBezTo>
                    <a:cubicBezTo>
                      <a:pt x="17305" y="19439"/>
                      <a:pt x="16824" y="18357"/>
                      <a:pt x="16452" y="17034"/>
                    </a:cubicBezTo>
                    <a:cubicBezTo>
                      <a:pt x="18969" y="16427"/>
                      <a:pt x="20780" y="15486"/>
                      <a:pt x="21765" y="14880"/>
                    </a:cubicBezTo>
                    <a:close/>
                    <a:moveTo>
                      <a:pt x="7045" y="17155"/>
                    </a:moveTo>
                    <a:cubicBezTo>
                      <a:pt x="8189" y="17412"/>
                      <a:pt x="9483" y="17585"/>
                      <a:pt x="10926" y="17617"/>
                    </a:cubicBezTo>
                    <a:lnTo>
                      <a:pt x="10886" y="22223"/>
                    </a:lnTo>
                    <a:cubicBezTo>
                      <a:pt x="8960" y="22097"/>
                      <a:pt x="7176" y="21460"/>
                      <a:pt x="5662" y="20449"/>
                    </a:cubicBezTo>
                    <a:cubicBezTo>
                      <a:pt x="6145" y="19590"/>
                      <a:pt x="6646" y="18493"/>
                      <a:pt x="7045" y="17155"/>
                    </a:cubicBezTo>
                    <a:close/>
                    <a:moveTo>
                      <a:pt x="15639" y="17212"/>
                    </a:moveTo>
                    <a:cubicBezTo>
                      <a:pt x="16041" y="18656"/>
                      <a:pt x="16567" y="19832"/>
                      <a:pt x="17072" y="20736"/>
                    </a:cubicBezTo>
                    <a:cubicBezTo>
                      <a:pt x="15500" y="21675"/>
                      <a:pt x="13669" y="22221"/>
                      <a:pt x="11716" y="22244"/>
                    </a:cubicBezTo>
                    <a:lnTo>
                      <a:pt x="11756" y="17620"/>
                    </a:lnTo>
                    <a:cubicBezTo>
                      <a:pt x="13177" y="17599"/>
                      <a:pt x="14473" y="17444"/>
                      <a:pt x="15639" y="17212"/>
                    </a:cubicBezTo>
                    <a:close/>
                    <a:moveTo>
                      <a:pt x="11590" y="0"/>
                    </a:moveTo>
                    <a:cubicBezTo>
                      <a:pt x="5274" y="0"/>
                      <a:pt x="108" y="5110"/>
                      <a:pt x="53" y="11439"/>
                    </a:cubicBezTo>
                    <a:cubicBezTo>
                      <a:pt x="0" y="17798"/>
                      <a:pt x="5128" y="23022"/>
                      <a:pt x="11491" y="23077"/>
                    </a:cubicBezTo>
                    <a:cubicBezTo>
                      <a:pt x="11526" y="23078"/>
                      <a:pt x="11560" y="23078"/>
                      <a:pt x="11595" y="23078"/>
                    </a:cubicBezTo>
                    <a:cubicBezTo>
                      <a:pt x="14638" y="23078"/>
                      <a:pt x="17506" y="21906"/>
                      <a:pt x="19680" y="19769"/>
                    </a:cubicBezTo>
                    <a:cubicBezTo>
                      <a:pt x="21878" y="17609"/>
                      <a:pt x="23103" y="14722"/>
                      <a:pt x="23130" y="11639"/>
                    </a:cubicBezTo>
                    <a:cubicBezTo>
                      <a:pt x="23130" y="11605"/>
                      <a:pt x="23130" y="11572"/>
                      <a:pt x="23130" y="11537"/>
                    </a:cubicBezTo>
                    <a:cubicBezTo>
                      <a:pt x="23130" y="5222"/>
                      <a:pt x="18021" y="55"/>
                      <a:pt x="11692" y="0"/>
                    </a:cubicBezTo>
                    <a:cubicBezTo>
                      <a:pt x="11658" y="0"/>
                      <a:pt x="11624" y="0"/>
                      <a:pt x="11590" y="0"/>
                    </a:cubicBezTo>
                    <a:close/>
                  </a:path>
                </a:pathLst>
              </a:custGeom>
              <a:solidFill>
                <a:srgbClr val="F0F0CB">
                  <a:alpha val="446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265" name="Google Shape;1265;p27"/>
          <p:cNvSpPr txBox="1">
            <a:spLocks noGrp="1"/>
          </p:cNvSpPr>
          <p:nvPr>
            <p:ph type="title"/>
          </p:nvPr>
        </p:nvSpPr>
        <p:spPr>
          <a:xfrm>
            <a:off x="743163" y="1367875"/>
            <a:ext cx="2548800" cy="86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4800"/>
            </a:lvl9pPr>
          </a:lstStyle>
          <a:p>
            <a:endParaRPr/>
          </a:p>
        </p:txBody>
      </p:sp>
      <p:sp>
        <p:nvSpPr>
          <p:cNvPr id="1266" name="Google Shape;1266;p27"/>
          <p:cNvSpPr txBox="1">
            <a:spLocks noGrp="1"/>
          </p:cNvSpPr>
          <p:nvPr>
            <p:ph type="subTitle" idx="1"/>
          </p:nvPr>
        </p:nvSpPr>
        <p:spPr>
          <a:xfrm>
            <a:off x="743050" y="2415452"/>
            <a:ext cx="2548800" cy="146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1400">
                <a:latin typeface="Josefin Slab SemiBold"/>
                <a:ea typeface="Josefin Slab SemiBold"/>
                <a:cs typeface="Josefin Slab SemiBold"/>
                <a:sym typeface="Josefin Slab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1400">
                <a:latin typeface="Josefin Slab SemiBold"/>
                <a:ea typeface="Josefin Slab SemiBold"/>
                <a:cs typeface="Josefin Slab SemiBold"/>
                <a:sym typeface="Josefin Slab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1400">
                <a:latin typeface="Josefin Slab SemiBold"/>
                <a:ea typeface="Josefin Slab SemiBold"/>
                <a:cs typeface="Josefin Slab SemiBold"/>
                <a:sym typeface="Josefin Slab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1400">
                <a:latin typeface="Josefin Slab SemiBold"/>
                <a:ea typeface="Josefin Slab SemiBold"/>
                <a:cs typeface="Josefin Slab SemiBold"/>
                <a:sym typeface="Josefin Slab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1400">
                <a:latin typeface="Josefin Slab SemiBold"/>
                <a:ea typeface="Josefin Slab SemiBold"/>
                <a:cs typeface="Josefin Slab SemiBold"/>
                <a:sym typeface="Josefin Slab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1400">
                <a:latin typeface="Josefin Slab SemiBold"/>
                <a:ea typeface="Josefin Slab SemiBold"/>
                <a:cs typeface="Josefin Slab SemiBold"/>
                <a:sym typeface="Josefin Slab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1400">
                <a:latin typeface="Josefin Slab SemiBold"/>
                <a:ea typeface="Josefin Slab SemiBold"/>
                <a:cs typeface="Josefin Slab SemiBold"/>
                <a:sym typeface="Josefin Slab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1400">
                <a:latin typeface="Josefin Slab SemiBold"/>
                <a:ea typeface="Josefin Slab SemiBold"/>
                <a:cs typeface="Josefin Slab SemiBold"/>
                <a:sym typeface="Josefin Slab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1400">
                <a:latin typeface="Josefin Slab SemiBold"/>
                <a:ea typeface="Josefin Slab SemiBold"/>
                <a:cs typeface="Josefin Slab SemiBold"/>
                <a:sym typeface="Josefin Slab SemiBold"/>
              </a:defRPr>
            </a:lvl9pPr>
          </a:lstStyle>
          <a:p>
            <a:endParaRPr/>
          </a:p>
        </p:txBody>
      </p:sp>
      <p:sp>
        <p:nvSpPr>
          <p:cNvPr id="1267" name="Google Shape;1267;p27"/>
          <p:cNvSpPr txBox="1"/>
          <p:nvPr/>
        </p:nvSpPr>
        <p:spPr>
          <a:xfrm>
            <a:off x="3822425" y="3507115"/>
            <a:ext cx="3190500" cy="10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Josefin Slab SemiBold"/>
                <a:ea typeface="Josefin Slab SemiBold"/>
                <a:cs typeface="Josefin Slab SemiBold"/>
                <a:sym typeface="Josefin Slab SemiBold"/>
              </a:rPr>
              <a:t>CREDITS: This presentation template was created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Josefin Slab"/>
                <a:ea typeface="Josefin Slab"/>
                <a:cs typeface="Josefin Slab"/>
                <a:sym typeface="Josefin Slab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1"/>
                </a:solidFill>
                <a:latin typeface="Josefin Slab SemiBold"/>
                <a:ea typeface="Josefin Slab SemiBold"/>
                <a:cs typeface="Josefin Slab SemiBold"/>
                <a:sym typeface="Josefin Slab SemiBold"/>
              </a:rPr>
              <a:t>, including icons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Josefin Slab"/>
                <a:ea typeface="Josefin Slab"/>
                <a:cs typeface="Josefin Slab"/>
                <a:sym typeface="Josefin Slab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1"/>
                </a:solidFill>
                <a:latin typeface="Josefin Slab SemiBold"/>
                <a:ea typeface="Josefin Slab SemiBold"/>
                <a:cs typeface="Josefin Slab SemiBold"/>
                <a:sym typeface="Josefin Slab SemiBold"/>
              </a:rPr>
              <a:t>, , infographics &amp; images by </a:t>
            </a:r>
            <a:r>
              <a:rPr lang="en" sz="1200" b="1">
                <a:solidFill>
                  <a:schemeClr val="dk1"/>
                </a:solidFill>
                <a:latin typeface="Josefin Slab"/>
                <a:ea typeface="Josefin Slab"/>
                <a:cs typeface="Josefin Slab"/>
                <a:sym typeface="Josefin Slab"/>
              </a:rPr>
              <a:t>Freepik</a:t>
            </a:r>
            <a:r>
              <a:rPr lang="en" sz="1200">
                <a:solidFill>
                  <a:schemeClr val="dk1"/>
                </a:solidFill>
                <a:latin typeface="Josefin Slab SemiBold"/>
                <a:ea typeface="Josefin Slab SemiBold"/>
                <a:cs typeface="Josefin Slab SemiBold"/>
                <a:sym typeface="Josefin Slab SemiBold"/>
              </a:rPr>
              <a:t> </a:t>
            </a:r>
            <a:endParaRPr sz="1200">
              <a:solidFill>
                <a:schemeClr val="dk1"/>
              </a:solidFill>
              <a:latin typeface="Josefin Slab SemiBold"/>
              <a:ea typeface="Josefin Slab SemiBold"/>
              <a:cs typeface="Josefin Slab SemiBold"/>
              <a:sym typeface="Josefin Slab SemiBold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0_1">
    <p:bg>
      <p:bgPr>
        <a:solidFill>
          <a:schemeClr val="dk1"/>
        </a:solidFill>
        <a:effectLst/>
      </p:bgPr>
    </p:bg>
    <p:spTree>
      <p:nvGrpSpPr>
        <p:cNvPr id="1" name="Shape 1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9" name="Google Shape;1269;p28"/>
          <p:cNvGrpSpPr/>
          <p:nvPr/>
        </p:nvGrpSpPr>
        <p:grpSpPr>
          <a:xfrm>
            <a:off x="248999" y="247473"/>
            <a:ext cx="7062002" cy="4833054"/>
            <a:chOff x="397150" y="215150"/>
            <a:chExt cx="7062002" cy="4833054"/>
          </a:xfrm>
        </p:grpSpPr>
        <p:sp>
          <p:nvSpPr>
            <p:cNvPr id="1270" name="Google Shape;1270;p28"/>
            <p:cNvSpPr/>
            <p:nvPr/>
          </p:nvSpPr>
          <p:spPr>
            <a:xfrm>
              <a:off x="397150" y="229203"/>
              <a:ext cx="7062002" cy="4819001"/>
            </a:xfrm>
            <a:custGeom>
              <a:avLst/>
              <a:gdLst/>
              <a:ahLst/>
              <a:cxnLst/>
              <a:rect l="l" t="t" r="r" b="b"/>
              <a:pathLst>
                <a:path w="72868" h="49724" extrusionOk="0">
                  <a:moveTo>
                    <a:pt x="1511" y="0"/>
                  </a:moveTo>
                  <a:cubicBezTo>
                    <a:pt x="677" y="0"/>
                    <a:pt x="1" y="650"/>
                    <a:pt x="1" y="1451"/>
                  </a:cubicBezTo>
                  <a:lnTo>
                    <a:pt x="0" y="48271"/>
                  </a:lnTo>
                  <a:cubicBezTo>
                    <a:pt x="0" y="49073"/>
                    <a:pt x="676" y="49723"/>
                    <a:pt x="1510" y="49723"/>
                  </a:cubicBezTo>
                  <a:lnTo>
                    <a:pt x="36421" y="49724"/>
                  </a:lnTo>
                  <a:lnTo>
                    <a:pt x="36448" y="49724"/>
                  </a:lnTo>
                  <a:lnTo>
                    <a:pt x="71359" y="49723"/>
                  </a:lnTo>
                  <a:cubicBezTo>
                    <a:pt x="72192" y="49723"/>
                    <a:pt x="72868" y="49073"/>
                    <a:pt x="72868" y="48271"/>
                  </a:cubicBezTo>
                  <a:lnTo>
                    <a:pt x="72867" y="1451"/>
                  </a:lnTo>
                  <a:cubicBezTo>
                    <a:pt x="72867" y="650"/>
                    <a:pt x="72191" y="0"/>
                    <a:pt x="71357" y="0"/>
                  </a:cubicBezTo>
                  <a:lnTo>
                    <a:pt x="36435" y="1"/>
                  </a:lnTo>
                  <a:lnTo>
                    <a:pt x="1511" y="0"/>
                  </a:lnTo>
                  <a:close/>
                </a:path>
              </a:pathLst>
            </a:custGeom>
            <a:solidFill>
              <a:srgbClr val="E38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28"/>
            <p:cNvSpPr/>
            <p:nvPr/>
          </p:nvSpPr>
          <p:spPr>
            <a:xfrm>
              <a:off x="474876" y="229203"/>
              <a:ext cx="6906647" cy="4819001"/>
            </a:xfrm>
            <a:custGeom>
              <a:avLst/>
              <a:gdLst/>
              <a:ahLst/>
              <a:cxnLst/>
              <a:rect l="l" t="t" r="r" b="b"/>
              <a:pathLst>
                <a:path w="71265" h="49724" extrusionOk="0">
                  <a:moveTo>
                    <a:pt x="1478" y="0"/>
                  </a:moveTo>
                  <a:cubicBezTo>
                    <a:pt x="663" y="0"/>
                    <a:pt x="2" y="650"/>
                    <a:pt x="2" y="1451"/>
                  </a:cubicBezTo>
                  <a:lnTo>
                    <a:pt x="1" y="48271"/>
                  </a:lnTo>
                  <a:cubicBezTo>
                    <a:pt x="1" y="49073"/>
                    <a:pt x="661" y="49723"/>
                    <a:pt x="1476" y="49723"/>
                  </a:cubicBezTo>
                  <a:lnTo>
                    <a:pt x="35619" y="49724"/>
                  </a:lnTo>
                  <a:lnTo>
                    <a:pt x="35646" y="49724"/>
                  </a:lnTo>
                  <a:lnTo>
                    <a:pt x="69788" y="49723"/>
                  </a:lnTo>
                  <a:cubicBezTo>
                    <a:pt x="70603" y="49723"/>
                    <a:pt x="71264" y="49073"/>
                    <a:pt x="71264" y="48271"/>
                  </a:cubicBezTo>
                  <a:lnTo>
                    <a:pt x="71262" y="1451"/>
                  </a:lnTo>
                  <a:cubicBezTo>
                    <a:pt x="71262" y="650"/>
                    <a:pt x="70601" y="0"/>
                    <a:pt x="69787" y="0"/>
                  </a:cubicBezTo>
                  <a:lnTo>
                    <a:pt x="35633" y="1"/>
                  </a:lnTo>
                  <a:lnTo>
                    <a:pt x="1478" y="0"/>
                  </a:lnTo>
                  <a:close/>
                </a:path>
              </a:pathLst>
            </a:custGeom>
            <a:solidFill>
              <a:srgbClr val="FFFF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28"/>
            <p:cNvSpPr/>
            <p:nvPr/>
          </p:nvSpPr>
          <p:spPr>
            <a:xfrm>
              <a:off x="442119" y="229203"/>
              <a:ext cx="6903934" cy="4819001"/>
            </a:xfrm>
            <a:custGeom>
              <a:avLst/>
              <a:gdLst/>
              <a:ahLst/>
              <a:cxnLst/>
              <a:rect l="l" t="t" r="r" b="b"/>
              <a:pathLst>
                <a:path w="71237" h="49724" extrusionOk="0">
                  <a:moveTo>
                    <a:pt x="1477" y="0"/>
                  </a:moveTo>
                  <a:cubicBezTo>
                    <a:pt x="663" y="0"/>
                    <a:pt x="2" y="650"/>
                    <a:pt x="2" y="1451"/>
                  </a:cubicBezTo>
                  <a:lnTo>
                    <a:pt x="1" y="48271"/>
                  </a:lnTo>
                  <a:cubicBezTo>
                    <a:pt x="1" y="49073"/>
                    <a:pt x="662" y="49723"/>
                    <a:pt x="1477" y="49723"/>
                  </a:cubicBezTo>
                  <a:lnTo>
                    <a:pt x="35605" y="49724"/>
                  </a:lnTo>
                  <a:lnTo>
                    <a:pt x="35632" y="49724"/>
                  </a:lnTo>
                  <a:lnTo>
                    <a:pt x="69761" y="49723"/>
                  </a:lnTo>
                  <a:cubicBezTo>
                    <a:pt x="70575" y="49723"/>
                    <a:pt x="71236" y="49073"/>
                    <a:pt x="71235" y="48271"/>
                  </a:cubicBezTo>
                  <a:lnTo>
                    <a:pt x="71235" y="1451"/>
                  </a:lnTo>
                  <a:cubicBezTo>
                    <a:pt x="71235" y="650"/>
                    <a:pt x="70574" y="0"/>
                    <a:pt x="69759" y="0"/>
                  </a:cubicBezTo>
                  <a:lnTo>
                    <a:pt x="35619" y="1"/>
                  </a:lnTo>
                  <a:lnTo>
                    <a:pt x="1477" y="0"/>
                  </a:lnTo>
                  <a:close/>
                </a:path>
              </a:pathLst>
            </a:custGeom>
            <a:solidFill>
              <a:srgbClr val="D1CE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28"/>
            <p:cNvSpPr/>
            <p:nvPr/>
          </p:nvSpPr>
          <p:spPr>
            <a:xfrm>
              <a:off x="474586" y="229203"/>
              <a:ext cx="6849177" cy="4819001"/>
            </a:xfrm>
            <a:custGeom>
              <a:avLst/>
              <a:gdLst/>
              <a:ahLst/>
              <a:cxnLst/>
              <a:rect l="l" t="t" r="r" b="b"/>
              <a:pathLst>
                <a:path w="70672" h="49724" extrusionOk="0">
                  <a:moveTo>
                    <a:pt x="1465" y="0"/>
                  </a:moveTo>
                  <a:cubicBezTo>
                    <a:pt x="657" y="0"/>
                    <a:pt x="2" y="650"/>
                    <a:pt x="2" y="1451"/>
                  </a:cubicBezTo>
                  <a:lnTo>
                    <a:pt x="0" y="48271"/>
                  </a:lnTo>
                  <a:cubicBezTo>
                    <a:pt x="0" y="49073"/>
                    <a:pt x="656" y="49723"/>
                    <a:pt x="1465" y="49723"/>
                  </a:cubicBezTo>
                  <a:lnTo>
                    <a:pt x="35323" y="49724"/>
                  </a:lnTo>
                  <a:lnTo>
                    <a:pt x="35350" y="49724"/>
                  </a:lnTo>
                  <a:lnTo>
                    <a:pt x="69207" y="49723"/>
                  </a:lnTo>
                  <a:cubicBezTo>
                    <a:pt x="70016" y="49723"/>
                    <a:pt x="70672" y="49073"/>
                    <a:pt x="70672" y="48271"/>
                  </a:cubicBezTo>
                  <a:lnTo>
                    <a:pt x="70671" y="1451"/>
                  </a:lnTo>
                  <a:cubicBezTo>
                    <a:pt x="70671" y="650"/>
                    <a:pt x="70015" y="0"/>
                    <a:pt x="69207" y="0"/>
                  </a:cubicBezTo>
                  <a:lnTo>
                    <a:pt x="35336" y="1"/>
                  </a:lnTo>
                  <a:lnTo>
                    <a:pt x="1465" y="0"/>
                  </a:lnTo>
                  <a:close/>
                </a:path>
              </a:pathLst>
            </a:custGeom>
            <a:solidFill>
              <a:srgbClr val="FFFF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28"/>
            <p:cNvSpPr/>
            <p:nvPr/>
          </p:nvSpPr>
          <p:spPr>
            <a:xfrm>
              <a:off x="442119" y="229203"/>
              <a:ext cx="6846463" cy="4819001"/>
            </a:xfrm>
            <a:custGeom>
              <a:avLst/>
              <a:gdLst/>
              <a:ahLst/>
              <a:cxnLst/>
              <a:rect l="l" t="t" r="r" b="b"/>
              <a:pathLst>
                <a:path w="70644" h="49724" extrusionOk="0">
                  <a:moveTo>
                    <a:pt x="1465" y="0"/>
                  </a:moveTo>
                  <a:cubicBezTo>
                    <a:pt x="658" y="0"/>
                    <a:pt x="2" y="650"/>
                    <a:pt x="2" y="1451"/>
                  </a:cubicBezTo>
                  <a:lnTo>
                    <a:pt x="1" y="48271"/>
                  </a:lnTo>
                  <a:cubicBezTo>
                    <a:pt x="1" y="49073"/>
                    <a:pt x="656" y="49723"/>
                    <a:pt x="1464" y="49723"/>
                  </a:cubicBezTo>
                  <a:lnTo>
                    <a:pt x="35309" y="49724"/>
                  </a:lnTo>
                  <a:lnTo>
                    <a:pt x="35336" y="49724"/>
                  </a:lnTo>
                  <a:lnTo>
                    <a:pt x="69180" y="49723"/>
                  </a:lnTo>
                  <a:cubicBezTo>
                    <a:pt x="69989" y="49723"/>
                    <a:pt x="70643" y="49073"/>
                    <a:pt x="70643" y="48271"/>
                  </a:cubicBezTo>
                  <a:lnTo>
                    <a:pt x="70643" y="1451"/>
                  </a:lnTo>
                  <a:cubicBezTo>
                    <a:pt x="70643" y="650"/>
                    <a:pt x="69988" y="0"/>
                    <a:pt x="69179" y="0"/>
                  </a:cubicBezTo>
                  <a:lnTo>
                    <a:pt x="35323" y="1"/>
                  </a:lnTo>
                  <a:lnTo>
                    <a:pt x="1465" y="0"/>
                  </a:lnTo>
                  <a:close/>
                </a:path>
              </a:pathLst>
            </a:custGeom>
            <a:solidFill>
              <a:srgbClr val="D1CE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28"/>
            <p:cNvSpPr/>
            <p:nvPr/>
          </p:nvSpPr>
          <p:spPr>
            <a:xfrm>
              <a:off x="478753" y="215150"/>
              <a:ext cx="3396386" cy="4818905"/>
            </a:xfrm>
            <a:custGeom>
              <a:avLst/>
              <a:gdLst/>
              <a:ahLst/>
              <a:cxnLst/>
              <a:rect l="l" t="t" r="r" b="b"/>
              <a:pathLst>
                <a:path w="35045" h="49723" extrusionOk="0">
                  <a:moveTo>
                    <a:pt x="1" y="1451"/>
                  </a:moveTo>
                  <a:lnTo>
                    <a:pt x="0" y="48271"/>
                  </a:lnTo>
                  <a:cubicBezTo>
                    <a:pt x="0" y="49072"/>
                    <a:pt x="650" y="49722"/>
                    <a:pt x="1451" y="49722"/>
                  </a:cubicBezTo>
                  <a:lnTo>
                    <a:pt x="1451" y="49722"/>
                  </a:lnTo>
                  <a:lnTo>
                    <a:pt x="35043" y="49723"/>
                  </a:lnTo>
                  <a:lnTo>
                    <a:pt x="35044" y="1"/>
                  </a:lnTo>
                  <a:lnTo>
                    <a:pt x="1452" y="0"/>
                  </a:lnTo>
                  <a:cubicBezTo>
                    <a:pt x="651" y="0"/>
                    <a:pt x="1" y="650"/>
                    <a:pt x="1" y="1451"/>
                  </a:cubicBezTo>
                </a:path>
              </a:pathLst>
            </a:custGeom>
            <a:gradFill>
              <a:gsLst>
                <a:gs pos="0">
                  <a:srgbClr val="FFFFDB"/>
                </a:gs>
                <a:gs pos="72000">
                  <a:srgbClr val="FFFFDB"/>
                </a:gs>
                <a:gs pos="100000">
                  <a:srgbClr val="F0F0CB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28"/>
            <p:cNvSpPr/>
            <p:nvPr/>
          </p:nvSpPr>
          <p:spPr>
            <a:xfrm>
              <a:off x="3875068" y="215150"/>
              <a:ext cx="3396483" cy="4818905"/>
            </a:xfrm>
            <a:custGeom>
              <a:avLst/>
              <a:gdLst/>
              <a:ahLst/>
              <a:cxnLst/>
              <a:rect l="l" t="t" r="r" b="b"/>
              <a:pathLst>
                <a:path w="35046" h="49723" extrusionOk="0">
                  <a:moveTo>
                    <a:pt x="33592" y="0"/>
                  </a:moveTo>
                  <a:lnTo>
                    <a:pt x="0" y="1"/>
                  </a:lnTo>
                  <a:lnTo>
                    <a:pt x="2" y="49723"/>
                  </a:lnTo>
                  <a:lnTo>
                    <a:pt x="33594" y="49722"/>
                  </a:lnTo>
                  <a:cubicBezTo>
                    <a:pt x="34395" y="49722"/>
                    <a:pt x="35045" y="49072"/>
                    <a:pt x="35045" y="48271"/>
                  </a:cubicBezTo>
                  <a:lnTo>
                    <a:pt x="35043" y="1451"/>
                  </a:lnTo>
                  <a:cubicBezTo>
                    <a:pt x="35043" y="650"/>
                    <a:pt x="34394" y="0"/>
                    <a:pt x="33592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63000">
                  <a:srgbClr val="FFFFDB"/>
                </a:gs>
                <a:gs pos="100000">
                  <a:srgbClr val="D1CEAD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77" name="Google Shape;1277;p28"/>
            <p:cNvGrpSpPr/>
            <p:nvPr/>
          </p:nvGrpSpPr>
          <p:grpSpPr>
            <a:xfrm>
              <a:off x="4618170" y="1539740"/>
              <a:ext cx="2146847" cy="2152288"/>
              <a:chOff x="4206326" y="1178115"/>
              <a:chExt cx="2868199" cy="2875468"/>
            </a:xfrm>
          </p:grpSpPr>
          <p:sp>
            <p:nvSpPr>
              <p:cNvPr id="1278" name="Google Shape;1278;p28"/>
              <p:cNvSpPr/>
              <p:nvPr/>
            </p:nvSpPr>
            <p:spPr>
              <a:xfrm>
                <a:off x="4387268" y="1362645"/>
                <a:ext cx="2506319" cy="2506416"/>
              </a:xfrm>
              <a:custGeom>
                <a:avLst/>
                <a:gdLst/>
                <a:ahLst/>
                <a:cxnLst/>
                <a:rect l="l" t="t" r="r" b="b"/>
                <a:pathLst>
                  <a:path w="25861" h="25862" extrusionOk="0">
                    <a:moveTo>
                      <a:pt x="12929" y="416"/>
                    </a:moveTo>
                    <a:cubicBezTo>
                      <a:pt x="12942" y="416"/>
                      <a:pt x="12954" y="416"/>
                      <a:pt x="12966" y="416"/>
                    </a:cubicBezTo>
                    <a:cubicBezTo>
                      <a:pt x="16310" y="426"/>
                      <a:pt x="19448" y="1737"/>
                      <a:pt x="21805" y="4107"/>
                    </a:cubicBezTo>
                    <a:cubicBezTo>
                      <a:pt x="24153" y="6469"/>
                      <a:pt x="25445" y="9601"/>
                      <a:pt x="25445" y="12930"/>
                    </a:cubicBezTo>
                    <a:lnTo>
                      <a:pt x="25445" y="12968"/>
                    </a:lnTo>
                    <a:cubicBezTo>
                      <a:pt x="25435" y="16310"/>
                      <a:pt x="24124" y="19449"/>
                      <a:pt x="21753" y="21807"/>
                    </a:cubicBezTo>
                    <a:cubicBezTo>
                      <a:pt x="19392" y="24154"/>
                      <a:pt x="16260" y="25446"/>
                      <a:pt x="12931" y="25446"/>
                    </a:cubicBezTo>
                    <a:cubicBezTo>
                      <a:pt x="12918" y="25446"/>
                      <a:pt x="12906" y="25446"/>
                      <a:pt x="12894" y="25446"/>
                    </a:cubicBezTo>
                    <a:cubicBezTo>
                      <a:pt x="6006" y="25426"/>
                      <a:pt x="416" y="19816"/>
                      <a:pt x="416" y="12932"/>
                    </a:cubicBezTo>
                    <a:lnTo>
                      <a:pt x="416" y="12894"/>
                    </a:lnTo>
                    <a:cubicBezTo>
                      <a:pt x="435" y="6006"/>
                      <a:pt x="6046" y="416"/>
                      <a:pt x="12929" y="416"/>
                    </a:cubicBezTo>
                    <a:close/>
                    <a:moveTo>
                      <a:pt x="12929" y="1"/>
                    </a:moveTo>
                    <a:cubicBezTo>
                      <a:pt x="5817" y="1"/>
                      <a:pt x="20" y="5776"/>
                      <a:pt x="0" y="12894"/>
                    </a:cubicBezTo>
                    <a:lnTo>
                      <a:pt x="0" y="12932"/>
                    </a:lnTo>
                    <a:cubicBezTo>
                      <a:pt x="0" y="20044"/>
                      <a:pt x="5776" y="25840"/>
                      <a:pt x="12893" y="25861"/>
                    </a:cubicBezTo>
                    <a:cubicBezTo>
                      <a:pt x="12905" y="25861"/>
                      <a:pt x="12918" y="25861"/>
                      <a:pt x="12930" y="25861"/>
                    </a:cubicBezTo>
                    <a:cubicBezTo>
                      <a:pt x="16369" y="25861"/>
                      <a:pt x="19606" y="24527"/>
                      <a:pt x="22047" y="22101"/>
                    </a:cubicBezTo>
                    <a:cubicBezTo>
                      <a:pt x="24496" y="19666"/>
                      <a:pt x="25850" y="16423"/>
                      <a:pt x="25861" y="12969"/>
                    </a:cubicBezTo>
                    <a:lnTo>
                      <a:pt x="25861" y="12930"/>
                    </a:lnTo>
                    <a:cubicBezTo>
                      <a:pt x="25861" y="9491"/>
                      <a:pt x="24526" y="6254"/>
                      <a:pt x="22100" y="3815"/>
                    </a:cubicBezTo>
                    <a:cubicBezTo>
                      <a:pt x="19665" y="1366"/>
                      <a:pt x="16421" y="11"/>
                      <a:pt x="12968" y="1"/>
                    </a:cubicBezTo>
                    <a:cubicBezTo>
                      <a:pt x="12955" y="1"/>
                      <a:pt x="12942" y="1"/>
                      <a:pt x="12929" y="1"/>
                    </a:cubicBezTo>
                    <a:close/>
                  </a:path>
                </a:pathLst>
              </a:custGeom>
              <a:solidFill>
                <a:srgbClr val="F0F0CB">
                  <a:alpha val="446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9" name="Google Shape;1279;p28"/>
              <p:cNvSpPr/>
              <p:nvPr/>
            </p:nvSpPr>
            <p:spPr>
              <a:xfrm>
                <a:off x="4206326" y="1178115"/>
                <a:ext cx="2868199" cy="2875468"/>
              </a:xfrm>
              <a:custGeom>
                <a:avLst/>
                <a:gdLst/>
                <a:ahLst/>
                <a:cxnLst/>
                <a:rect l="l" t="t" r="r" b="b"/>
                <a:pathLst>
                  <a:path w="29595" h="29670" extrusionOk="0">
                    <a:moveTo>
                      <a:pt x="14839" y="537"/>
                    </a:moveTo>
                    <a:lnTo>
                      <a:pt x="15848" y="1363"/>
                    </a:lnTo>
                    <a:lnTo>
                      <a:pt x="16971" y="701"/>
                    </a:lnTo>
                    <a:lnTo>
                      <a:pt x="17846" y="1668"/>
                    </a:lnTo>
                    <a:lnTo>
                      <a:pt x="19055" y="1181"/>
                    </a:lnTo>
                    <a:lnTo>
                      <a:pt x="19773" y="2269"/>
                    </a:lnTo>
                    <a:lnTo>
                      <a:pt x="21041" y="1969"/>
                    </a:lnTo>
                    <a:lnTo>
                      <a:pt x="21589" y="3152"/>
                    </a:lnTo>
                    <a:lnTo>
                      <a:pt x="22888" y="3044"/>
                    </a:lnTo>
                    <a:lnTo>
                      <a:pt x="23254" y="4296"/>
                    </a:lnTo>
                    <a:lnTo>
                      <a:pt x="24554" y="4383"/>
                    </a:lnTo>
                    <a:lnTo>
                      <a:pt x="24730" y="5675"/>
                    </a:lnTo>
                    <a:lnTo>
                      <a:pt x="26003" y="5954"/>
                    </a:lnTo>
                    <a:lnTo>
                      <a:pt x="25985" y="7257"/>
                    </a:lnTo>
                    <a:lnTo>
                      <a:pt x="27203" y="7722"/>
                    </a:lnTo>
                    <a:lnTo>
                      <a:pt x="26992" y="9008"/>
                    </a:lnTo>
                    <a:lnTo>
                      <a:pt x="28126" y="9649"/>
                    </a:lnTo>
                    <a:lnTo>
                      <a:pt x="27723" y="10889"/>
                    </a:lnTo>
                    <a:lnTo>
                      <a:pt x="28749" y="11693"/>
                    </a:lnTo>
                    <a:lnTo>
                      <a:pt x="28165" y="12857"/>
                    </a:lnTo>
                    <a:lnTo>
                      <a:pt x="29059" y="13807"/>
                    </a:lnTo>
                    <a:lnTo>
                      <a:pt x="28308" y="14874"/>
                    </a:lnTo>
                    <a:lnTo>
                      <a:pt x="29053" y="15946"/>
                    </a:lnTo>
                    <a:lnTo>
                      <a:pt x="28154" y="16890"/>
                    </a:lnTo>
                    <a:lnTo>
                      <a:pt x="28730" y="18060"/>
                    </a:lnTo>
                    <a:lnTo>
                      <a:pt x="27700" y="18859"/>
                    </a:lnTo>
                    <a:lnTo>
                      <a:pt x="28094" y="20101"/>
                    </a:lnTo>
                    <a:lnTo>
                      <a:pt x="26956" y="20736"/>
                    </a:lnTo>
                    <a:lnTo>
                      <a:pt x="27160" y="22023"/>
                    </a:lnTo>
                    <a:lnTo>
                      <a:pt x="25940" y="22480"/>
                    </a:lnTo>
                    <a:lnTo>
                      <a:pt x="25950" y="23784"/>
                    </a:lnTo>
                    <a:lnTo>
                      <a:pt x="24674" y="24055"/>
                    </a:lnTo>
                    <a:lnTo>
                      <a:pt x="24491" y="25346"/>
                    </a:lnTo>
                    <a:lnTo>
                      <a:pt x="23190" y="25425"/>
                    </a:lnTo>
                    <a:lnTo>
                      <a:pt x="22817" y="26674"/>
                    </a:lnTo>
                    <a:lnTo>
                      <a:pt x="21519" y="26559"/>
                    </a:lnTo>
                    <a:lnTo>
                      <a:pt x="20964" y="27739"/>
                    </a:lnTo>
                    <a:lnTo>
                      <a:pt x="19698" y="27431"/>
                    </a:lnTo>
                    <a:lnTo>
                      <a:pt x="18974" y="28514"/>
                    </a:lnTo>
                    <a:lnTo>
                      <a:pt x="17767" y="28019"/>
                    </a:lnTo>
                    <a:lnTo>
                      <a:pt x="16889" y="28982"/>
                    </a:lnTo>
                    <a:lnTo>
                      <a:pt x="15769" y="28312"/>
                    </a:lnTo>
                    <a:lnTo>
                      <a:pt x="14756" y="29134"/>
                    </a:lnTo>
                    <a:lnTo>
                      <a:pt x="13746" y="28307"/>
                    </a:lnTo>
                    <a:lnTo>
                      <a:pt x="12623" y="28969"/>
                    </a:lnTo>
                    <a:lnTo>
                      <a:pt x="11749" y="28002"/>
                    </a:lnTo>
                    <a:lnTo>
                      <a:pt x="10540" y="28489"/>
                    </a:lnTo>
                    <a:lnTo>
                      <a:pt x="9821" y="27401"/>
                    </a:lnTo>
                    <a:lnTo>
                      <a:pt x="8553" y="27702"/>
                    </a:lnTo>
                    <a:lnTo>
                      <a:pt x="8005" y="26519"/>
                    </a:lnTo>
                    <a:lnTo>
                      <a:pt x="6706" y="26626"/>
                    </a:lnTo>
                    <a:lnTo>
                      <a:pt x="6341" y="25374"/>
                    </a:lnTo>
                    <a:lnTo>
                      <a:pt x="5040" y="25287"/>
                    </a:lnTo>
                    <a:lnTo>
                      <a:pt x="4865" y="23995"/>
                    </a:lnTo>
                    <a:lnTo>
                      <a:pt x="3591" y="23717"/>
                    </a:lnTo>
                    <a:lnTo>
                      <a:pt x="3609" y="22413"/>
                    </a:lnTo>
                    <a:lnTo>
                      <a:pt x="2391" y="21949"/>
                    </a:lnTo>
                    <a:lnTo>
                      <a:pt x="2603" y="20662"/>
                    </a:lnTo>
                    <a:lnTo>
                      <a:pt x="1468" y="20022"/>
                    </a:lnTo>
                    <a:lnTo>
                      <a:pt x="1871" y="18782"/>
                    </a:lnTo>
                    <a:lnTo>
                      <a:pt x="846" y="17978"/>
                    </a:lnTo>
                    <a:lnTo>
                      <a:pt x="1429" y="16813"/>
                    </a:lnTo>
                    <a:lnTo>
                      <a:pt x="535" y="15863"/>
                    </a:lnTo>
                    <a:lnTo>
                      <a:pt x="1286" y="14796"/>
                    </a:lnTo>
                    <a:lnTo>
                      <a:pt x="541" y="13724"/>
                    </a:lnTo>
                    <a:lnTo>
                      <a:pt x="1441" y="12780"/>
                    </a:lnTo>
                    <a:lnTo>
                      <a:pt x="864" y="11611"/>
                    </a:lnTo>
                    <a:lnTo>
                      <a:pt x="1894" y="10812"/>
                    </a:lnTo>
                    <a:lnTo>
                      <a:pt x="1500" y="9569"/>
                    </a:lnTo>
                    <a:lnTo>
                      <a:pt x="2638" y="8934"/>
                    </a:lnTo>
                    <a:lnTo>
                      <a:pt x="2434" y="7647"/>
                    </a:lnTo>
                    <a:lnTo>
                      <a:pt x="3655" y="7190"/>
                    </a:lnTo>
                    <a:lnTo>
                      <a:pt x="3645" y="5886"/>
                    </a:lnTo>
                    <a:lnTo>
                      <a:pt x="4920" y="5615"/>
                    </a:lnTo>
                    <a:lnTo>
                      <a:pt x="5103" y="4324"/>
                    </a:lnTo>
                    <a:lnTo>
                      <a:pt x="6405" y="4245"/>
                    </a:lnTo>
                    <a:lnTo>
                      <a:pt x="6777" y="2996"/>
                    </a:lnTo>
                    <a:lnTo>
                      <a:pt x="8076" y="3111"/>
                    </a:lnTo>
                    <a:lnTo>
                      <a:pt x="8630" y="1931"/>
                    </a:lnTo>
                    <a:lnTo>
                      <a:pt x="9897" y="2239"/>
                    </a:lnTo>
                    <a:lnTo>
                      <a:pt x="10621" y="1157"/>
                    </a:lnTo>
                    <a:lnTo>
                      <a:pt x="11827" y="1651"/>
                    </a:lnTo>
                    <a:lnTo>
                      <a:pt x="12706" y="689"/>
                    </a:lnTo>
                    <a:lnTo>
                      <a:pt x="13826" y="1357"/>
                    </a:lnTo>
                    <a:lnTo>
                      <a:pt x="14839" y="537"/>
                    </a:lnTo>
                    <a:close/>
                    <a:moveTo>
                      <a:pt x="14840" y="1"/>
                    </a:moveTo>
                    <a:lnTo>
                      <a:pt x="13789" y="852"/>
                    </a:lnTo>
                    <a:lnTo>
                      <a:pt x="12628" y="158"/>
                    </a:lnTo>
                    <a:lnTo>
                      <a:pt x="11716" y="1157"/>
                    </a:lnTo>
                    <a:lnTo>
                      <a:pt x="10465" y="643"/>
                    </a:lnTo>
                    <a:lnTo>
                      <a:pt x="9712" y="1767"/>
                    </a:lnTo>
                    <a:lnTo>
                      <a:pt x="8398" y="1447"/>
                    </a:lnTo>
                    <a:lnTo>
                      <a:pt x="7823" y="2671"/>
                    </a:lnTo>
                    <a:lnTo>
                      <a:pt x="6477" y="2552"/>
                    </a:lnTo>
                    <a:lnTo>
                      <a:pt x="6090" y="3848"/>
                    </a:lnTo>
                    <a:lnTo>
                      <a:pt x="4740" y="3930"/>
                    </a:lnTo>
                    <a:lnTo>
                      <a:pt x="4550" y="5269"/>
                    </a:lnTo>
                    <a:lnTo>
                      <a:pt x="3227" y="5550"/>
                    </a:lnTo>
                    <a:lnTo>
                      <a:pt x="3237" y="6903"/>
                    </a:lnTo>
                    <a:lnTo>
                      <a:pt x="1970" y="7378"/>
                    </a:lnTo>
                    <a:lnTo>
                      <a:pt x="2182" y="8714"/>
                    </a:lnTo>
                    <a:lnTo>
                      <a:pt x="1001" y="9372"/>
                    </a:lnTo>
                    <a:lnTo>
                      <a:pt x="1411" y="10661"/>
                    </a:lnTo>
                    <a:lnTo>
                      <a:pt x="341" y="11490"/>
                    </a:lnTo>
                    <a:lnTo>
                      <a:pt x="940" y="12704"/>
                    </a:lnTo>
                    <a:lnTo>
                      <a:pt x="7" y="13683"/>
                    </a:lnTo>
                    <a:lnTo>
                      <a:pt x="778" y="14794"/>
                    </a:lnTo>
                    <a:lnTo>
                      <a:pt x="1" y="15901"/>
                    </a:lnTo>
                    <a:lnTo>
                      <a:pt x="928" y="16886"/>
                    </a:lnTo>
                    <a:lnTo>
                      <a:pt x="322" y="18095"/>
                    </a:lnTo>
                    <a:lnTo>
                      <a:pt x="1386" y="18929"/>
                    </a:lnTo>
                    <a:lnTo>
                      <a:pt x="969" y="20216"/>
                    </a:lnTo>
                    <a:lnTo>
                      <a:pt x="2146" y="20882"/>
                    </a:lnTo>
                    <a:lnTo>
                      <a:pt x="1926" y="22216"/>
                    </a:lnTo>
                    <a:lnTo>
                      <a:pt x="3190" y="22698"/>
                    </a:lnTo>
                    <a:lnTo>
                      <a:pt x="3171" y="24050"/>
                    </a:lnTo>
                    <a:lnTo>
                      <a:pt x="4492" y="24339"/>
                    </a:lnTo>
                    <a:lnTo>
                      <a:pt x="4674" y="25679"/>
                    </a:lnTo>
                    <a:lnTo>
                      <a:pt x="6023" y="25769"/>
                    </a:lnTo>
                    <a:lnTo>
                      <a:pt x="6402" y="27068"/>
                    </a:lnTo>
                    <a:lnTo>
                      <a:pt x="7750" y="26956"/>
                    </a:lnTo>
                    <a:lnTo>
                      <a:pt x="8318" y="28184"/>
                    </a:lnTo>
                    <a:lnTo>
                      <a:pt x="9635" y="27872"/>
                    </a:lnTo>
                    <a:lnTo>
                      <a:pt x="10380" y="29001"/>
                    </a:lnTo>
                    <a:lnTo>
                      <a:pt x="11635" y="28495"/>
                    </a:lnTo>
                    <a:lnTo>
                      <a:pt x="12542" y="29499"/>
                    </a:lnTo>
                    <a:lnTo>
                      <a:pt x="13708" y="28811"/>
                    </a:lnTo>
                    <a:lnTo>
                      <a:pt x="14754" y="29670"/>
                    </a:lnTo>
                    <a:lnTo>
                      <a:pt x="15805" y="28817"/>
                    </a:lnTo>
                    <a:lnTo>
                      <a:pt x="16966" y="29513"/>
                    </a:lnTo>
                    <a:lnTo>
                      <a:pt x="17878" y="28514"/>
                    </a:lnTo>
                    <a:lnTo>
                      <a:pt x="19130" y="29027"/>
                    </a:lnTo>
                    <a:lnTo>
                      <a:pt x="19882" y="27902"/>
                    </a:lnTo>
                    <a:lnTo>
                      <a:pt x="21196" y="28223"/>
                    </a:lnTo>
                    <a:lnTo>
                      <a:pt x="21771" y="26999"/>
                    </a:lnTo>
                    <a:lnTo>
                      <a:pt x="23118" y="27118"/>
                    </a:lnTo>
                    <a:lnTo>
                      <a:pt x="23504" y="25822"/>
                    </a:lnTo>
                    <a:lnTo>
                      <a:pt x="24854" y="25740"/>
                    </a:lnTo>
                    <a:lnTo>
                      <a:pt x="25045" y="24401"/>
                    </a:lnTo>
                    <a:lnTo>
                      <a:pt x="26367" y="24120"/>
                    </a:lnTo>
                    <a:lnTo>
                      <a:pt x="26357" y="22768"/>
                    </a:lnTo>
                    <a:lnTo>
                      <a:pt x="27624" y="22293"/>
                    </a:lnTo>
                    <a:lnTo>
                      <a:pt x="27412" y="20957"/>
                    </a:lnTo>
                    <a:lnTo>
                      <a:pt x="28594" y="20298"/>
                    </a:lnTo>
                    <a:lnTo>
                      <a:pt x="28183" y="19009"/>
                    </a:lnTo>
                    <a:lnTo>
                      <a:pt x="29253" y="18180"/>
                    </a:lnTo>
                    <a:lnTo>
                      <a:pt x="28654" y="16966"/>
                    </a:lnTo>
                    <a:lnTo>
                      <a:pt x="29587" y="15987"/>
                    </a:lnTo>
                    <a:lnTo>
                      <a:pt x="28816" y="14876"/>
                    </a:lnTo>
                    <a:lnTo>
                      <a:pt x="29594" y="13769"/>
                    </a:lnTo>
                    <a:lnTo>
                      <a:pt x="28666" y="12784"/>
                    </a:lnTo>
                    <a:lnTo>
                      <a:pt x="29272" y="11576"/>
                    </a:lnTo>
                    <a:lnTo>
                      <a:pt x="28208" y="10741"/>
                    </a:lnTo>
                    <a:lnTo>
                      <a:pt x="28626" y="9454"/>
                    </a:lnTo>
                    <a:lnTo>
                      <a:pt x="27448" y="8789"/>
                    </a:lnTo>
                    <a:lnTo>
                      <a:pt x="27668" y="7454"/>
                    </a:lnTo>
                    <a:lnTo>
                      <a:pt x="26405" y="6973"/>
                    </a:lnTo>
                    <a:lnTo>
                      <a:pt x="26423" y="5620"/>
                    </a:lnTo>
                    <a:lnTo>
                      <a:pt x="25102" y="5331"/>
                    </a:lnTo>
                    <a:lnTo>
                      <a:pt x="24921" y="3991"/>
                    </a:lnTo>
                    <a:lnTo>
                      <a:pt x="23571" y="3901"/>
                    </a:lnTo>
                    <a:lnTo>
                      <a:pt x="23192" y="2602"/>
                    </a:lnTo>
                    <a:lnTo>
                      <a:pt x="21844" y="2714"/>
                    </a:lnTo>
                    <a:lnTo>
                      <a:pt x="21276" y="1487"/>
                    </a:lnTo>
                    <a:lnTo>
                      <a:pt x="19959" y="1797"/>
                    </a:lnTo>
                    <a:lnTo>
                      <a:pt x="19214" y="669"/>
                    </a:lnTo>
                    <a:lnTo>
                      <a:pt x="17959" y="1175"/>
                    </a:lnTo>
                    <a:lnTo>
                      <a:pt x="17052" y="171"/>
                    </a:lnTo>
                    <a:lnTo>
                      <a:pt x="15886" y="859"/>
                    </a:lnTo>
                    <a:lnTo>
                      <a:pt x="14840" y="1"/>
                    </a:lnTo>
                    <a:close/>
                  </a:path>
                </a:pathLst>
              </a:custGeom>
              <a:solidFill>
                <a:srgbClr val="F0F0CB">
                  <a:alpha val="446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0" name="Google Shape;1280;p28"/>
              <p:cNvSpPr/>
              <p:nvPr/>
            </p:nvSpPr>
            <p:spPr>
              <a:xfrm>
                <a:off x="4519945" y="1498328"/>
                <a:ext cx="2241741" cy="2236604"/>
              </a:xfrm>
              <a:custGeom>
                <a:avLst/>
                <a:gdLst/>
                <a:ahLst/>
                <a:cxnLst/>
                <a:rect l="l" t="t" r="r" b="b"/>
                <a:pathLst>
                  <a:path w="23131" h="23078" extrusionOk="0">
                    <a:moveTo>
                      <a:pt x="11073" y="844"/>
                    </a:moveTo>
                    <a:lnTo>
                      <a:pt x="11031" y="5504"/>
                    </a:lnTo>
                    <a:cubicBezTo>
                      <a:pt x="9548" y="5512"/>
                      <a:pt x="8220" y="5671"/>
                      <a:pt x="7049" y="5919"/>
                    </a:cubicBezTo>
                    <a:cubicBezTo>
                      <a:pt x="6675" y="4581"/>
                      <a:pt x="6214" y="3455"/>
                      <a:pt x="5770" y="2557"/>
                    </a:cubicBezTo>
                    <a:cubicBezTo>
                      <a:pt x="7312" y="1555"/>
                      <a:pt x="9125" y="937"/>
                      <a:pt x="11073" y="844"/>
                    </a:cubicBezTo>
                    <a:close/>
                    <a:moveTo>
                      <a:pt x="11903" y="839"/>
                    </a:moveTo>
                    <a:cubicBezTo>
                      <a:pt x="13873" y="895"/>
                      <a:pt x="15709" y="1484"/>
                      <a:pt x="17274" y="2467"/>
                    </a:cubicBezTo>
                    <a:cubicBezTo>
                      <a:pt x="16777" y="3401"/>
                      <a:pt x="16254" y="4588"/>
                      <a:pt x="15830" y="6012"/>
                    </a:cubicBezTo>
                    <a:cubicBezTo>
                      <a:pt x="14645" y="5748"/>
                      <a:pt x="13320" y="5562"/>
                      <a:pt x="11863" y="5514"/>
                    </a:cubicBezTo>
                    <a:lnTo>
                      <a:pt x="11903" y="839"/>
                    </a:lnTo>
                    <a:close/>
                    <a:moveTo>
                      <a:pt x="5084" y="3044"/>
                    </a:moveTo>
                    <a:cubicBezTo>
                      <a:pt x="5485" y="3875"/>
                      <a:pt x="5898" y="4902"/>
                      <a:pt x="6238" y="6110"/>
                    </a:cubicBezTo>
                    <a:cubicBezTo>
                      <a:pt x="3924" y="6715"/>
                      <a:pt x="2308" y="7643"/>
                      <a:pt x="1389" y="8285"/>
                    </a:cubicBezTo>
                    <a:cubicBezTo>
                      <a:pt x="2062" y="6180"/>
                      <a:pt x="3370" y="4360"/>
                      <a:pt x="5084" y="3044"/>
                    </a:cubicBezTo>
                    <a:close/>
                    <a:moveTo>
                      <a:pt x="17963" y="2939"/>
                    </a:moveTo>
                    <a:cubicBezTo>
                      <a:pt x="19789" y="4296"/>
                      <a:pt x="21169" y="6219"/>
                      <a:pt x="21843" y="8444"/>
                    </a:cubicBezTo>
                    <a:cubicBezTo>
                      <a:pt x="20886" y="7830"/>
                      <a:pt x="19116" y="6864"/>
                      <a:pt x="16639" y="6208"/>
                    </a:cubicBezTo>
                    <a:cubicBezTo>
                      <a:pt x="17029" y="4905"/>
                      <a:pt x="17506" y="3810"/>
                      <a:pt x="17963" y="2939"/>
                    </a:cubicBezTo>
                    <a:close/>
                    <a:moveTo>
                      <a:pt x="6449" y="6922"/>
                    </a:moveTo>
                    <a:cubicBezTo>
                      <a:pt x="6738" y="8150"/>
                      <a:pt x="6942" y="9541"/>
                      <a:pt x="6982" y="11083"/>
                    </a:cubicBezTo>
                    <a:lnTo>
                      <a:pt x="898" y="11030"/>
                    </a:lnTo>
                    <a:cubicBezTo>
                      <a:pt x="921" y="10544"/>
                      <a:pt x="976" y="10065"/>
                      <a:pt x="1063" y="9597"/>
                    </a:cubicBezTo>
                    <a:cubicBezTo>
                      <a:pt x="1098" y="9564"/>
                      <a:pt x="2919" y="7853"/>
                      <a:pt x="6449" y="6922"/>
                    </a:cubicBezTo>
                    <a:close/>
                    <a:moveTo>
                      <a:pt x="11025" y="6335"/>
                    </a:moveTo>
                    <a:lnTo>
                      <a:pt x="10983" y="11118"/>
                    </a:lnTo>
                    <a:lnTo>
                      <a:pt x="7811" y="11090"/>
                    </a:lnTo>
                    <a:cubicBezTo>
                      <a:pt x="7772" y="9475"/>
                      <a:pt x="7563" y="8016"/>
                      <a:pt x="7259" y="6730"/>
                    </a:cubicBezTo>
                    <a:cubicBezTo>
                      <a:pt x="8368" y="6494"/>
                      <a:pt x="9624" y="6343"/>
                      <a:pt x="11025" y="6335"/>
                    </a:cubicBezTo>
                    <a:close/>
                    <a:moveTo>
                      <a:pt x="11855" y="6346"/>
                    </a:moveTo>
                    <a:cubicBezTo>
                      <a:pt x="13228" y="6393"/>
                      <a:pt x="14483" y="6571"/>
                      <a:pt x="15608" y="6821"/>
                    </a:cubicBezTo>
                    <a:cubicBezTo>
                      <a:pt x="15284" y="8101"/>
                      <a:pt x="15050" y="9547"/>
                      <a:pt x="14983" y="11153"/>
                    </a:cubicBezTo>
                    <a:lnTo>
                      <a:pt x="11813" y="11125"/>
                    </a:lnTo>
                    <a:lnTo>
                      <a:pt x="11855" y="6346"/>
                    </a:lnTo>
                    <a:close/>
                    <a:moveTo>
                      <a:pt x="16414" y="7018"/>
                    </a:moveTo>
                    <a:cubicBezTo>
                      <a:pt x="20000" y="7977"/>
                      <a:pt x="22059" y="9603"/>
                      <a:pt x="22132" y="9663"/>
                    </a:cubicBezTo>
                    <a:cubicBezTo>
                      <a:pt x="22222" y="10170"/>
                      <a:pt x="22277" y="10689"/>
                      <a:pt x="22291" y="11217"/>
                    </a:cubicBezTo>
                    <a:lnTo>
                      <a:pt x="15814" y="11161"/>
                    </a:lnTo>
                    <a:cubicBezTo>
                      <a:pt x="15879" y="9624"/>
                      <a:pt x="16104" y="8241"/>
                      <a:pt x="16414" y="7018"/>
                    </a:cubicBezTo>
                    <a:close/>
                    <a:moveTo>
                      <a:pt x="891" y="11861"/>
                    </a:moveTo>
                    <a:lnTo>
                      <a:pt x="6987" y="11914"/>
                    </a:lnTo>
                    <a:cubicBezTo>
                      <a:pt x="6965" y="13511"/>
                      <a:pt x="6761" y="14918"/>
                      <a:pt x="6460" y="16141"/>
                    </a:cubicBezTo>
                    <a:cubicBezTo>
                      <a:pt x="3031" y="15190"/>
                      <a:pt x="1205" y="13517"/>
                      <a:pt x="1041" y="13360"/>
                    </a:cubicBezTo>
                    <a:cubicBezTo>
                      <a:pt x="957" y="12870"/>
                      <a:pt x="907" y="12370"/>
                      <a:pt x="891" y="11861"/>
                    </a:cubicBezTo>
                    <a:close/>
                    <a:moveTo>
                      <a:pt x="15794" y="11991"/>
                    </a:moveTo>
                    <a:lnTo>
                      <a:pt x="22285" y="12048"/>
                    </a:lnTo>
                    <a:cubicBezTo>
                      <a:pt x="22259" y="12597"/>
                      <a:pt x="22192" y="13137"/>
                      <a:pt x="22086" y="13662"/>
                    </a:cubicBezTo>
                    <a:cubicBezTo>
                      <a:pt x="21891" y="13810"/>
                      <a:pt x="19788" y="15356"/>
                      <a:pt x="16245" y="16220"/>
                    </a:cubicBezTo>
                    <a:cubicBezTo>
                      <a:pt x="15966" y="14992"/>
                      <a:pt x="15787" y="13585"/>
                      <a:pt x="15794" y="11991"/>
                    </a:cubicBezTo>
                    <a:close/>
                    <a:moveTo>
                      <a:pt x="7817" y="11921"/>
                    </a:moveTo>
                    <a:lnTo>
                      <a:pt x="10976" y="11949"/>
                    </a:lnTo>
                    <a:lnTo>
                      <a:pt x="10933" y="16786"/>
                    </a:lnTo>
                    <a:cubicBezTo>
                      <a:pt x="9572" y="16754"/>
                      <a:pt x="8348" y="16589"/>
                      <a:pt x="7265" y="16345"/>
                    </a:cubicBezTo>
                    <a:cubicBezTo>
                      <a:pt x="7582" y="15063"/>
                      <a:pt x="7796" y="13590"/>
                      <a:pt x="7817" y="11921"/>
                    </a:cubicBezTo>
                    <a:close/>
                    <a:moveTo>
                      <a:pt x="11806" y="11956"/>
                    </a:moveTo>
                    <a:lnTo>
                      <a:pt x="14964" y="11984"/>
                    </a:lnTo>
                    <a:cubicBezTo>
                      <a:pt x="14956" y="13644"/>
                      <a:pt x="15141" y="15114"/>
                      <a:pt x="15433" y="16398"/>
                    </a:cubicBezTo>
                    <a:cubicBezTo>
                      <a:pt x="14328" y="16619"/>
                      <a:pt x="13102" y="16767"/>
                      <a:pt x="11764" y="16790"/>
                    </a:cubicBezTo>
                    <a:lnTo>
                      <a:pt x="11806" y="11956"/>
                    </a:lnTo>
                    <a:close/>
                    <a:moveTo>
                      <a:pt x="1355" y="14684"/>
                    </a:moveTo>
                    <a:lnTo>
                      <a:pt x="1355" y="14684"/>
                    </a:lnTo>
                    <a:cubicBezTo>
                      <a:pt x="2278" y="15350"/>
                      <a:pt x="3905" y="16312"/>
                      <a:pt x="6239" y="16953"/>
                    </a:cubicBezTo>
                    <a:cubicBezTo>
                      <a:pt x="5875" y="18164"/>
                      <a:pt x="5423" y="19163"/>
                      <a:pt x="4984" y="19957"/>
                    </a:cubicBezTo>
                    <a:cubicBezTo>
                      <a:pt x="3289" y="18623"/>
                      <a:pt x="2003" y="16792"/>
                      <a:pt x="1355" y="14684"/>
                    </a:cubicBezTo>
                    <a:close/>
                    <a:moveTo>
                      <a:pt x="21765" y="14880"/>
                    </a:moveTo>
                    <a:lnTo>
                      <a:pt x="21765" y="14880"/>
                    </a:lnTo>
                    <a:cubicBezTo>
                      <a:pt x="21040" y="17081"/>
                      <a:pt x="19620" y="18966"/>
                      <a:pt x="17769" y="20278"/>
                    </a:cubicBezTo>
                    <a:cubicBezTo>
                      <a:pt x="17305" y="19439"/>
                      <a:pt x="16824" y="18357"/>
                      <a:pt x="16452" y="17034"/>
                    </a:cubicBezTo>
                    <a:cubicBezTo>
                      <a:pt x="18969" y="16427"/>
                      <a:pt x="20780" y="15486"/>
                      <a:pt x="21765" y="14880"/>
                    </a:cubicBezTo>
                    <a:close/>
                    <a:moveTo>
                      <a:pt x="7045" y="17155"/>
                    </a:moveTo>
                    <a:cubicBezTo>
                      <a:pt x="8189" y="17412"/>
                      <a:pt x="9483" y="17585"/>
                      <a:pt x="10926" y="17617"/>
                    </a:cubicBezTo>
                    <a:lnTo>
                      <a:pt x="10886" y="22223"/>
                    </a:lnTo>
                    <a:cubicBezTo>
                      <a:pt x="8960" y="22097"/>
                      <a:pt x="7176" y="21460"/>
                      <a:pt x="5662" y="20449"/>
                    </a:cubicBezTo>
                    <a:cubicBezTo>
                      <a:pt x="6145" y="19590"/>
                      <a:pt x="6646" y="18493"/>
                      <a:pt x="7045" y="17155"/>
                    </a:cubicBezTo>
                    <a:close/>
                    <a:moveTo>
                      <a:pt x="15639" y="17212"/>
                    </a:moveTo>
                    <a:cubicBezTo>
                      <a:pt x="16041" y="18656"/>
                      <a:pt x="16567" y="19832"/>
                      <a:pt x="17072" y="20736"/>
                    </a:cubicBezTo>
                    <a:cubicBezTo>
                      <a:pt x="15500" y="21675"/>
                      <a:pt x="13669" y="22221"/>
                      <a:pt x="11716" y="22244"/>
                    </a:cubicBezTo>
                    <a:lnTo>
                      <a:pt x="11756" y="17620"/>
                    </a:lnTo>
                    <a:cubicBezTo>
                      <a:pt x="13177" y="17599"/>
                      <a:pt x="14473" y="17444"/>
                      <a:pt x="15639" y="17212"/>
                    </a:cubicBezTo>
                    <a:close/>
                    <a:moveTo>
                      <a:pt x="11590" y="0"/>
                    </a:moveTo>
                    <a:cubicBezTo>
                      <a:pt x="5274" y="0"/>
                      <a:pt x="108" y="5110"/>
                      <a:pt x="53" y="11439"/>
                    </a:cubicBezTo>
                    <a:cubicBezTo>
                      <a:pt x="0" y="17798"/>
                      <a:pt x="5128" y="23022"/>
                      <a:pt x="11491" y="23077"/>
                    </a:cubicBezTo>
                    <a:cubicBezTo>
                      <a:pt x="11526" y="23078"/>
                      <a:pt x="11560" y="23078"/>
                      <a:pt x="11595" y="23078"/>
                    </a:cubicBezTo>
                    <a:cubicBezTo>
                      <a:pt x="14638" y="23078"/>
                      <a:pt x="17506" y="21906"/>
                      <a:pt x="19680" y="19769"/>
                    </a:cubicBezTo>
                    <a:cubicBezTo>
                      <a:pt x="21878" y="17609"/>
                      <a:pt x="23103" y="14722"/>
                      <a:pt x="23130" y="11639"/>
                    </a:cubicBezTo>
                    <a:cubicBezTo>
                      <a:pt x="23130" y="11605"/>
                      <a:pt x="23130" y="11572"/>
                      <a:pt x="23130" y="11537"/>
                    </a:cubicBezTo>
                    <a:cubicBezTo>
                      <a:pt x="23130" y="5222"/>
                      <a:pt x="18021" y="55"/>
                      <a:pt x="11692" y="0"/>
                    </a:cubicBezTo>
                    <a:cubicBezTo>
                      <a:pt x="11658" y="0"/>
                      <a:pt x="11624" y="0"/>
                      <a:pt x="11590" y="0"/>
                    </a:cubicBezTo>
                    <a:close/>
                  </a:path>
                </a:pathLst>
              </a:custGeom>
              <a:solidFill>
                <a:srgbClr val="F0F0CB">
                  <a:alpha val="446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81" name="Google Shape;1281;p28"/>
            <p:cNvGrpSpPr/>
            <p:nvPr/>
          </p:nvGrpSpPr>
          <p:grpSpPr>
            <a:xfrm>
              <a:off x="1103520" y="1539740"/>
              <a:ext cx="2146847" cy="2152288"/>
              <a:chOff x="4206326" y="1178115"/>
              <a:chExt cx="2868199" cy="2875468"/>
            </a:xfrm>
          </p:grpSpPr>
          <p:sp>
            <p:nvSpPr>
              <p:cNvPr id="1282" name="Google Shape;1282;p28"/>
              <p:cNvSpPr/>
              <p:nvPr/>
            </p:nvSpPr>
            <p:spPr>
              <a:xfrm>
                <a:off x="4387268" y="1362645"/>
                <a:ext cx="2506319" cy="2506416"/>
              </a:xfrm>
              <a:custGeom>
                <a:avLst/>
                <a:gdLst/>
                <a:ahLst/>
                <a:cxnLst/>
                <a:rect l="l" t="t" r="r" b="b"/>
                <a:pathLst>
                  <a:path w="25861" h="25862" extrusionOk="0">
                    <a:moveTo>
                      <a:pt x="12929" y="416"/>
                    </a:moveTo>
                    <a:cubicBezTo>
                      <a:pt x="12942" y="416"/>
                      <a:pt x="12954" y="416"/>
                      <a:pt x="12966" y="416"/>
                    </a:cubicBezTo>
                    <a:cubicBezTo>
                      <a:pt x="16310" y="426"/>
                      <a:pt x="19448" y="1737"/>
                      <a:pt x="21805" y="4107"/>
                    </a:cubicBezTo>
                    <a:cubicBezTo>
                      <a:pt x="24153" y="6469"/>
                      <a:pt x="25445" y="9601"/>
                      <a:pt x="25445" y="12930"/>
                    </a:cubicBezTo>
                    <a:lnTo>
                      <a:pt x="25445" y="12968"/>
                    </a:lnTo>
                    <a:cubicBezTo>
                      <a:pt x="25435" y="16310"/>
                      <a:pt x="24124" y="19449"/>
                      <a:pt x="21753" y="21807"/>
                    </a:cubicBezTo>
                    <a:cubicBezTo>
                      <a:pt x="19392" y="24154"/>
                      <a:pt x="16260" y="25446"/>
                      <a:pt x="12931" y="25446"/>
                    </a:cubicBezTo>
                    <a:cubicBezTo>
                      <a:pt x="12918" y="25446"/>
                      <a:pt x="12906" y="25446"/>
                      <a:pt x="12894" y="25446"/>
                    </a:cubicBezTo>
                    <a:cubicBezTo>
                      <a:pt x="6006" y="25426"/>
                      <a:pt x="416" y="19816"/>
                      <a:pt x="416" y="12932"/>
                    </a:cubicBezTo>
                    <a:lnTo>
                      <a:pt x="416" y="12894"/>
                    </a:lnTo>
                    <a:cubicBezTo>
                      <a:pt x="435" y="6006"/>
                      <a:pt x="6046" y="416"/>
                      <a:pt x="12929" y="416"/>
                    </a:cubicBezTo>
                    <a:close/>
                    <a:moveTo>
                      <a:pt x="12929" y="1"/>
                    </a:moveTo>
                    <a:cubicBezTo>
                      <a:pt x="5817" y="1"/>
                      <a:pt x="20" y="5776"/>
                      <a:pt x="0" y="12894"/>
                    </a:cubicBezTo>
                    <a:lnTo>
                      <a:pt x="0" y="12932"/>
                    </a:lnTo>
                    <a:cubicBezTo>
                      <a:pt x="0" y="20044"/>
                      <a:pt x="5776" y="25840"/>
                      <a:pt x="12893" y="25861"/>
                    </a:cubicBezTo>
                    <a:cubicBezTo>
                      <a:pt x="12905" y="25861"/>
                      <a:pt x="12918" y="25861"/>
                      <a:pt x="12930" y="25861"/>
                    </a:cubicBezTo>
                    <a:cubicBezTo>
                      <a:pt x="16369" y="25861"/>
                      <a:pt x="19606" y="24527"/>
                      <a:pt x="22047" y="22101"/>
                    </a:cubicBezTo>
                    <a:cubicBezTo>
                      <a:pt x="24496" y="19666"/>
                      <a:pt x="25850" y="16423"/>
                      <a:pt x="25861" y="12969"/>
                    </a:cubicBezTo>
                    <a:lnTo>
                      <a:pt x="25861" y="12930"/>
                    </a:lnTo>
                    <a:cubicBezTo>
                      <a:pt x="25861" y="9491"/>
                      <a:pt x="24526" y="6254"/>
                      <a:pt x="22100" y="3815"/>
                    </a:cubicBezTo>
                    <a:cubicBezTo>
                      <a:pt x="19665" y="1366"/>
                      <a:pt x="16421" y="11"/>
                      <a:pt x="12968" y="1"/>
                    </a:cubicBezTo>
                    <a:cubicBezTo>
                      <a:pt x="12955" y="1"/>
                      <a:pt x="12942" y="1"/>
                      <a:pt x="12929" y="1"/>
                    </a:cubicBezTo>
                    <a:close/>
                  </a:path>
                </a:pathLst>
              </a:custGeom>
              <a:solidFill>
                <a:srgbClr val="F0F0CB">
                  <a:alpha val="446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3" name="Google Shape;1283;p28"/>
              <p:cNvSpPr/>
              <p:nvPr/>
            </p:nvSpPr>
            <p:spPr>
              <a:xfrm>
                <a:off x="4206326" y="1178115"/>
                <a:ext cx="2868199" cy="2875468"/>
              </a:xfrm>
              <a:custGeom>
                <a:avLst/>
                <a:gdLst/>
                <a:ahLst/>
                <a:cxnLst/>
                <a:rect l="l" t="t" r="r" b="b"/>
                <a:pathLst>
                  <a:path w="29595" h="29670" extrusionOk="0">
                    <a:moveTo>
                      <a:pt x="14839" y="537"/>
                    </a:moveTo>
                    <a:lnTo>
                      <a:pt x="15848" y="1363"/>
                    </a:lnTo>
                    <a:lnTo>
                      <a:pt x="16971" y="701"/>
                    </a:lnTo>
                    <a:lnTo>
                      <a:pt x="17846" y="1668"/>
                    </a:lnTo>
                    <a:lnTo>
                      <a:pt x="19055" y="1181"/>
                    </a:lnTo>
                    <a:lnTo>
                      <a:pt x="19773" y="2269"/>
                    </a:lnTo>
                    <a:lnTo>
                      <a:pt x="21041" y="1969"/>
                    </a:lnTo>
                    <a:lnTo>
                      <a:pt x="21589" y="3152"/>
                    </a:lnTo>
                    <a:lnTo>
                      <a:pt x="22888" y="3044"/>
                    </a:lnTo>
                    <a:lnTo>
                      <a:pt x="23254" y="4296"/>
                    </a:lnTo>
                    <a:lnTo>
                      <a:pt x="24554" y="4383"/>
                    </a:lnTo>
                    <a:lnTo>
                      <a:pt x="24730" y="5675"/>
                    </a:lnTo>
                    <a:lnTo>
                      <a:pt x="26003" y="5954"/>
                    </a:lnTo>
                    <a:lnTo>
                      <a:pt x="25985" y="7257"/>
                    </a:lnTo>
                    <a:lnTo>
                      <a:pt x="27203" y="7722"/>
                    </a:lnTo>
                    <a:lnTo>
                      <a:pt x="26992" y="9008"/>
                    </a:lnTo>
                    <a:lnTo>
                      <a:pt x="28126" y="9649"/>
                    </a:lnTo>
                    <a:lnTo>
                      <a:pt x="27723" y="10889"/>
                    </a:lnTo>
                    <a:lnTo>
                      <a:pt x="28749" y="11693"/>
                    </a:lnTo>
                    <a:lnTo>
                      <a:pt x="28165" y="12857"/>
                    </a:lnTo>
                    <a:lnTo>
                      <a:pt x="29059" y="13807"/>
                    </a:lnTo>
                    <a:lnTo>
                      <a:pt x="28308" y="14874"/>
                    </a:lnTo>
                    <a:lnTo>
                      <a:pt x="29053" y="15946"/>
                    </a:lnTo>
                    <a:lnTo>
                      <a:pt x="28154" y="16890"/>
                    </a:lnTo>
                    <a:lnTo>
                      <a:pt x="28730" y="18060"/>
                    </a:lnTo>
                    <a:lnTo>
                      <a:pt x="27700" y="18859"/>
                    </a:lnTo>
                    <a:lnTo>
                      <a:pt x="28094" y="20101"/>
                    </a:lnTo>
                    <a:lnTo>
                      <a:pt x="26956" y="20736"/>
                    </a:lnTo>
                    <a:lnTo>
                      <a:pt x="27160" y="22023"/>
                    </a:lnTo>
                    <a:lnTo>
                      <a:pt x="25940" y="22480"/>
                    </a:lnTo>
                    <a:lnTo>
                      <a:pt x="25950" y="23784"/>
                    </a:lnTo>
                    <a:lnTo>
                      <a:pt x="24674" y="24055"/>
                    </a:lnTo>
                    <a:lnTo>
                      <a:pt x="24491" y="25346"/>
                    </a:lnTo>
                    <a:lnTo>
                      <a:pt x="23190" y="25425"/>
                    </a:lnTo>
                    <a:lnTo>
                      <a:pt x="22817" y="26674"/>
                    </a:lnTo>
                    <a:lnTo>
                      <a:pt x="21519" y="26559"/>
                    </a:lnTo>
                    <a:lnTo>
                      <a:pt x="20964" y="27739"/>
                    </a:lnTo>
                    <a:lnTo>
                      <a:pt x="19698" y="27431"/>
                    </a:lnTo>
                    <a:lnTo>
                      <a:pt x="18974" y="28514"/>
                    </a:lnTo>
                    <a:lnTo>
                      <a:pt x="17767" y="28019"/>
                    </a:lnTo>
                    <a:lnTo>
                      <a:pt x="16889" y="28982"/>
                    </a:lnTo>
                    <a:lnTo>
                      <a:pt x="15769" y="28312"/>
                    </a:lnTo>
                    <a:lnTo>
                      <a:pt x="14756" y="29134"/>
                    </a:lnTo>
                    <a:lnTo>
                      <a:pt x="13746" y="28307"/>
                    </a:lnTo>
                    <a:lnTo>
                      <a:pt x="12623" y="28969"/>
                    </a:lnTo>
                    <a:lnTo>
                      <a:pt x="11749" y="28002"/>
                    </a:lnTo>
                    <a:lnTo>
                      <a:pt x="10540" y="28489"/>
                    </a:lnTo>
                    <a:lnTo>
                      <a:pt x="9821" y="27401"/>
                    </a:lnTo>
                    <a:lnTo>
                      <a:pt x="8553" y="27702"/>
                    </a:lnTo>
                    <a:lnTo>
                      <a:pt x="8005" y="26519"/>
                    </a:lnTo>
                    <a:lnTo>
                      <a:pt x="6706" y="26626"/>
                    </a:lnTo>
                    <a:lnTo>
                      <a:pt x="6341" y="25374"/>
                    </a:lnTo>
                    <a:lnTo>
                      <a:pt x="5040" y="25287"/>
                    </a:lnTo>
                    <a:lnTo>
                      <a:pt x="4865" y="23995"/>
                    </a:lnTo>
                    <a:lnTo>
                      <a:pt x="3591" y="23717"/>
                    </a:lnTo>
                    <a:lnTo>
                      <a:pt x="3609" y="22413"/>
                    </a:lnTo>
                    <a:lnTo>
                      <a:pt x="2391" y="21949"/>
                    </a:lnTo>
                    <a:lnTo>
                      <a:pt x="2603" y="20662"/>
                    </a:lnTo>
                    <a:lnTo>
                      <a:pt x="1468" y="20022"/>
                    </a:lnTo>
                    <a:lnTo>
                      <a:pt x="1871" y="18782"/>
                    </a:lnTo>
                    <a:lnTo>
                      <a:pt x="846" y="17978"/>
                    </a:lnTo>
                    <a:lnTo>
                      <a:pt x="1429" y="16813"/>
                    </a:lnTo>
                    <a:lnTo>
                      <a:pt x="535" y="15863"/>
                    </a:lnTo>
                    <a:lnTo>
                      <a:pt x="1286" y="14796"/>
                    </a:lnTo>
                    <a:lnTo>
                      <a:pt x="541" y="13724"/>
                    </a:lnTo>
                    <a:lnTo>
                      <a:pt x="1441" y="12780"/>
                    </a:lnTo>
                    <a:lnTo>
                      <a:pt x="864" y="11611"/>
                    </a:lnTo>
                    <a:lnTo>
                      <a:pt x="1894" y="10812"/>
                    </a:lnTo>
                    <a:lnTo>
                      <a:pt x="1500" y="9569"/>
                    </a:lnTo>
                    <a:lnTo>
                      <a:pt x="2638" y="8934"/>
                    </a:lnTo>
                    <a:lnTo>
                      <a:pt x="2434" y="7647"/>
                    </a:lnTo>
                    <a:lnTo>
                      <a:pt x="3655" y="7190"/>
                    </a:lnTo>
                    <a:lnTo>
                      <a:pt x="3645" y="5886"/>
                    </a:lnTo>
                    <a:lnTo>
                      <a:pt x="4920" y="5615"/>
                    </a:lnTo>
                    <a:lnTo>
                      <a:pt x="5103" y="4324"/>
                    </a:lnTo>
                    <a:lnTo>
                      <a:pt x="6405" y="4245"/>
                    </a:lnTo>
                    <a:lnTo>
                      <a:pt x="6777" y="2996"/>
                    </a:lnTo>
                    <a:lnTo>
                      <a:pt x="8076" y="3111"/>
                    </a:lnTo>
                    <a:lnTo>
                      <a:pt x="8630" y="1931"/>
                    </a:lnTo>
                    <a:lnTo>
                      <a:pt x="9897" y="2239"/>
                    </a:lnTo>
                    <a:lnTo>
                      <a:pt x="10621" y="1157"/>
                    </a:lnTo>
                    <a:lnTo>
                      <a:pt x="11827" y="1651"/>
                    </a:lnTo>
                    <a:lnTo>
                      <a:pt x="12706" y="689"/>
                    </a:lnTo>
                    <a:lnTo>
                      <a:pt x="13826" y="1357"/>
                    </a:lnTo>
                    <a:lnTo>
                      <a:pt x="14839" y="537"/>
                    </a:lnTo>
                    <a:close/>
                    <a:moveTo>
                      <a:pt x="14840" y="1"/>
                    </a:moveTo>
                    <a:lnTo>
                      <a:pt x="13789" y="852"/>
                    </a:lnTo>
                    <a:lnTo>
                      <a:pt x="12628" y="158"/>
                    </a:lnTo>
                    <a:lnTo>
                      <a:pt x="11716" y="1157"/>
                    </a:lnTo>
                    <a:lnTo>
                      <a:pt x="10465" y="643"/>
                    </a:lnTo>
                    <a:lnTo>
                      <a:pt x="9712" y="1767"/>
                    </a:lnTo>
                    <a:lnTo>
                      <a:pt x="8398" y="1447"/>
                    </a:lnTo>
                    <a:lnTo>
                      <a:pt x="7823" y="2671"/>
                    </a:lnTo>
                    <a:lnTo>
                      <a:pt x="6477" y="2552"/>
                    </a:lnTo>
                    <a:lnTo>
                      <a:pt x="6090" y="3848"/>
                    </a:lnTo>
                    <a:lnTo>
                      <a:pt x="4740" y="3930"/>
                    </a:lnTo>
                    <a:lnTo>
                      <a:pt x="4550" y="5269"/>
                    </a:lnTo>
                    <a:lnTo>
                      <a:pt x="3227" y="5550"/>
                    </a:lnTo>
                    <a:lnTo>
                      <a:pt x="3237" y="6903"/>
                    </a:lnTo>
                    <a:lnTo>
                      <a:pt x="1970" y="7378"/>
                    </a:lnTo>
                    <a:lnTo>
                      <a:pt x="2182" y="8714"/>
                    </a:lnTo>
                    <a:lnTo>
                      <a:pt x="1001" y="9372"/>
                    </a:lnTo>
                    <a:lnTo>
                      <a:pt x="1411" y="10661"/>
                    </a:lnTo>
                    <a:lnTo>
                      <a:pt x="341" y="11490"/>
                    </a:lnTo>
                    <a:lnTo>
                      <a:pt x="940" y="12704"/>
                    </a:lnTo>
                    <a:lnTo>
                      <a:pt x="7" y="13683"/>
                    </a:lnTo>
                    <a:lnTo>
                      <a:pt x="778" y="14794"/>
                    </a:lnTo>
                    <a:lnTo>
                      <a:pt x="1" y="15901"/>
                    </a:lnTo>
                    <a:lnTo>
                      <a:pt x="928" y="16886"/>
                    </a:lnTo>
                    <a:lnTo>
                      <a:pt x="322" y="18095"/>
                    </a:lnTo>
                    <a:lnTo>
                      <a:pt x="1386" y="18929"/>
                    </a:lnTo>
                    <a:lnTo>
                      <a:pt x="969" y="20216"/>
                    </a:lnTo>
                    <a:lnTo>
                      <a:pt x="2146" y="20882"/>
                    </a:lnTo>
                    <a:lnTo>
                      <a:pt x="1926" y="22216"/>
                    </a:lnTo>
                    <a:lnTo>
                      <a:pt x="3190" y="22698"/>
                    </a:lnTo>
                    <a:lnTo>
                      <a:pt x="3171" y="24050"/>
                    </a:lnTo>
                    <a:lnTo>
                      <a:pt x="4492" y="24339"/>
                    </a:lnTo>
                    <a:lnTo>
                      <a:pt x="4674" y="25679"/>
                    </a:lnTo>
                    <a:lnTo>
                      <a:pt x="6023" y="25769"/>
                    </a:lnTo>
                    <a:lnTo>
                      <a:pt x="6402" y="27068"/>
                    </a:lnTo>
                    <a:lnTo>
                      <a:pt x="7750" y="26956"/>
                    </a:lnTo>
                    <a:lnTo>
                      <a:pt x="8318" y="28184"/>
                    </a:lnTo>
                    <a:lnTo>
                      <a:pt x="9635" y="27872"/>
                    </a:lnTo>
                    <a:lnTo>
                      <a:pt x="10380" y="29001"/>
                    </a:lnTo>
                    <a:lnTo>
                      <a:pt x="11635" y="28495"/>
                    </a:lnTo>
                    <a:lnTo>
                      <a:pt x="12542" y="29499"/>
                    </a:lnTo>
                    <a:lnTo>
                      <a:pt x="13708" y="28811"/>
                    </a:lnTo>
                    <a:lnTo>
                      <a:pt x="14754" y="29670"/>
                    </a:lnTo>
                    <a:lnTo>
                      <a:pt x="15805" y="28817"/>
                    </a:lnTo>
                    <a:lnTo>
                      <a:pt x="16966" y="29513"/>
                    </a:lnTo>
                    <a:lnTo>
                      <a:pt x="17878" y="28514"/>
                    </a:lnTo>
                    <a:lnTo>
                      <a:pt x="19130" y="29027"/>
                    </a:lnTo>
                    <a:lnTo>
                      <a:pt x="19882" y="27902"/>
                    </a:lnTo>
                    <a:lnTo>
                      <a:pt x="21196" y="28223"/>
                    </a:lnTo>
                    <a:lnTo>
                      <a:pt x="21771" y="26999"/>
                    </a:lnTo>
                    <a:lnTo>
                      <a:pt x="23118" y="27118"/>
                    </a:lnTo>
                    <a:lnTo>
                      <a:pt x="23504" y="25822"/>
                    </a:lnTo>
                    <a:lnTo>
                      <a:pt x="24854" y="25740"/>
                    </a:lnTo>
                    <a:lnTo>
                      <a:pt x="25045" y="24401"/>
                    </a:lnTo>
                    <a:lnTo>
                      <a:pt x="26367" y="24120"/>
                    </a:lnTo>
                    <a:lnTo>
                      <a:pt x="26357" y="22768"/>
                    </a:lnTo>
                    <a:lnTo>
                      <a:pt x="27624" y="22293"/>
                    </a:lnTo>
                    <a:lnTo>
                      <a:pt x="27412" y="20957"/>
                    </a:lnTo>
                    <a:lnTo>
                      <a:pt x="28594" y="20298"/>
                    </a:lnTo>
                    <a:lnTo>
                      <a:pt x="28183" y="19009"/>
                    </a:lnTo>
                    <a:lnTo>
                      <a:pt x="29253" y="18180"/>
                    </a:lnTo>
                    <a:lnTo>
                      <a:pt x="28654" y="16966"/>
                    </a:lnTo>
                    <a:lnTo>
                      <a:pt x="29587" y="15987"/>
                    </a:lnTo>
                    <a:lnTo>
                      <a:pt x="28816" y="14876"/>
                    </a:lnTo>
                    <a:lnTo>
                      <a:pt x="29594" y="13769"/>
                    </a:lnTo>
                    <a:lnTo>
                      <a:pt x="28666" y="12784"/>
                    </a:lnTo>
                    <a:lnTo>
                      <a:pt x="29272" y="11576"/>
                    </a:lnTo>
                    <a:lnTo>
                      <a:pt x="28208" y="10741"/>
                    </a:lnTo>
                    <a:lnTo>
                      <a:pt x="28626" y="9454"/>
                    </a:lnTo>
                    <a:lnTo>
                      <a:pt x="27448" y="8789"/>
                    </a:lnTo>
                    <a:lnTo>
                      <a:pt x="27668" y="7454"/>
                    </a:lnTo>
                    <a:lnTo>
                      <a:pt x="26405" y="6973"/>
                    </a:lnTo>
                    <a:lnTo>
                      <a:pt x="26423" y="5620"/>
                    </a:lnTo>
                    <a:lnTo>
                      <a:pt x="25102" y="5331"/>
                    </a:lnTo>
                    <a:lnTo>
                      <a:pt x="24921" y="3991"/>
                    </a:lnTo>
                    <a:lnTo>
                      <a:pt x="23571" y="3901"/>
                    </a:lnTo>
                    <a:lnTo>
                      <a:pt x="23192" y="2602"/>
                    </a:lnTo>
                    <a:lnTo>
                      <a:pt x="21844" y="2714"/>
                    </a:lnTo>
                    <a:lnTo>
                      <a:pt x="21276" y="1487"/>
                    </a:lnTo>
                    <a:lnTo>
                      <a:pt x="19959" y="1797"/>
                    </a:lnTo>
                    <a:lnTo>
                      <a:pt x="19214" y="669"/>
                    </a:lnTo>
                    <a:lnTo>
                      <a:pt x="17959" y="1175"/>
                    </a:lnTo>
                    <a:lnTo>
                      <a:pt x="17052" y="171"/>
                    </a:lnTo>
                    <a:lnTo>
                      <a:pt x="15886" y="859"/>
                    </a:lnTo>
                    <a:lnTo>
                      <a:pt x="14840" y="1"/>
                    </a:lnTo>
                    <a:close/>
                  </a:path>
                </a:pathLst>
              </a:custGeom>
              <a:solidFill>
                <a:srgbClr val="F0F0CB">
                  <a:alpha val="446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4" name="Google Shape;1284;p28"/>
              <p:cNvSpPr/>
              <p:nvPr/>
            </p:nvSpPr>
            <p:spPr>
              <a:xfrm>
                <a:off x="4519945" y="1498328"/>
                <a:ext cx="2241741" cy="2236604"/>
              </a:xfrm>
              <a:custGeom>
                <a:avLst/>
                <a:gdLst/>
                <a:ahLst/>
                <a:cxnLst/>
                <a:rect l="l" t="t" r="r" b="b"/>
                <a:pathLst>
                  <a:path w="23131" h="23078" extrusionOk="0">
                    <a:moveTo>
                      <a:pt x="11073" y="844"/>
                    </a:moveTo>
                    <a:lnTo>
                      <a:pt x="11031" y="5504"/>
                    </a:lnTo>
                    <a:cubicBezTo>
                      <a:pt x="9548" y="5512"/>
                      <a:pt x="8220" y="5671"/>
                      <a:pt x="7049" y="5919"/>
                    </a:cubicBezTo>
                    <a:cubicBezTo>
                      <a:pt x="6675" y="4581"/>
                      <a:pt x="6214" y="3455"/>
                      <a:pt x="5770" y="2557"/>
                    </a:cubicBezTo>
                    <a:cubicBezTo>
                      <a:pt x="7312" y="1555"/>
                      <a:pt x="9125" y="937"/>
                      <a:pt x="11073" y="844"/>
                    </a:cubicBezTo>
                    <a:close/>
                    <a:moveTo>
                      <a:pt x="11903" y="839"/>
                    </a:moveTo>
                    <a:cubicBezTo>
                      <a:pt x="13873" y="895"/>
                      <a:pt x="15709" y="1484"/>
                      <a:pt x="17274" y="2467"/>
                    </a:cubicBezTo>
                    <a:cubicBezTo>
                      <a:pt x="16777" y="3401"/>
                      <a:pt x="16254" y="4588"/>
                      <a:pt x="15830" y="6012"/>
                    </a:cubicBezTo>
                    <a:cubicBezTo>
                      <a:pt x="14645" y="5748"/>
                      <a:pt x="13320" y="5562"/>
                      <a:pt x="11863" y="5514"/>
                    </a:cubicBezTo>
                    <a:lnTo>
                      <a:pt x="11903" y="839"/>
                    </a:lnTo>
                    <a:close/>
                    <a:moveTo>
                      <a:pt x="5084" y="3044"/>
                    </a:moveTo>
                    <a:cubicBezTo>
                      <a:pt x="5485" y="3875"/>
                      <a:pt x="5898" y="4902"/>
                      <a:pt x="6238" y="6110"/>
                    </a:cubicBezTo>
                    <a:cubicBezTo>
                      <a:pt x="3924" y="6715"/>
                      <a:pt x="2308" y="7643"/>
                      <a:pt x="1389" y="8285"/>
                    </a:cubicBezTo>
                    <a:cubicBezTo>
                      <a:pt x="2062" y="6180"/>
                      <a:pt x="3370" y="4360"/>
                      <a:pt x="5084" y="3044"/>
                    </a:cubicBezTo>
                    <a:close/>
                    <a:moveTo>
                      <a:pt x="17963" y="2939"/>
                    </a:moveTo>
                    <a:cubicBezTo>
                      <a:pt x="19789" y="4296"/>
                      <a:pt x="21169" y="6219"/>
                      <a:pt x="21843" y="8444"/>
                    </a:cubicBezTo>
                    <a:cubicBezTo>
                      <a:pt x="20886" y="7830"/>
                      <a:pt x="19116" y="6864"/>
                      <a:pt x="16639" y="6208"/>
                    </a:cubicBezTo>
                    <a:cubicBezTo>
                      <a:pt x="17029" y="4905"/>
                      <a:pt x="17506" y="3810"/>
                      <a:pt x="17963" y="2939"/>
                    </a:cubicBezTo>
                    <a:close/>
                    <a:moveTo>
                      <a:pt x="6449" y="6922"/>
                    </a:moveTo>
                    <a:cubicBezTo>
                      <a:pt x="6738" y="8150"/>
                      <a:pt x="6942" y="9541"/>
                      <a:pt x="6982" y="11083"/>
                    </a:cubicBezTo>
                    <a:lnTo>
                      <a:pt x="898" y="11030"/>
                    </a:lnTo>
                    <a:cubicBezTo>
                      <a:pt x="921" y="10544"/>
                      <a:pt x="976" y="10065"/>
                      <a:pt x="1063" y="9597"/>
                    </a:cubicBezTo>
                    <a:cubicBezTo>
                      <a:pt x="1098" y="9564"/>
                      <a:pt x="2919" y="7853"/>
                      <a:pt x="6449" y="6922"/>
                    </a:cubicBezTo>
                    <a:close/>
                    <a:moveTo>
                      <a:pt x="11025" y="6335"/>
                    </a:moveTo>
                    <a:lnTo>
                      <a:pt x="10983" y="11118"/>
                    </a:lnTo>
                    <a:lnTo>
                      <a:pt x="7811" y="11090"/>
                    </a:lnTo>
                    <a:cubicBezTo>
                      <a:pt x="7772" y="9475"/>
                      <a:pt x="7563" y="8016"/>
                      <a:pt x="7259" y="6730"/>
                    </a:cubicBezTo>
                    <a:cubicBezTo>
                      <a:pt x="8368" y="6494"/>
                      <a:pt x="9624" y="6343"/>
                      <a:pt x="11025" y="6335"/>
                    </a:cubicBezTo>
                    <a:close/>
                    <a:moveTo>
                      <a:pt x="11855" y="6346"/>
                    </a:moveTo>
                    <a:cubicBezTo>
                      <a:pt x="13228" y="6393"/>
                      <a:pt x="14483" y="6571"/>
                      <a:pt x="15608" y="6821"/>
                    </a:cubicBezTo>
                    <a:cubicBezTo>
                      <a:pt x="15284" y="8101"/>
                      <a:pt x="15050" y="9547"/>
                      <a:pt x="14983" y="11153"/>
                    </a:cubicBezTo>
                    <a:lnTo>
                      <a:pt x="11813" y="11125"/>
                    </a:lnTo>
                    <a:lnTo>
                      <a:pt x="11855" y="6346"/>
                    </a:lnTo>
                    <a:close/>
                    <a:moveTo>
                      <a:pt x="16414" y="7018"/>
                    </a:moveTo>
                    <a:cubicBezTo>
                      <a:pt x="20000" y="7977"/>
                      <a:pt x="22059" y="9603"/>
                      <a:pt x="22132" y="9663"/>
                    </a:cubicBezTo>
                    <a:cubicBezTo>
                      <a:pt x="22222" y="10170"/>
                      <a:pt x="22277" y="10689"/>
                      <a:pt x="22291" y="11217"/>
                    </a:cubicBezTo>
                    <a:lnTo>
                      <a:pt x="15814" y="11161"/>
                    </a:lnTo>
                    <a:cubicBezTo>
                      <a:pt x="15879" y="9624"/>
                      <a:pt x="16104" y="8241"/>
                      <a:pt x="16414" y="7018"/>
                    </a:cubicBezTo>
                    <a:close/>
                    <a:moveTo>
                      <a:pt x="891" y="11861"/>
                    </a:moveTo>
                    <a:lnTo>
                      <a:pt x="6987" y="11914"/>
                    </a:lnTo>
                    <a:cubicBezTo>
                      <a:pt x="6965" y="13511"/>
                      <a:pt x="6761" y="14918"/>
                      <a:pt x="6460" y="16141"/>
                    </a:cubicBezTo>
                    <a:cubicBezTo>
                      <a:pt x="3031" y="15190"/>
                      <a:pt x="1205" y="13517"/>
                      <a:pt x="1041" y="13360"/>
                    </a:cubicBezTo>
                    <a:cubicBezTo>
                      <a:pt x="957" y="12870"/>
                      <a:pt x="907" y="12370"/>
                      <a:pt x="891" y="11861"/>
                    </a:cubicBezTo>
                    <a:close/>
                    <a:moveTo>
                      <a:pt x="15794" y="11991"/>
                    </a:moveTo>
                    <a:lnTo>
                      <a:pt x="22285" y="12048"/>
                    </a:lnTo>
                    <a:cubicBezTo>
                      <a:pt x="22259" y="12597"/>
                      <a:pt x="22192" y="13137"/>
                      <a:pt x="22086" y="13662"/>
                    </a:cubicBezTo>
                    <a:cubicBezTo>
                      <a:pt x="21891" y="13810"/>
                      <a:pt x="19788" y="15356"/>
                      <a:pt x="16245" y="16220"/>
                    </a:cubicBezTo>
                    <a:cubicBezTo>
                      <a:pt x="15966" y="14992"/>
                      <a:pt x="15787" y="13585"/>
                      <a:pt x="15794" y="11991"/>
                    </a:cubicBezTo>
                    <a:close/>
                    <a:moveTo>
                      <a:pt x="7817" y="11921"/>
                    </a:moveTo>
                    <a:lnTo>
                      <a:pt x="10976" y="11949"/>
                    </a:lnTo>
                    <a:lnTo>
                      <a:pt x="10933" y="16786"/>
                    </a:lnTo>
                    <a:cubicBezTo>
                      <a:pt x="9572" y="16754"/>
                      <a:pt x="8348" y="16589"/>
                      <a:pt x="7265" y="16345"/>
                    </a:cubicBezTo>
                    <a:cubicBezTo>
                      <a:pt x="7582" y="15063"/>
                      <a:pt x="7796" y="13590"/>
                      <a:pt x="7817" y="11921"/>
                    </a:cubicBezTo>
                    <a:close/>
                    <a:moveTo>
                      <a:pt x="11806" y="11956"/>
                    </a:moveTo>
                    <a:lnTo>
                      <a:pt x="14964" y="11984"/>
                    </a:lnTo>
                    <a:cubicBezTo>
                      <a:pt x="14956" y="13644"/>
                      <a:pt x="15141" y="15114"/>
                      <a:pt x="15433" y="16398"/>
                    </a:cubicBezTo>
                    <a:cubicBezTo>
                      <a:pt x="14328" y="16619"/>
                      <a:pt x="13102" y="16767"/>
                      <a:pt x="11764" y="16790"/>
                    </a:cubicBezTo>
                    <a:lnTo>
                      <a:pt x="11806" y="11956"/>
                    </a:lnTo>
                    <a:close/>
                    <a:moveTo>
                      <a:pt x="1355" y="14684"/>
                    </a:moveTo>
                    <a:lnTo>
                      <a:pt x="1355" y="14684"/>
                    </a:lnTo>
                    <a:cubicBezTo>
                      <a:pt x="2278" y="15350"/>
                      <a:pt x="3905" y="16312"/>
                      <a:pt x="6239" y="16953"/>
                    </a:cubicBezTo>
                    <a:cubicBezTo>
                      <a:pt x="5875" y="18164"/>
                      <a:pt x="5423" y="19163"/>
                      <a:pt x="4984" y="19957"/>
                    </a:cubicBezTo>
                    <a:cubicBezTo>
                      <a:pt x="3289" y="18623"/>
                      <a:pt x="2003" y="16792"/>
                      <a:pt x="1355" y="14684"/>
                    </a:cubicBezTo>
                    <a:close/>
                    <a:moveTo>
                      <a:pt x="21765" y="14880"/>
                    </a:moveTo>
                    <a:lnTo>
                      <a:pt x="21765" y="14880"/>
                    </a:lnTo>
                    <a:cubicBezTo>
                      <a:pt x="21040" y="17081"/>
                      <a:pt x="19620" y="18966"/>
                      <a:pt x="17769" y="20278"/>
                    </a:cubicBezTo>
                    <a:cubicBezTo>
                      <a:pt x="17305" y="19439"/>
                      <a:pt x="16824" y="18357"/>
                      <a:pt x="16452" y="17034"/>
                    </a:cubicBezTo>
                    <a:cubicBezTo>
                      <a:pt x="18969" y="16427"/>
                      <a:pt x="20780" y="15486"/>
                      <a:pt x="21765" y="14880"/>
                    </a:cubicBezTo>
                    <a:close/>
                    <a:moveTo>
                      <a:pt x="7045" y="17155"/>
                    </a:moveTo>
                    <a:cubicBezTo>
                      <a:pt x="8189" y="17412"/>
                      <a:pt x="9483" y="17585"/>
                      <a:pt x="10926" y="17617"/>
                    </a:cubicBezTo>
                    <a:lnTo>
                      <a:pt x="10886" y="22223"/>
                    </a:lnTo>
                    <a:cubicBezTo>
                      <a:pt x="8960" y="22097"/>
                      <a:pt x="7176" y="21460"/>
                      <a:pt x="5662" y="20449"/>
                    </a:cubicBezTo>
                    <a:cubicBezTo>
                      <a:pt x="6145" y="19590"/>
                      <a:pt x="6646" y="18493"/>
                      <a:pt x="7045" y="17155"/>
                    </a:cubicBezTo>
                    <a:close/>
                    <a:moveTo>
                      <a:pt x="15639" y="17212"/>
                    </a:moveTo>
                    <a:cubicBezTo>
                      <a:pt x="16041" y="18656"/>
                      <a:pt x="16567" y="19832"/>
                      <a:pt x="17072" y="20736"/>
                    </a:cubicBezTo>
                    <a:cubicBezTo>
                      <a:pt x="15500" y="21675"/>
                      <a:pt x="13669" y="22221"/>
                      <a:pt x="11716" y="22244"/>
                    </a:cubicBezTo>
                    <a:lnTo>
                      <a:pt x="11756" y="17620"/>
                    </a:lnTo>
                    <a:cubicBezTo>
                      <a:pt x="13177" y="17599"/>
                      <a:pt x="14473" y="17444"/>
                      <a:pt x="15639" y="17212"/>
                    </a:cubicBezTo>
                    <a:close/>
                    <a:moveTo>
                      <a:pt x="11590" y="0"/>
                    </a:moveTo>
                    <a:cubicBezTo>
                      <a:pt x="5274" y="0"/>
                      <a:pt x="108" y="5110"/>
                      <a:pt x="53" y="11439"/>
                    </a:cubicBezTo>
                    <a:cubicBezTo>
                      <a:pt x="0" y="17798"/>
                      <a:pt x="5128" y="23022"/>
                      <a:pt x="11491" y="23077"/>
                    </a:cubicBezTo>
                    <a:cubicBezTo>
                      <a:pt x="11526" y="23078"/>
                      <a:pt x="11560" y="23078"/>
                      <a:pt x="11595" y="23078"/>
                    </a:cubicBezTo>
                    <a:cubicBezTo>
                      <a:pt x="14638" y="23078"/>
                      <a:pt x="17506" y="21906"/>
                      <a:pt x="19680" y="19769"/>
                    </a:cubicBezTo>
                    <a:cubicBezTo>
                      <a:pt x="21878" y="17609"/>
                      <a:pt x="23103" y="14722"/>
                      <a:pt x="23130" y="11639"/>
                    </a:cubicBezTo>
                    <a:cubicBezTo>
                      <a:pt x="23130" y="11605"/>
                      <a:pt x="23130" y="11572"/>
                      <a:pt x="23130" y="11537"/>
                    </a:cubicBezTo>
                    <a:cubicBezTo>
                      <a:pt x="23130" y="5222"/>
                      <a:pt x="18021" y="55"/>
                      <a:pt x="11692" y="0"/>
                    </a:cubicBezTo>
                    <a:cubicBezTo>
                      <a:pt x="11658" y="0"/>
                      <a:pt x="11624" y="0"/>
                      <a:pt x="11590" y="0"/>
                    </a:cubicBezTo>
                    <a:close/>
                  </a:path>
                </a:pathLst>
              </a:custGeom>
              <a:solidFill>
                <a:srgbClr val="F0F0CB">
                  <a:alpha val="446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285" name="Google Shape;1285;p28"/>
          <p:cNvGrpSpPr/>
          <p:nvPr/>
        </p:nvGrpSpPr>
        <p:grpSpPr>
          <a:xfrm rot="-1090116">
            <a:off x="5826115" y="3849994"/>
            <a:ext cx="988947" cy="361593"/>
            <a:chOff x="5741250" y="632146"/>
            <a:chExt cx="988992" cy="361609"/>
          </a:xfrm>
        </p:grpSpPr>
        <p:sp>
          <p:nvSpPr>
            <p:cNvPr id="1286" name="Google Shape;1286;p28"/>
            <p:cNvSpPr/>
            <p:nvPr/>
          </p:nvSpPr>
          <p:spPr>
            <a:xfrm>
              <a:off x="5741250" y="632146"/>
              <a:ext cx="988992" cy="92042"/>
            </a:xfrm>
            <a:custGeom>
              <a:avLst/>
              <a:gdLst/>
              <a:ahLst/>
              <a:cxnLst/>
              <a:rect l="l" t="t" r="r" b="b"/>
              <a:pathLst>
                <a:path w="18707" h="1741" extrusionOk="0">
                  <a:moveTo>
                    <a:pt x="8587" y="1"/>
                  </a:moveTo>
                  <a:cubicBezTo>
                    <a:pt x="7212" y="1"/>
                    <a:pt x="6517" y="378"/>
                    <a:pt x="5842" y="744"/>
                  </a:cubicBezTo>
                  <a:cubicBezTo>
                    <a:pt x="5171" y="1107"/>
                    <a:pt x="4537" y="1451"/>
                    <a:pt x="3236" y="1451"/>
                  </a:cubicBezTo>
                  <a:cubicBezTo>
                    <a:pt x="1935" y="1451"/>
                    <a:pt x="1301" y="1107"/>
                    <a:pt x="630" y="744"/>
                  </a:cubicBezTo>
                  <a:cubicBezTo>
                    <a:pt x="428" y="634"/>
                    <a:pt x="224" y="524"/>
                    <a:pt x="0" y="422"/>
                  </a:cubicBezTo>
                  <a:lnTo>
                    <a:pt x="0" y="742"/>
                  </a:lnTo>
                  <a:cubicBezTo>
                    <a:pt x="169" y="823"/>
                    <a:pt x="329" y="910"/>
                    <a:pt x="492" y="999"/>
                  </a:cubicBezTo>
                  <a:cubicBezTo>
                    <a:pt x="1165" y="1363"/>
                    <a:pt x="1862" y="1741"/>
                    <a:pt x="3236" y="1741"/>
                  </a:cubicBezTo>
                  <a:cubicBezTo>
                    <a:pt x="4610" y="1741"/>
                    <a:pt x="5307" y="1363"/>
                    <a:pt x="5980" y="999"/>
                  </a:cubicBezTo>
                  <a:cubicBezTo>
                    <a:pt x="6652" y="634"/>
                    <a:pt x="7286" y="290"/>
                    <a:pt x="8587" y="290"/>
                  </a:cubicBezTo>
                  <a:cubicBezTo>
                    <a:pt x="9888" y="290"/>
                    <a:pt x="10522" y="634"/>
                    <a:pt x="11194" y="999"/>
                  </a:cubicBezTo>
                  <a:cubicBezTo>
                    <a:pt x="11867" y="1363"/>
                    <a:pt x="12564" y="1741"/>
                    <a:pt x="13938" y="1741"/>
                  </a:cubicBezTo>
                  <a:cubicBezTo>
                    <a:pt x="15312" y="1741"/>
                    <a:pt x="16009" y="1363"/>
                    <a:pt x="16682" y="999"/>
                  </a:cubicBezTo>
                  <a:cubicBezTo>
                    <a:pt x="17246" y="693"/>
                    <a:pt x="17782" y="402"/>
                    <a:pt x="18706" y="317"/>
                  </a:cubicBezTo>
                  <a:lnTo>
                    <a:pt x="18706" y="26"/>
                  </a:lnTo>
                  <a:cubicBezTo>
                    <a:pt x="17703" y="115"/>
                    <a:pt x="17115" y="434"/>
                    <a:pt x="16544" y="744"/>
                  </a:cubicBezTo>
                  <a:cubicBezTo>
                    <a:pt x="15873" y="1107"/>
                    <a:pt x="15239" y="1451"/>
                    <a:pt x="13938" y="1451"/>
                  </a:cubicBezTo>
                  <a:cubicBezTo>
                    <a:pt x="12637" y="1451"/>
                    <a:pt x="12003" y="1107"/>
                    <a:pt x="11332" y="744"/>
                  </a:cubicBezTo>
                  <a:cubicBezTo>
                    <a:pt x="10658" y="378"/>
                    <a:pt x="9962" y="1"/>
                    <a:pt x="85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28"/>
            <p:cNvSpPr/>
            <p:nvPr/>
          </p:nvSpPr>
          <p:spPr>
            <a:xfrm>
              <a:off x="5741250" y="686070"/>
              <a:ext cx="988992" cy="92042"/>
            </a:xfrm>
            <a:custGeom>
              <a:avLst/>
              <a:gdLst/>
              <a:ahLst/>
              <a:cxnLst/>
              <a:rect l="l" t="t" r="r" b="b"/>
              <a:pathLst>
                <a:path w="18707" h="1741" extrusionOk="0">
                  <a:moveTo>
                    <a:pt x="8587" y="0"/>
                  </a:moveTo>
                  <a:cubicBezTo>
                    <a:pt x="7212" y="0"/>
                    <a:pt x="6517" y="378"/>
                    <a:pt x="5842" y="743"/>
                  </a:cubicBezTo>
                  <a:cubicBezTo>
                    <a:pt x="5171" y="1107"/>
                    <a:pt x="4537" y="1451"/>
                    <a:pt x="3236" y="1451"/>
                  </a:cubicBezTo>
                  <a:cubicBezTo>
                    <a:pt x="1935" y="1451"/>
                    <a:pt x="1301" y="1107"/>
                    <a:pt x="630" y="743"/>
                  </a:cubicBezTo>
                  <a:cubicBezTo>
                    <a:pt x="428" y="633"/>
                    <a:pt x="224" y="523"/>
                    <a:pt x="0" y="422"/>
                  </a:cubicBezTo>
                  <a:lnTo>
                    <a:pt x="0" y="742"/>
                  </a:lnTo>
                  <a:cubicBezTo>
                    <a:pt x="169" y="823"/>
                    <a:pt x="329" y="910"/>
                    <a:pt x="492" y="998"/>
                  </a:cubicBezTo>
                  <a:cubicBezTo>
                    <a:pt x="1165" y="1363"/>
                    <a:pt x="1862" y="1740"/>
                    <a:pt x="3236" y="1740"/>
                  </a:cubicBezTo>
                  <a:cubicBezTo>
                    <a:pt x="4610" y="1740"/>
                    <a:pt x="5307" y="1363"/>
                    <a:pt x="5980" y="998"/>
                  </a:cubicBezTo>
                  <a:cubicBezTo>
                    <a:pt x="6652" y="634"/>
                    <a:pt x="7286" y="290"/>
                    <a:pt x="8587" y="290"/>
                  </a:cubicBezTo>
                  <a:cubicBezTo>
                    <a:pt x="9888" y="290"/>
                    <a:pt x="10522" y="634"/>
                    <a:pt x="11194" y="998"/>
                  </a:cubicBezTo>
                  <a:cubicBezTo>
                    <a:pt x="11867" y="1363"/>
                    <a:pt x="12564" y="1740"/>
                    <a:pt x="13938" y="1740"/>
                  </a:cubicBezTo>
                  <a:cubicBezTo>
                    <a:pt x="15312" y="1740"/>
                    <a:pt x="16009" y="1363"/>
                    <a:pt x="16682" y="998"/>
                  </a:cubicBezTo>
                  <a:cubicBezTo>
                    <a:pt x="17246" y="693"/>
                    <a:pt x="17782" y="402"/>
                    <a:pt x="18706" y="316"/>
                  </a:cubicBezTo>
                  <a:lnTo>
                    <a:pt x="18706" y="26"/>
                  </a:lnTo>
                  <a:cubicBezTo>
                    <a:pt x="17703" y="115"/>
                    <a:pt x="17115" y="433"/>
                    <a:pt x="16544" y="743"/>
                  </a:cubicBezTo>
                  <a:cubicBezTo>
                    <a:pt x="15873" y="1107"/>
                    <a:pt x="15239" y="1451"/>
                    <a:pt x="13938" y="1451"/>
                  </a:cubicBezTo>
                  <a:cubicBezTo>
                    <a:pt x="12637" y="1451"/>
                    <a:pt x="12003" y="1107"/>
                    <a:pt x="11332" y="743"/>
                  </a:cubicBezTo>
                  <a:cubicBezTo>
                    <a:pt x="10658" y="378"/>
                    <a:pt x="9962" y="0"/>
                    <a:pt x="85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28"/>
            <p:cNvSpPr/>
            <p:nvPr/>
          </p:nvSpPr>
          <p:spPr>
            <a:xfrm>
              <a:off x="5741250" y="739994"/>
              <a:ext cx="988992" cy="92042"/>
            </a:xfrm>
            <a:custGeom>
              <a:avLst/>
              <a:gdLst/>
              <a:ahLst/>
              <a:cxnLst/>
              <a:rect l="l" t="t" r="r" b="b"/>
              <a:pathLst>
                <a:path w="18707" h="1741" extrusionOk="0">
                  <a:moveTo>
                    <a:pt x="8587" y="0"/>
                  </a:moveTo>
                  <a:cubicBezTo>
                    <a:pt x="7212" y="0"/>
                    <a:pt x="6517" y="378"/>
                    <a:pt x="5842" y="743"/>
                  </a:cubicBezTo>
                  <a:cubicBezTo>
                    <a:pt x="5171" y="1106"/>
                    <a:pt x="4537" y="1450"/>
                    <a:pt x="3236" y="1450"/>
                  </a:cubicBezTo>
                  <a:cubicBezTo>
                    <a:pt x="1935" y="1450"/>
                    <a:pt x="1301" y="1106"/>
                    <a:pt x="630" y="743"/>
                  </a:cubicBezTo>
                  <a:cubicBezTo>
                    <a:pt x="428" y="633"/>
                    <a:pt x="224" y="523"/>
                    <a:pt x="0" y="422"/>
                  </a:cubicBezTo>
                  <a:lnTo>
                    <a:pt x="0" y="741"/>
                  </a:lnTo>
                  <a:cubicBezTo>
                    <a:pt x="169" y="823"/>
                    <a:pt x="329" y="910"/>
                    <a:pt x="492" y="998"/>
                  </a:cubicBezTo>
                  <a:cubicBezTo>
                    <a:pt x="1165" y="1363"/>
                    <a:pt x="1862" y="1740"/>
                    <a:pt x="3236" y="1740"/>
                  </a:cubicBezTo>
                  <a:cubicBezTo>
                    <a:pt x="4610" y="1740"/>
                    <a:pt x="5307" y="1363"/>
                    <a:pt x="5980" y="998"/>
                  </a:cubicBezTo>
                  <a:cubicBezTo>
                    <a:pt x="6652" y="634"/>
                    <a:pt x="7286" y="290"/>
                    <a:pt x="8587" y="290"/>
                  </a:cubicBezTo>
                  <a:cubicBezTo>
                    <a:pt x="9888" y="290"/>
                    <a:pt x="10522" y="634"/>
                    <a:pt x="11194" y="998"/>
                  </a:cubicBezTo>
                  <a:cubicBezTo>
                    <a:pt x="11867" y="1363"/>
                    <a:pt x="12564" y="1740"/>
                    <a:pt x="13938" y="1740"/>
                  </a:cubicBezTo>
                  <a:cubicBezTo>
                    <a:pt x="15312" y="1740"/>
                    <a:pt x="16009" y="1363"/>
                    <a:pt x="16682" y="998"/>
                  </a:cubicBezTo>
                  <a:cubicBezTo>
                    <a:pt x="17246" y="693"/>
                    <a:pt x="17782" y="403"/>
                    <a:pt x="18706" y="316"/>
                  </a:cubicBezTo>
                  <a:lnTo>
                    <a:pt x="18706" y="25"/>
                  </a:lnTo>
                  <a:cubicBezTo>
                    <a:pt x="17703" y="115"/>
                    <a:pt x="17115" y="433"/>
                    <a:pt x="16544" y="743"/>
                  </a:cubicBezTo>
                  <a:cubicBezTo>
                    <a:pt x="15873" y="1106"/>
                    <a:pt x="15239" y="1450"/>
                    <a:pt x="13938" y="1450"/>
                  </a:cubicBezTo>
                  <a:cubicBezTo>
                    <a:pt x="12637" y="1450"/>
                    <a:pt x="12003" y="1106"/>
                    <a:pt x="11332" y="743"/>
                  </a:cubicBezTo>
                  <a:cubicBezTo>
                    <a:pt x="10658" y="378"/>
                    <a:pt x="9962" y="0"/>
                    <a:pt x="85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28"/>
            <p:cNvSpPr/>
            <p:nvPr/>
          </p:nvSpPr>
          <p:spPr>
            <a:xfrm>
              <a:off x="5741250" y="793865"/>
              <a:ext cx="988992" cy="92095"/>
            </a:xfrm>
            <a:custGeom>
              <a:avLst/>
              <a:gdLst/>
              <a:ahLst/>
              <a:cxnLst/>
              <a:rect l="l" t="t" r="r" b="b"/>
              <a:pathLst>
                <a:path w="18707" h="1742" extrusionOk="0">
                  <a:moveTo>
                    <a:pt x="8587" y="1"/>
                  </a:moveTo>
                  <a:cubicBezTo>
                    <a:pt x="7212" y="1"/>
                    <a:pt x="6517" y="379"/>
                    <a:pt x="5842" y="744"/>
                  </a:cubicBezTo>
                  <a:cubicBezTo>
                    <a:pt x="5171" y="1108"/>
                    <a:pt x="4537" y="1451"/>
                    <a:pt x="3236" y="1451"/>
                  </a:cubicBezTo>
                  <a:cubicBezTo>
                    <a:pt x="1935" y="1451"/>
                    <a:pt x="1301" y="1108"/>
                    <a:pt x="630" y="744"/>
                  </a:cubicBezTo>
                  <a:cubicBezTo>
                    <a:pt x="428" y="634"/>
                    <a:pt x="224" y="524"/>
                    <a:pt x="0" y="423"/>
                  </a:cubicBezTo>
                  <a:lnTo>
                    <a:pt x="0" y="742"/>
                  </a:lnTo>
                  <a:cubicBezTo>
                    <a:pt x="169" y="823"/>
                    <a:pt x="329" y="911"/>
                    <a:pt x="492" y="999"/>
                  </a:cubicBezTo>
                  <a:cubicBezTo>
                    <a:pt x="1165" y="1364"/>
                    <a:pt x="1862" y="1741"/>
                    <a:pt x="3236" y="1741"/>
                  </a:cubicBezTo>
                  <a:cubicBezTo>
                    <a:pt x="4610" y="1741"/>
                    <a:pt x="5307" y="1364"/>
                    <a:pt x="5980" y="999"/>
                  </a:cubicBezTo>
                  <a:cubicBezTo>
                    <a:pt x="6652" y="635"/>
                    <a:pt x="7286" y="291"/>
                    <a:pt x="8587" y="291"/>
                  </a:cubicBezTo>
                  <a:cubicBezTo>
                    <a:pt x="9888" y="291"/>
                    <a:pt x="10522" y="635"/>
                    <a:pt x="11194" y="999"/>
                  </a:cubicBezTo>
                  <a:cubicBezTo>
                    <a:pt x="11867" y="1364"/>
                    <a:pt x="12564" y="1741"/>
                    <a:pt x="13938" y="1741"/>
                  </a:cubicBezTo>
                  <a:cubicBezTo>
                    <a:pt x="15312" y="1741"/>
                    <a:pt x="16009" y="1364"/>
                    <a:pt x="16682" y="999"/>
                  </a:cubicBezTo>
                  <a:cubicBezTo>
                    <a:pt x="17246" y="694"/>
                    <a:pt x="17782" y="403"/>
                    <a:pt x="18706" y="317"/>
                  </a:cubicBezTo>
                  <a:lnTo>
                    <a:pt x="18706" y="26"/>
                  </a:lnTo>
                  <a:cubicBezTo>
                    <a:pt x="17703" y="116"/>
                    <a:pt x="17115" y="434"/>
                    <a:pt x="16544" y="744"/>
                  </a:cubicBezTo>
                  <a:cubicBezTo>
                    <a:pt x="15873" y="1108"/>
                    <a:pt x="15239" y="1451"/>
                    <a:pt x="13938" y="1451"/>
                  </a:cubicBezTo>
                  <a:cubicBezTo>
                    <a:pt x="12637" y="1451"/>
                    <a:pt x="12003" y="1108"/>
                    <a:pt x="11332" y="744"/>
                  </a:cubicBezTo>
                  <a:cubicBezTo>
                    <a:pt x="10658" y="379"/>
                    <a:pt x="9962" y="1"/>
                    <a:pt x="85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28"/>
            <p:cNvSpPr/>
            <p:nvPr/>
          </p:nvSpPr>
          <p:spPr>
            <a:xfrm>
              <a:off x="5741250" y="847789"/>
              <a:ext cx="988992" cy="92042"/>
            </a:xfrm>
            <a:custGeom>
              <a:avLst/>
              <a:gdLst/>
              <a:ahLst/>
              <a:cxnLst/>
              <a:rect l="l" t="t" r="r" b="b"/>
              <a:pathLst>
                <a:path w="18707" h="1741" extrusionOk="0">
                  <a:moveTo>
                    <a:pt x="8587" y="1"/>
                  </a:moveTo>
                  <a:cubicBezTo>
                    <a:pt x="7212" y="1"/>
                    <a:pt x="6517" y="379"/>
                    <a:pt x="5842" y="744"/>
                  </a:cubicBezTo>
                  <a:cubicBezTo>
                    <a:pt x="5171" y="1108"/>
                    <a:pt x="4537" y="1451"/>
                    <a:pt x="3236" y="1451"/>
                  </a:cubicBezTo>
                  <a:cubicBezTo>
                    <a:pt x="1935" y="1451"/>
                    <a:pt x="1301" y="1108"/>
                    <a:pt x="630" y="744"/>
                  </a:cubicBezTo>
                  <a:cubicBezTo>
                    <a:pt x="428" y="635"/>
                    <a:pt x="224" y="524"/>
                    <a:pt x="0" y="423"/>
                  </a:cubicBezTo>
                  <a:lnTo>
                    <a:pt x="0" y="742"/>
                  </a:lnTo>
                  <a:cubicBezTo>
                    <a:pt x="169" y="823"/>
                    <a:pt x="329" y="911"/>
                    <a:pt x="492" y="999"/>
                  </a:cubicBezTo>
                  <a:cubicBezTo>
                    <a:pt x="1165" y="1364"/>
                    <a:pt x="1862" y="1741"/>
                    <a:pt x="3236" y="1741"/>
                  </a:cubicBezTo>
                  <a:cubicBezTo>
                    <a:pt x="4610" y="1741"/>
                    <a:pt x="5307" y="1364"/>
                    <a:pt x="5980" y="999"/>
                  </a:cubicBezTo>
                  <a:cubicBezTo>
                    <a:pt x="6652" y="635"/>
                    <a:pt x="7286" y="292"/>
                    <a:pt x="8587" y="292"/>
                  </a:cubicBezTo>
                  <a:cubicBezTo>
                    <a:pt x="9888" y="292"/>
                    <a:pt x="10522" y="635"/>
                    <a:pt x="11194" y="999"/>
                  </a:cubicBezTo>
                  <a:cubicBezTo>
                    <a:pt x="11867" y="1364"/>
                    <a:pt x="12564" y="1741"/>
                    <a:pt x="13938" y="1741"/>
                  </a:cubicBezTo>
                  <a:cubicBezTo>
                    <a:pt x="15312" y="1741"/>
                    <a:pt x="16009" y="1364"/>
                    <a:pt x="16682" y="999"/>
                  </a:cubicBezTo>
                  <a:cubicBezTo>
                    <a:pt x="17246" y="694"/>
                    <a:pt x="17782" y="403"/>
                    <a:pt x="18706" y="317"/>
                  </a:cubicBezTo>
                  <a:lnTo>
                    <a:pt x="18706" y="26"/>
                  </a:lnTo>
                  <a:cubicBezTo>
                    <a:pt x="17703" y="116"/>
                    <a:pt x="17115" y="434"/>
                    <a:pt x="16544" y="744"/>
                  </a:cubicBezTo>
                  <a:cubicBezTo>
                    <a:pt x="15873" y="1108"/>
                    <a:pt x="15239" y="1451"/>
                    <a:pt x="13938" y="1451"/>
                  </a:cubicBezTo>
                  <a:cubicBezTo>
                    <a:pt x="12637" y="1451"/>
                    <a:pt x="12003" y="1108"/>
                    <a:pt x="11332" y="744"/>
                  </a:cubicBezTo>
                  <a:cubicBezTo>
                    <a:pt x="10658" y="379"/>
                    <a:pt x="9962" y="1"/>
                    <a:pt x="85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28"/>
            <p:cNvSpPr/>
            <p:nvPr/>
          </p:nvSpPr>
          <p:spPr>
            <a:xfrm>
              <a:off x="5741250" y="901713"/>
              <a:ext cx="988992" cy="92042"/>
            </a:xfrm>
            <a:custGeom>
              <a:avLst/>
              <a:gdLst/>
              <a:ahLst/>
              <a:cxnLst/>
              <a:rect l="l" t="t" r="r" b="b"/>
              <a:pathLst>
                <a:path w="18707" h="1741" extrusionOk="0">
                  <a:moveTo>
                    <a:pt x="8587" y="1"/>
                  </a:moveTo>
                  <a:cubicBezTo>
                    <a:pt x="7212" y="1"/>
                    <a:pt x="6517" y="379"/>
                    <a:pt x="5842" y="744"/>
                  </a:cubicBezTo>
                  <a:cubicBezTo>
                    <a:pt x="5171" y="1108"/>
                    <a:pt x="4537" y="1451"/>
                    <a:pt x="3236" y="1451"/>
                  </a:cubicBezTo>
                  <a:cubicBezTo>
                    <a:pt x="1935" y="1451"/>
                    <a:pt x="1301" y="1108"/>
                    <a:pt x="630" y="744"/>
                  </a:cubicBezTo>
                  <a:cubicBezTo>
                    <a:pt x="428" y="635"/>
                    <a:pt x="224" y="524"/>
                    <a:pt x="0" y="422"/>
                  </a:cubicBezTo>
                  <a:lnTo>
                    <a:pt x="0" y="742"/>
                  </a:lnTo>
                  <a:cubicBezTo>
                    <a:pt x="169" y="823"/>
                    <a:pt x="329" y="910"/>
                    <a:pt x="492" y="999"/>
                  </a:cubicBezTo>
                  <a:cubicBezTo>
                    <a:pt x="1165" y="1364"/>
                    <a:pt x="1862" y="1741"/>
                    <a:pt x="3236" y="1741"/>
                  </a:cubicBezTo>
                  <a:cubicBezTo>
                    <a:pt x="4610" y="1741"/>
                    <a:pt x="5307" y="1364"/>
                    <a:pt x="5980" y="999"/>
                  </a:cubicBezTo>
                  <a:cubicBezTo>
                    <a:pt x="6652" y="635"/>
                    <a:pt x="7286" y="291"/>
                    <a:pt x="8587" y="291"/>
                  </a:cubicBezTo>
                  <a:cubicBezTo>
                    <a:pt x="9888" y="291"/>
                    <a:pt x="10522" y="635"/>
                    <a:pt x="11194" y="999"/>
                  </a:cubicBezTo>
                  <a:cubicBezTo>
                    <a:pt x="11867" y="1364"/>
                    <a:pt x="12564" y="1741"/>
                    <a:pt x="13938" y="1741"/>
                  </a:cubicBezTo>
                  <a:cubicBezTo>
                    <a:pt x="15312" y="1741"/>
                    <a:pt x="16009" y="1364"/>
                    <a:pt x="16682" y="999"/>
                  </a:cubicBezTo>
                  <a:cubicBezTo>
                    <a:pt x="17246" y="694"/>
                    <a:pt x="17782" y="403"/>
                    <a:pt x="18706" y="317"/>
                  </a:cubicBezTo>
                  <a:lnTo>
                    <a:pt x="18706" y="26"/>
                  </a:lnTo>
                  <a:cubicBezTo>
                    <a:pt x="17703" y="116"/>
                    <a:pt x="17115" y="434"/>
                    <a:pt x="16544" y="744"/>
                  </a:cubicBezTo>
                  <a:cubicBezTo>
                    <a:pt x="15873" y="1108"/>
                    <a:pt x="15239" y="1451"/>
                    <a:pt x="13938" y="1451"/>
                  </a:cubicBezTo>
                  <a:cubicBezTo>
                    <a:pt x="12637" y="1451"/>
                    <a:pt x="12003" y="1108"/>
                    <a:pt x="11332" y="744"/>
                  </a:cubicBezTo>
                  <a:cubicBezTo>
                    <a:pt x="10658" y="379"/>
                    <a:pt x="9962" y="1"/>
                    <a:pt x="85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92" name="Google Shape;1292;p28"/>
          <p:cNvGrpSpPr/>
          <p:nvPr/>
        </p:nvGrpSpPr>
        <p:grpSpPr>
          <a:xfrm rot="1390593">
            <a:off x="6240494" y="4172899"/>
            <a:ext cx="631483" cy="699825"/>
            <a:chOff x="4869250" y="846325"/>
            <a:chExt cx="474475" cy="525825"/>
          </a:xfrm>
        </p:grpSpPr>
        <p:sp>
          <p:nvSpPr>
            <p:cNvPr id="1293" name="Google Shape;1293;p28"/>
            <p:cNvSpPr/>
            <p:nvPr/>
          </p:nvSpPr>
          <p:spPr>
            <a:xfrm>
              <a:off x="5044475" y="948700"/>
              <a:ext cx="16800" cy="31825"/>
            </a:xfrm>
            <a:custGeom>
              <a:avLst/>
              <a:gdLst/>
              <a:ahLst/>
              <a:cxnLst/>
              <a:rect l="l" t="t" r="r" b="b"/>
              <a:pathLst>
                <a:path w="672" h="1273" extrusionOk="0">
                  <a:moveTo>
                    <a:pt x="267" y="98"/>
                  </a:moveTo>
                  <a:lnTo>
                    <a:pt x="496" y="896"/>
                  </a:lnTo>
                  <a:lnTo>
                    <a:pt x="131" y="916"/>
                  </a:lnTo>
                  <a:lnTo>
                    <a:pt x="267" y="98"/>
                  </a:lnTo>
                  <a:close/>
                  <a:moveTo>
                    <a:pt x="324" y="0"/>
                  </a:moveTo>
                  <a:lnTo>
                    <a:pt x="205" y="7"/>
                  </a:lnTo>
                  <a:lnTo>
                    <a:pt x="1" y="1272"/>
                  </a:lnTo>
                  <a:lnTo>
                    <a:pt x="76" y="1268"/>
                  </a:lnTo>
                  <a:lnTo>
                    <a:pt x="123" y="989"/>
                  </a:lnTo>
                  <a:lnTo>
                    <a:pt x="512" y="967"/>
                  </a:lnTo>
                  <a:lnTo>
                    <a:pt x="590" y="1240"/>
                  </a:lnTo>
                  <a:lnTo>
                    <a:pt x="672" y="1235"/>
                  </a:lnTo>
                  <a:lnTo>
                    <a:pt x="32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28"/>
            <p:cNvSpPr/>
            <p:nvPr/>
          </p:nvSpPr>
          <p:spPr>
            <a:xfrm>
              <a:off x="5062625" y="947800"/>
              <a:ext cx="15725" cy="31625"/>
            </a:xfrm>
            <a:custGeom>
              <a:avLst/>
              <a:gdLst/>
              <a:ahLst/>
              <a:cxnLst/>
              <a:rect l="l" t="t" r="r" b="b"/>
              <a:pathLst>
                <a:path w="629" h="1265" extrusionOk="0">
                  <a:moveTo>
                    <a:pt x="282" y="76"/>
                  </a:moveTo>
                  <a:cubicBezTo>
                    <a:pt x="405" y="76"/>
                    <a:pt x="456" y="152"/>
                    <a:pt x="463" y="280"/>
                  </a:cubicBezTo>
                  <a:lnTo>
                    <a:pt x="470" y="398"/>
                  </a:lnTo>
                  <a:cubicBezTo>
                    <a:pt x="479" y="565"/>
                    <a:pt x="396" y="612"/>
                    <a:pt x="250" y="619"/>
                  </a:cubicBezTo>
                  <a:lnTo>
                    <a:pt x="117" y="626"/>
                  </a:lnTo>
                  <a:lnTo>
                    <a:pt x="87" y="86"/>
                  </a:lnTo>
                  <a:lnTo>
                    <a:pt x="264" y="76"/>
                  </a:lnTo>
                  <a:cubicBezTo>
                    <a:pt x="270" y="76"/>
                    <a:pt x="276" y="76"/>
                    <a:pt x="282" y="76"/>
                  </a:cubicBezTo>
                  <a:close/>
                  <a:moveTo>
                    <a:pt x="288" y="1"/>
                  </a:moveTo>
                  <a:cubicBezTo>
                    <a:pt x="280" y="1"/>
                    <a:pt x="271" y="1"/>
                    <a:pt x="262" y="1"/>
                  </a:cubicBezTo>
                  <a:lnTo>
                    <a:pt x="1" y="16"/>
                  </a:lnTo>
                  <a:lnTo>
                    <a:pt x="71" y="1265"/>
                  </a:lnTo>
                  <a:lnTo>
                    <a:pt x="153" y="1259"/>
                  </a:lnTo>
                  <a:lnTo>
                    <a:pt x="121" y="702"/>
                  </a:lnTo>
                  <a:lnTo>
                    <a:pt x="252" y="695"/>
                  </a:lnTo>
                  <a:cubicBezTo>
                    <a:pt x="262" y="694"/>
                    <a:pt x="273" y="694"/>
                    <a:pt x="283" y="694"/>
                  </a:cubicBezTo>
                  <a:cubicBezTo>
                    <a:pt x="408" y="694"/>
                    <a:pt x="489" y="740"/>
                    <a:pt x="497" y="894"/>
                  </a:cubicBezTo>
                  <a:lnTo>
                    <a:pt x="508" y="1090"/>
                  </a:lnTo>
                  <a:cubicBezTo>
                    <a:pt x="512" y="1157"/>
                    <a:pt x="520" y="1202"/>
                    <a:pt x="543" y="1239"/>
                  </a:cubicBezTo>
                  <a:lnTo>
                    <a:pt x="629" y="1233"/>
                  </a:lnTo>
                  <a:cubicBezTo>
                    <a:pt x="600" y="1194"/>
                    <a:pt x="593" y="1137"/>
                    <a:pt x="590" y="1085"/>
                  </a:cubicBezTo>
                  <a:lnTo>
                    <a:pt x="579" y="891"/>
                  </a:lnTo>
                  <a:cubicBezTo>
                    <a:pt x="572" y="756"/>
                    <a:pt x="515" y="667"/>
                    <a:pt x="385" y="646"/>
                  </a:cubicBezTo>
                  <a:cubicBezTo>
                    <a:pt x="506" y="611"/>
                    <a:pt x="559" y="523"/>
                    <a:pt x="551" y="378"/>
                  </a:cubicBezTo>
                  <a:lnTo>
                    <a:pt x="545" y="268"/>
                  </a:lnTo>
                  <a:cubicBezTo>
                    <a:pt x="536" y="100"/>
                    <a:pt x="460" y="1"/>
                    <a:pt x="2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28"/>
            <p:cNvSpPr/>
            <p:nvPr/>
          </p:nvSpPr>
          <p:spPr>
            <a:xfrm>
              <a:off x="5079850" y="946850"/>
              <a:ext cx="15700" cy="31625"/>
            </a:xfrm>
            <a:custGeom>
              <a:avLst/>
              <a:gdLst/>
              <a:ahLst/>
              <a:cxnLst/>
              <a:rect l="l" t="t" r="r" b="b"/>
              <a:pathLst>
                <a:path w="628" h="1265" extrusionOk="0">
                  <a:moveTo>
                    <a:pt x="280" y="76"/>
                  </a:moveTo>
                  <a:cubicBezTo>
                    <a:pt x="404" y="76"/>
                    <a:pt x="455" y="151"/>
                    <a:pt x="463" y="280"/>
                  </a:cubicBezTo>
                  <a:lnTo>
                    <a:pt x="469" y="397"/>
                  </a:lnTo>
                  <a:cubicBezTo>
                    <a:pt x="478" y="565"/>
                    <a:pt x="396" y="611"/>
                    <a:pt x="249" y="619"/>
                  </a:cubicBezTo>
                  <a:lnTo>
                    <a:pt x="117" y="627"/>
                  </a:lnTo>
                  <a:lnTo>
                    <a:pt x="87" y="86"/>
                  </a:lnTo>
                  <a:lnTo>
                    <a:pt x="264" y="76"/>
                  </a:lnTo>
                  <a:cubicBezTo>
                    <a:pt x="269" y="76"/>
                    <a:pt x="275" y="76"/>
                    <a:pt x="280" y="76"/>
                  </a:cubicBezTo>
                  <a:close/>
                  <a:moveTo>
                    <a:pt x="287" y="0"/>
                  </a:moveTo>
                  <a:cubicBezTo>
                    <a:pt x="279" y="0"/>
                    <a:pt x="270" y="0"/>
                    <a:pt x="261" y="1"/>
                  </a:cubicBezTo>
                  <a:lnTo>
                    <a:pt x="1" y="16"/>
                  </a:lnTo>
                  <a:lnTo>
                    <a:pt x="70" y="1264"/>
                  </a:lnTo>
                  <a:lnTo>
                    <a:pt x="152" y="1260"/>
                  </a:lnTo>
                  <a:lnTo>
                    <a:pt x="121" y="701"/>
                  </a:lnTo>
                  <a:lnTo>
                    <a:pt x="251" y="694"/>
                  </a:lnTo>
                  <a:cubicBezTo>
                    <a:pt x="262" y="694"/>
                    <a:pt x="273" y="693"/>
                    <a:pt x="283" y="693"/>
                  </a:cubicBezTo>
                  <a:cubicBezTo>
                    <a:pt x="407" y="693"/>
                    <a:pt x="488" y="740"/>
                    <a:pt x="497" y="893"/>
                  </a:cubicBezTo>
                  <a:lnTo>
                    <a:pt x="507" y="1090"/>
                  </a:lnTo>
                  <a:cubicBezTo>
                    <a:pt x="512" y="1158"/>
                    <a:pt x="519" y="1201"/>
                    <a:pt x="542" y="1238"/>
                  </a:cubicBezTo>
                  <a:lnTo>
                    <a:pt x="628" y="1233"/>
                  </a:lnTo>
                  <a:cubicBezTo>
                    <a:pt x="599" y="1194"/>
                    <a:pt x="592" y="1137"/>
                    <a:pt x="589" y="1085"/>
                  </a:cubicBezTo>
                  <a:lnTo>
                    <a:pt x="579" y="891"/>
                  </a:lnTo>
                  <a:cubicBezTo>
                    <a:pt x="571" y="755"/>
                    <a:pt x="514" y="667"/>
                    <a:pt x="384" y="645"/>
                  </a:cubicBezTo>
                  <a:cubicBezTo>
                    <a:pt x="506" y="610"/>
                    <a:pt x="559" y="523"/>
                    <a:pt x="550" y="377"/>
                  </a:cubicBezTo>
                  <a:lnTo>
                    <a:pt x="544" y="268"/>
                  </a:lnTo>
                  <a:cubicBezTo>
                    <a:pt x="535" y="100"/>
                    <a:pt x="460" y="0"/>
                    <a:pt x="2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28"/>
            <p:cNvSpPr/>
            <p:nvPr/>
          </p:nvSpPr>
          <p:spPr>
            <a:xfrm>
              <a:off x="5097050" y="946150"/>
              <a:ext cx="3825" cy="31350"/>
            </a:xfrm>
            <a:custGeom>
              <a:avLst/>
              <a:gdLst/>
              <a:ahLst/>
              <a:cxnLst/>
              <a:rect l="l" t="t" r="r" b="b"/>
              <a:pathLst>
                <a:path w="153" h="1254" extrusionOk="0">
                  <a:moveTo>
                    <a:pt x="83" y="1"/>
                  </a:moveTo>
                  <a:lnTo>
                    <a:pt x="1" y="5"/>
                  </a:lnTo>
                  <a:lnTo>
                    <a:pt x="71" y="1254"/>
                  </a:lnTo>
                  <a:lnTo>
                    <a:pt x="153" y="1249"/>
                  </a:lnTo>
                  <a:lnTo>
                    <a:pt x="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28"/>
            <p:cNvSpPr/>
            <p:nvPr/>
          </p:nvSpPr>
          <p:spPr>
            <a:xfrm>
              <a:off x="5102225" y="945075"/>
              <a:ext cx="16700" cy="31775"/>
            </a:xfrm>
            <a:custGeom>
              <a:avLst/>
              <a:gdLst/>
              <a:ahLst/>
              <a:cxnLst/>
              <a:rect l="l" t="t" r="r" b="b"/>
              <a:pathLst>
                <a:path w="668" h="1271" extrusionOk="0">
                  <a:moveTo>
                    <a:pt x="668" y="0"/>
                  </a:moveTo>
                  <a:lnTo>
                    <a:pt x="591" y="5"/>
                  </a:lnTo>
                  <a:lnTo>
                    <a:pt x="402" y="1172"/>
                  </a:lnTo>
                  <a:lnTo>
                    <a:pt x="85" y="33"/>
                  </a:lnTo>
                  <a:lnTo>
                    <a:pt x="1" y="37"/>
                  </a:lnTo>
                  <a:lnTo>
                    <a:pt x="345" y="1271"/>
                  </a:lnTo>
                  <a:lnTo>
                    <a:pt x="466" y="1264"/>
                  </a:lnTo>
                  <a:lnTo>
                    <a:pt x="66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28"/>
            <p:cNvSpPr/>
            <p:nvPr/>
          </p:nvSpPr>
          <p:spPr>
            <a:xfrm>
              <a:off x="5122200" y="944400"/>
              <a:ext cx="16800" cy="31825"/>
            </a:xfrm>
            <a:custGeom>
              <a:avLst/>
              <a:gdLst/>
              <a:ahLst/>
              <a:cxnLst/>
              <a:rect l="l" t="t" r="r" b="b"/>
              <a:pathLst>
                <a:path w="672" h="1273" extrusionOk="0">
                  <a:moveTo>
                    <a:pt x="267" y="98"/>
                  </a:moveTo>
                  <a:lnTo>
                    <a:pt x="495" y="896"/>
                  </a:lnTo>
                  <a:lnTo>
                    <a:pt x="132" y="916"/>
                  </a:lnTo>
                  <a:lnTo>
                    <a:pt x="267" y="98"/>
                  </a:lnTo>
                  <a:close/>
                  <a:moveTo>
                    <a:pt x="324" y="0"/>
                  </a:moveTo>
                  <a:lnTo>
                    <a:pt x="204" y="7"/>
                  </a:lnTo>
                  <a:lnTo>
                    <a:pt x="1" y="1272"/>
                  </a:lnTo>
                  <a:lnTo>
                    <a:pt x="76" y="1268"/>
                  </a:lnTo>
                  <a:lnTo>
                    <a:pt x="123" y="988"/>
                  </a:lnTo>
                  <a:lnTo>
                    <a:pt x="512" y="967"/>
                  </a:lnTo>
                  <a:lnTo>
                    <a:pt x="589" y="1239"/>
                  </a:lnTo>
                  <a:lnTo>
                    <a:pt x="671" y="1235"/>
                  </a:lnTo>
                  <a:lnTo>
                    <a:pt x="32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28"/>
            <p:cNvSpPr/>
            <p:nvPr/>
          </p:nvSpPr>
          <p:spPr>
            <a:xfrm>
              <a:off x="5140375" y="943750"/>
              <a:ext cx="13600" cy="31350"/>
            </a:xfrm>
            <a:custGeom>
              <a:avLst/>
              <a:gdLst/>
              <a:ahLst/>
              <a:cxnLst/>
              <a:rect l="l" t="t" r="r" b="b"/>
              <a:pathLst>
                <a:path w="544" h="1254" extrusionOk="0">
                  <a:moveTo>
                    <a:pt x="82" y="1"/>
                  </a:moveTo>
                  <a:lnTo>
                    <a:pt x="0" y="5"/>
                  </a:lnTo>
                  <a:lnTo>
                    <a:pt x="69" y="1254"/>
                  </a:lnTo>
                  <a:lnTo>
                    <a:pt x="543" y="1228"/>
                  </a:lnTo>
                  <a:lnTo>
                    <a:pt x="540" y="1153"/>
                  </a:lnTo>
                  <a:lnTo>
                    <a:pt x="147" y="1174"/>
                  </a:lnTo>
                  <a:lnTo>
                    <a:pt x="8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28"/>
            <p:cNvSpPr/>
            <p:nvPr/>
          </p:nvSpPr>
          <p:spPr>
            <a:xfrm>
              <a:off x="4969450" y="1008950"/>
              <a:ext cx="7725" cy="28850"/>
            </a:xfrm>
            <a:custGeom>
              <a:avLst/>
              <a:gdLst/>
              <a:ahLst/>
              <a:cxnLst/>
              <a:rect l="l" t="t" r="r" b="b"/>
              <a:pathLst>
                <a:path w="309" h="1154" extrusionOk="0">
                  <a:moveTo>
                    <a:pt x="246" y="0"/>
                  </a:moveTo>
                  <a:lnTo>
                    <a:pt x="187" y="4"/>
                  </a:lnTo>
                  <a:cubicBezTo>
                    <a:pt x="162" y="91"/>
                    <a:pt x="113" y="161"/>
                    <a:pt x="1" y="175"/>
                  </a:cubicBezTo>
                  <a:lnTo>
                    <a:pt x="4" y="240"/>
                  </a:lnTo>
                  <a:cubicBezTo>
                    <a:pt x="81" y="230"/>
                    <a:pt x="139" y="190"/>
                    <a:pt x="177" y="134"/>
                  </a:cubicBezTo>
                  <a:lnTo>
                    <a:pt x="234" y="1153"/>
                  </a:lnTo>
                  <a:lnTo>
                    <a:pt x="309" y="1149"/>
                  </a:lnTo>
                  <a:lnTo>
                    <a:pt x="24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28"/>
            <p:cNvSpPr/>
            <p:nvPr/>
          </p:nvSpPr>
          <p:spPr>
            <a:xfrm>
              <a:off x="4979625" y="1008025"/>
              <a:ext cx="12575" cy="29300"/>
            </a:xfrm>
            <a:custGeom>
              <a:avLst/>
              <a:gdLst/>
              <a:ahLst/>
              <a:cxnLst/>
              <a:rect l="l" t="t" r="r" b="b"/>
              <a:pathLst>
                <a:path w="503" h="1172" extrusionOk="0">
                  <a:moveTo>
                    <a:pt x="499" y="0"/>
                  </a:moveTo>
                  <a:lnTo>
                    <a:pt x="0" y="28"/>
                  </a:lnTo>
                  <a:lnTo>
                    <a:pt x="5" y="99"/>
                  </a:lnTo>
                  <a:lnTo>
                    <a:pt x="426" y="75"/>
                  </a:lnTo>
                  <a:lnTo>
                    <a:pt x="426" y="75"/>
                  </a:lnTo>
                  <a:lnTo>
                    <a:pt x="163" y="1171"/>
                  </a:lnTo>
                  <a:lnTo>
                    <a:pt x="240" y="1167"/>
                  </a:lnTo>
                  <a:lnTo>
                    <a:pt x="502" y="69"/>
                  </a:lnTo>
                  <a:lnTo>
                    <a:pt x="49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28"/>
            <p:cNvSpPr/>
            <p:nvPr/>
          </p:nvSpPr>
          <p:spPr>
            <a:xfrm>
              <a:off x="5052225" y="1004150"/>
              <a:ext cx="13550" cy="29225"/>
            </a:xfrm>
            <a:custGeom>
              <a:avLst/>
              <a:gdLst/>
              <a:ahLst/>
              <a:cxnLst/>
              <a:rect l="l" t="t" r="r" b="b"/>
              <a:pathLst>
                <a:path w="542" h="1169" extrusionOk="0">
                  <a:moveTo>
                    <a:pt x="257" y="0"/>
                  </a:moveTo>
                  <a:cubicBezTo>
                    <a:pt x="251" y="0"/>
                    <a:pt x="245" y="0"/>
                    <a:pt x="238" y="1"/>
                  </a:cubicBezTo>
                  <a:cubicBezTo>
                    <a:pt x="69" y="12"/>
                    <a:pt x="0" y="127"/>
                    <a:pt x="9" y="299"/>
                  </a:cubicBezTo>
                  <a:cubicBezTo>
                    <a:pt x="28" y="619"/>
                    <a:pt x="442" y="602"/>
                    <a:pt x="457" y="877"/>
                  </a:cubicBezTo>
                  <a:cubicBezTo>
                    <a:pt x="464" y="1000"/>
                    <a:pt x="421" y="1091"/>
                    <a:pt x="296" y="1097"/>
                  </a:cubicBezTo>
                  <a:cubicBezTo>
                    <a:pt x="291" y="1098"/>
                    <a:pt x="286" y="1098"/>
                    <a:pt x="281" y="1098"/>
                  </a:cubicBezTo>
                  <a:cubicBezTo>
                    <a:pt x="165" y="1098"/>
                    <a:pt x="116" y="1014"/>
                    <a:pt x="110" y="896"/>
                  </a:cubicBezTo>
                  <a:lnTo>
                    <a:pt x="106" y="832"/>
                  </a:lnTo>
                  <a:lnTo>
                    <a:pt x="35" y="836"/>
                  </a:lnTo>
                  <a:lnTo>
                    <a:pt x="37" y="895"/>
                  </a:lnTo>
                  <a:cubicBezTo>
                    <a:pt x="46" y="1054"/>
                    <a:pt x="119" y="1169"/>
                    <a:pt x="281" y="1169"/>
                  </a:cubicBezTo>
                  <a:cubicBezTo>
                    <a:pt x="288" y="1169"/>
                    <a:pt x="294" y="1169"/>
                    <a:pt x="301" y="1168"/>
                  </a:cubicBezTo>
                  <a:cubicBezTo>
                    <a:pt x="476" y="1159"/>
                    <a:pt x="542" y="1033"/>
                    <a:pt x="532" y="868"/>
                  </a:cubicBezTo>
                  <a:cubicBezTo>
                    <a:pt x="515" y="551"/>
                    <a:pt x="100" y="569"/>
                    <a:pt x="84" y="291"/>
                  </a:cubicBezTo>
                  <a:cubicBezTo>
                    <a:pt x="78" y="169"/>
                    <a:pt x="119" y="77"/>
                    <a:pt x="243" y="70"/>
                  </a:cubicBezTo>
                  <a:cubicBezTo>
                    <a:pt x="248" y="70"/>
                    <a:pt x="252" y="69"/>
                    <a:pt x="257" y="69"/>
                  </a:cubicBezTo>
                  <a:cubicBezTo>
                    <a:pt x="372" y="69"/>
                    <a:pt x="419" y="156"/>
                    <a:pt x="426" y="273"/>
                  </a:cubicBezTo>
                  <a:lnTo>
                    <a:pt x="427" y="303"/>
                  </a:lnTo>
                  <a:lnTo>
                    <a:pt x="499" y="299"/>
                  </a:lnTo>
                  <a:lnTo>
                    <a:pt x="498" y="274"/>
                  </a:lnTo>
                  <a:cubicBezTo>
                    <a:pt x="489" y="115"/>
                    <a:pt x="417" y="0"/>
                    <a:pt x="2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28"/>
            <p:cNvSpPr/>
            <p:nvPr/>
          </p:nvSpPr>
          <p:spPr>
            <a:xfrm>
              <a:off x="5067350" y="1003275"/>
              <a:ext cx="12925" cy="29325"/>
            </a:xfrm>
            <a:custGeom>
              <a:avLst/>
              <a:gdLst/>
              <a:ahLst/>
              <a:cxnLst/>
              <a:rect l="l" t="t" r="r" b="b"/>
              <a:pathLst>
                <a:path w="517" h="1173" extrusionOk="0">
                  <a:moveTo>
                    <a:pt x="453" y="1"/>
                  </a:moveTo>
                  <a:lnTo>
                    <a:pt x="1" y="25"/>
                  </a:lnTo>
                  <a:lnTo>
                    <a:pt x="64" y="1173"/>
                  </a:lnTo>
                  <a:lnTo>
                    <a:pt x="517" y="1147"/>
                  </a:lnTo>
                  <a:lnTo>
                    <a:pt x="512" y="1079"/>
                  </a:lnTo>
                  <a:lnTo>
                    <a:pt x="136" y="1099"/>
                  </a:lnTo>
                  <a:lnTo>
                    <a:pt x="109" y="621"/>
                  </a:lnTo>
                  <a:lnTo>
                    <a:pt x="422" y="604"/>
                  </a:lnTo>
                  <a:lnTo>
                    <a:pt x="418" y="535"/>
                  </a:lnTo>
                  <a:lnTo>
                    <a:pt x="105" y="553"/>
                  </a:lnTo>
                  <a:lnTo>
                    <a:pt x="80" y="90"/>
                  </a:lnTo>
                  <a:lnTo>
                    <a:pt x="456" y="70"/>
                  </a:lnTo>
                  <a:lnTo>
                    <a:pt x="45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28"/>
            <p:cNvSpPr/>
            <p:nvPr/>
          </p:nvSpPr>
          <p:spPr>
            <a:xfrm>
              <a:off x="5081725" y="1002775"/>
              <a:ext cx="12925" cy="29050"/>
            </a:xfrm>
            <a:custGeom>
              <a:avLst/>
              <a:gdLst/>
              <a:ahLst/>
              <a:cxnLst/>
              <a:rect l="l" t="t" r="r" b="b"/>
              <a:pathLst>
                <a:path w="517" h="1162" extrusionOk="0">
                  <a:moveTo>
                    <a:pt x="257" y="69"/>
                  </a:moveTo>
                  <a:cubicBezTo>
                    <a:pt x="373" y="69"/>
                    <a:pt x="417" y="146"/>
                    <a:pt x="424" y="265"/>
                  </a:cubicBezTo>
                  <a:lnTo>
                    <a:pt x="431" y="399"/>
                  </a:lnTo>
                  <a:cubicBezTo>
                    <a:pt x="439" y="539"/>
                    <a:pt x="385" y="601"/>
                    <a:pt x="252" y="608"/>
                  </a:cubicBezTo>
                  <a:lnTo>
                    <a:pt x="109" y="616"/>
                  </a:lnTo>
                  <a:lnTo>
                    <a:pt x="80" y="79"/>
                  </a:lnTo>
                  <a:lnTo>
                    <a:pt x="242" y="70"/>
                  </a:lnTo>
                  <a:cubicBezTo>
                    <a:pt x="247" y="70"/>
                    <a:pt x="252" y="69"/>
                    <a:pt x="257" y="69"/>
                  </a:cubicBezTo>
                  <a:close/>
                  <a:moveTo>
                    <a:pt x="260" y="0"/>
                  </a:moveTo>
                  <a:cubicBezTo>
                    <a:pt x="253" y="0"/>
                    <a:pt x="246" y="0"/>
                    <a:pt x="238" y="1"/>
                  </a:cubicBezTo>
                  <a:lnTo>
                    <a:pt x="1" y="14"/>
                  </a:lnTo>
                  <a:lnTo>
                    <a:pt x="64" y="1161"/>
                  </a:lnTo>
                  <a:lnTo>
                    <a:pt x="140" y="1157"/>
                  </a:lnTo>
                  <a:lnTo>
                    <a:pt x="114" y="684"/>
                  </a:lnTo>
                  <a:lnTo>
                    <a:pt x="256" y="677"/>
                  </a:lnTo>
                  <a:cubicBezTo>
                    <a:pt x="438" y="667"/>
                    <a:pt x="516" y="572"/>
                    <a:pt x="506" y="390"/>
                  </a:cubicBezTo>
                  <a:lnTo>
                    <a:pt x="500" y="265"/>
                  </a:lnTo>
                  <a:cubicBezTo>
                    <a:pt x="490" y="106"/>
                    <a:pt x="421" y="0"/>
                    <a:pt x="2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28"/>
            <p:cNvSpPr/>
            <p:nvPr/>
          </p:nvSpPr>
          <p:spPr>
            <a:xfrm>
              <a:off x="5178275" y="997150"/>
              <a:ext cx="13600" cy="29325"/>
            </a:xfrm>
            <a:custGeom>
              <a:avLst/>
              <a:gdLst/>
              <a:ahLst/>
              <a:cxnLst/>
              <a:rect l="l" t="t" r="r" b="b"/>
              <a:pathLst>
                <a:path w="544" h="1173" extrusionOk="0">
                  <a:moveTo>
                    <a:pt x="261" y="1"/>
                  </a:moveTo>
                  <a:cubicBezTo>
                    <a:pt x="254" y="1"/>
                    <a:pt x="248" y="1"/>
                    <a:pt x="241" y="1"/>
                  </a:cubicBezTo>
                  <a:cubicBezTo>
                    <a:pt x="64" y="12"/>
                    <a:pt x="1" y="145"/>
                    <a:pt x="10" y="311"/>
                  </a:cubicBezTo>
                  <a:lnTo>
                    <a:pt x="14" y="384"/>
                  </a:lnTo>
                  <a:lnTo>
                    <a:pt x="86" y="380"/>
                  </a:lnTo>
                  <a:lnTo>
                    <a:pt x="82" y="302"/>
                  </a:lnTo>
                  <a:cubicBezTo>
                    <a:pt x="75" y="179"/>
                    <a:pt x="115" y="77"/>
                    <a:pt x="242" y="70"/>
                  </a:cubicBezTo>
                  <a:cubicBezTo>
                    <a:pt x="247" y="70"/>
                    <a:pt x="251" y="70"/>
                    <a:pt x="256" y="70"/>
                  </a:cubicBezTo>
                  <a:cubicBezTo>
                    <a:pt x="376" y="70"/>
                    <a:pt x="422" y="159"/>
                    <a:pt x="430" y="287"/>
                  </a:cubicBezTo>
                  <a:cubicBezTo>
                    <a:pt x="447" y="602"/>
                    <a:pt x="32" y="712"/>
                    <a:pt x="55" y="1116"/>
                  </a:cubicBezTo>
                  <a:lnTo>
                    <a:pt x="58" y="1172"/>
                  </a:lnTo>
                  <a:lnTo>
                    <a:pt x="543" y="1145"/>
                  </a:lnTo>
                  <a:lnTo>
                    <a:pt x="539" y="1076"/>
                  </a:lnTo>
                  <a:lnTo>
                    <a:pt x="129" y="1099"/>
                  </a:lnTo>
                  <a:lnTo>
                    <a:pt x="128" y="1086"/>
                  </a:lnTo>
                  <a:cubicBezTo>
                    <a:pt x="114" y="749"/>
                    <a:pt x="523" y="611"/>
                    <a:pt x="505" y="280"/>
                  </a:cubicBezTo>
                  <a:cubicBezTo>
                    <a:pt x="495" y="119"/>
                    <a:pt x="425" y="1"/>
                    <a:pt x="2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28"/>
            <p:cNvSpPr/>
            <p:nvPr/>
          </p:nvSpPr>
          <p:spPr>
            <a:xfrm>
              <a:off x="5193575" y="996300"/>
              <a:ext cx="13950" cy="29225"/>
            </a:xfrm>
            <a:custGeom>
              <a:avLst/>
              <a:gdLst/>
              <a:ahLst/>
              <a:cxnLst/>
              <a:rect l="l" t="t" r="r" b="b"/>
              <a:pathLst>
                <a:path w="558" h="1169" extrusionOk="0">
                  <a:moveTo>
                    <a:pt x="264" y="70"/>
                  </a:moveTo>
                  <a:cubicBezTo>
                    <a:pt x="380" y="70"/>
                    <a:pt x="432" y="157"/>
                    <a:pt x="439" y="277"/>
                  </a:cubicBezTo>
                  <a:lnTo>
                    <a:pt x="472" y="872"/>
                  </a:lnTo>
                  <a:cubicBezTo>
                    <a:pt x="479" y="998"/>
                    <a:pt x="434" y="1093"/>
                    <a:pt x="307" y="1100"/>
                  </a:cubicBezTo>
                  <a:cubicBezTo>
                    <a:pt x="303" y="1100"/>
                    <a:pt x="298" y="1100"/>
                    <a:pt x="294" y="1100"/>
                  </a:cubicBezTo>
                  <a:cubicBezTo>
                    <a:pt x="178" y="1100"/>
                    <a:pt x="125" y="1013"/>
                    <a:pt x="119" y="891"/>
                  </a:cubicBezTo>
                  <a:lnTo>
                    <a:pt x="86" y="296"/>
                  </a:lnTo>
                  <a:cubicBezTo>
                    <a:pt x="79" y="172"/>
                    <a:pt x="124" y="77"/>
                    <a:pt x="251" y="70"/>
                  </a:cubicBezTo>
                  <a:cubicBezTo>
                    <a:pt x="255" y="70"/>
                    <a:pt x="260" y="70"/>
                    <a:pt x="264" y="70"/>
                  </a:cubicBezTo>
                  <a:close/>
                  <a:moveTo>
                    <a:pt x="267" y="1"/>
                  </a:moveTo>
                  <a:cubicBezTo>
                    <a:pt x="260" y="1"/>
                    <a:pt x="254" y="1"/>
                    <a:pt x="247" y="1"/>
                  </a:cubicBezTo>
                  <a:cubicBezTo>
                    <a:pt x="72" y="11"/>
                    <a:pt x="1" y="137"/>
                    <a:pt x="10" y="305"/>
                  </a:cubicBezTo>
                  <a:lnTo>
                    <a:pt x="43" y="892"/>
                  </a:lnTo>
                  <a:cubicBezTo>
                    <a:pt x="52" y="1053"/>
                    <a:pt x="129" y="1169"/>
                    <a:pt x="291" y="1169"/>
                  </a:cubicBezTo>
                  <a:cubicBezTo>
                    <a:pt x="297" y="1169"/>
                    <a:pt x="305" y="1168"/>
                    <a:pt x="312" y="1168"/>
                  </a:cubicBezTo>
                  <a:cubicBezTo>
                    <a:pt x="486" y="1158"/>
                    <a:pt x="557" y="1032"/>
                    <a:pt x="547" y="864"/>
                  </a:cubicBezTo>
                  <a:lnTo>
                    <a:pt x="515" y="277"/>
                  </a:lnTo>
                  <a:cubicBezTo>
                    <a:pt x="506" y="115"/>
                    <a:pt x="428" y="1"/>
                    <a:pt x="2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28"/>
            <p:cNvSpPr/>
            <p:nvPr/>
          </p:nvSpPr>
          <p:spPr>
            <a:xfrm>
              <a:off x="5210375" y="995600"/>
              <a:ext cx="7750" cy="28850"/>
            </a:xfrm>
            <a:custGeom>
              <a:avLst/>
              <a:gdLst/>
              <a:ahLst/>
              <a:cxnLst/>
              <a:rect l="l" t="t" r="r" b="b"/>
              <a:pathLst>
                <a:path w="310" h="1154" extrusionOk="0">
                  <a:moveTo>
                    <a:pt x="246" y="1"/>
                  </a:moveTo>
                  <a:lnTo>
                    <a:pt x="186" y="4"/>
                  </a:lnTo>
                  <a:cubicBezTo>
                    <a:pt x="162" y="90"/>
                    <a:pt x="113" y="161"/>
                    <a:pt x="0" y="175"/>
                  </a:cubicBezTo>
                  <a:lnTo>
                    <a:pt x="4" y="241"/>
                  </a:lnTo>
                  <a:cubicBezTo>
                    <a:pt x="81" y="230"/>
                    <a:pt x="139" y="191"/>
                    <a:pt x="178" y="134"/>
                  </a:cubicBezTo>
                  <a:lnTo>
                    <a:pt x="233" y="1153"/>
                  </a:lnTo>
                  <a:lnTo>
                    <a:pt x="309" y="1150"/>
                  </a:lnTo>
                  <a:lnTo>
                    <a:pt x="24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28"/>
            <p:cNvSpPr/>
            <p:nvPr/>
          </p:nvSpPr>
          <p:spPr>
            <a:xfrm>
              <a:off x="5221600" y="994725"/>
              <a:ext cx="12850" cy="29325"/>
            </a:xfrm>
            <a:custGeom>
              <a:avLst/>
              <a:gdLst/>
              <a:ahLst/>
              <a:cxnLst/>
              <a:rect l="l" t="t" r="r" b="b"/>
              <a:pathLst>
                <a:path w="514" h="1173" extrusionOk="0">
                  <a:moveTo>
                    <a:pt x="432" y="1"/>
                  </a:moveTo>
                  <a:lnTo>
                    <a:pt x="1" y="24"/>
                  </a:lnTo>
                  <a:lnTo>
                    <a:pt x="5" y="639"/>
                  </a:lnTo>
                  <a:lnTo>
                    <a:pt x="76" y="635"/>
                  </a:lnTo>
                  <a:lnTo>
                    <a:pt x="75" y="615"/>
                  </a:lnTo>
                  <a:cubicBezTo>
                    <a:pt x="94" y="529"/>
                    <a:pt x="148" y="480"/>
                    <a:pt x="231" y="475"/>
                  </a:cubicBezTo>
                  <a:cubicBezTo>
                    <a:pt x="236" y="474"/>
                    <a:pt x="241" y="474"/>
                    <a:pt x="245" y="474"/>
                  </a:cubicBezTo>
                  <a:cubicBezTo>
                    <a:pt x="362" y="474"/>
                    <a:pt x="412" y="563"/>
                    <a:pt x="419" y="682"/>
                  </a:cubicBezTo>
                  <a:lnTo>
                    <a:pt x="430" y="875"/>
                  </a:lnTo>
                  <a:cubicBezTo>
                    <a:pt x="437" y="998"/>
                    <a:pt x="392" y="1094"/>
                    <a:pt x="266" y="1101"/>
                  </a:cubicBezTo>
                  <a:cubicBezTo>
                    <a:pt x="262" y="1101"/>
                    <a:pt x="257" y="1101"/>
                    <a:pt x="253" y="1101"/>
                  </a:cubicBezTo>
                  <a:cubicBezTo>
                    <a:pt x="138" y="1101"/>
                    <a:pt x="87" y="1013"/>
                    <a:pt x="80" y="895"/>
                  </a:cubicBezTo>
                  <a:lnTo>
                    <a:pt x="77" y="828"/>
                  </a:lnTo>
                  <a:lnTo>
                    <a:pt x="4" y="833"/>
                  </a:lnTo>
                  <a:lnTo>
                    <a:pt x="8" y="895"/>
                  </a:lnTo>
                  <a:cubicBezTo>
                    <a:pt x="17" y="1054"/>
                    <a:pt x="92" y="1172"/>
                    <a:pt x="253" y="1172"/>
                  </a:cubicBezTo>
                  <a:cubicBezTo>
                    <a:pt x="259" y="1172"/>
                    <a:pt x="265" y="1172"/>
                    <a:pt x="272" y="1172"/>
                  </a:cubicBezTo>
                  <a:cubicBezTo>
                    <a:pt x="447" y="1162"/>
                    <a:pt x="514" y="1033"/>
                    <a:pt x="505" y="868"/>
                  </a:cubicBezTo>
                  <a:lnTo>
                    <a:pt x="494" y="671"/>
                  </a:lnTo>
                  <a:cubicBezTo>
                    <a:pt x="485" y="518"/>
                    <a:pt x="420" y="403"/>
                    <a:pt x="272" y="403"/>
                  </a:cubicBezTo>
                  <a:cubicBezTo>
                    <a:pt x="267" y="403"/>
                    <a:pt x="261" y="403"/>
                    <a:pt x="256" y="403"/>
                  </a:cubicBezTo>
                  <a:cubicBezTo>
                    <a:pt x="170" y="408"/>
                    <a:pt x="111" y="437"/>
                    <a:pt x="75" y="502"/>
                  </a:cubicBezTo>
                  <a:lnTo>
                    <a:pt x="74" y="91"/>
                  </a:lnTo>
                  <a:lnTo>
                    <a:pt x="436" y="71"/>
                  </a:lnTo>
                  <a:lnTo>
                    <a:pt x="43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28"/>
            <p:cNvSpPr/>
            <p:nvPr/>
          </p:nvSpPr>
          <p:spPr>
            <a:xfrm>
              <a:off x="4869250" y="846325"/>
              <a:ext cx="474475" cy="525825"/>
            </a:xfrm>
            <a:custGeom>
              <a:avLst/>
              <a:gdLst/>
              <a:ahLst/>
              <a:cxnLst/>
              <a:rect l="l" t="t" r="r" b="b"/>
              <a:pathLst>
                <a:path w="18979" h="21033" extrusionOk="0">
                  <a:moveTo>
                    <a:pt x="8947" y="487"/>
                  </a:moveTo>
                  <a:cubicBezTo>
                    <a:pt x="8985" y="487"/>
                    <a:pt x="9024" y="495"/>
                    <a:pt x="9059" y="514"/>
                  </a:cubicBezTo>
                  <a:lnTo>
                    <a:pt x="17801" y="4935"/>
                  </a:lnTo>
                  <a:cubicBezTo>
                    <a:pt x="17879" y="4975"/>
                    <a:pt x="17932" y="5054"/>
                    <a:pt x="17936" y="5142"/>
                  </a:cubicBezTo>
                  <a:lnTo>
                    <a:pt x="18478" y="14925"/>
                  </a:lnTo>
                  <a:cubicBezTo>
                    <a:pt x="18482" y="15012"/>
                    <a:pt x="18440" y="15097"/>
                    <a:pt x="18366" y="15145"/>
                  </a:cubicBezTo>
                  <a:lnTo>
                    <a:pt x="10165" y="20505"/>
                  </a:lnTo>
                  <a:cubicBezTo>
                    <a:pt x="10129" y="20528"/>
                    <a:pt x="10088" y="20542"/>
                    <a:pt x="10044" y="20544"/>
                  </a:cubicBezTo>
                  <a:cubicBezTo>
                    <a:pt x="10039" y="20545"/>
                    <a:pt x="10034" y="20545"/>
                    <a:pt x="10029" y="20545"/>
                  </a:cubicBezTo>
                  <a:cubicBezTo>
                    <a:pt x="9991" y="20545"/>
                    <a:pt x="9954" y="20536"/>
                    <a:pt x="9920" y="20518"/>
                  </a:cubicBezTo>
                  <a:lnTo>
                    <a:pt x="1177" y="16096"/>
                  </a:lnTo>
                  <a:cubicBezTo>
                    <a:pt x="1098" y="16057"/>
                    <a:pt x="1047" y="15978"/>
                    <a:pt x="1042" y="15890"/>
                  </a:cubicBezTo>
                  <a:lnTo>
                    <a:pt x="500" y="6107"/>
                  </a:lnTo>
                  <a:cubicBezTo>
                    <a:pt x="495" y="6020"/>
                    <a:pt x="538" y="5936"/>
                    <a:pt x="611" y="5888"/>
                  </a:cubicBezTo>
                  <a:lnTo>
                    <a:pt x="8813" y="527"/>
                  </a:lnTo>
                  <a:cubicBezTo>
                    <a:pt x="8853" y="500"/>
                    <a:pt x="8900" y="487"/>
                    <a:pt x="8947" y="487"/>
                  </a:cubicBezTo>
                  <a:close/>
                  <a:moveTo>
                    <a:pt x="8947" y="0"/>
                  </a:moveTo>
                  <a:cubicBezTo>
                    <a:pt x="8807" y="0"/>
                    <a:pt x="8667" y="40"/>
                    <a:pt x="8546" y="119"/>
                  </a:cubicBezTo>
                  <a:lnTo>
                    <a:pt x="345" y="5480"/>
                  </a:lnTo>
                  <a:cubicBezTo>
                    <a:pt x="127" y="5622"/>
                    <a:pt x="0" y="5874"/>
                    <a:pt x="14" y="6134"/>
                  </a:cubicBezTo>
                  <a:lnTo>
                    <a:pt x="555" y="15917"/>
                  </a:lnTo>
                  <a:cubicBezTo>
                    <a:pt x="570" y="16178"/>
                    <a:pt x="724" y="16413"/>
                    <a:pt x="957" y="16531"/>
                  </a:cubicBezTo>
                  <a:lnTo>
                    <a:pt x="9699" y="20953"/>
                  </a:lnTo>
                  <a:cubicBezTo>
                    <a:pt x="9802" y="21004"/>
                    <a:pt x="9915" y="21032"/>
                    <a:pt x="10030" y="21032"/>
                  </a:cubicBezTo>
                  <a:cubicBezTo>
                    <a:pt x="10044" y="21032"/>
                    <a:pt x="10057" y="21031"/>
                    <a:pt x="10071" y="21031"/>
                  </a:cubicBezTo>
                  <a:cubicBezTo>
                    <a:pt x="10200" y="21024"/>
                    <a:pt x="10326" y="20983"/>
                    <a:pt x="10432" y="20912"/>
                  </a:cubicBezTo>
                  <a:lnTo>
                    <a:pt x="18633" y="15552"/>
                  </a:lnTo>
                  <a:cubicBezTo>
                    <a:pt x="18851" y="15409"/>
                    <a:pt x="18978" y="15159"/>
                    <a:pt x="18964" y="14898"/>
                  </a:cubicBezTo>
                  <a:lnTo>
                    <a:pt x="18422" y="5115"/>
                  </a:lnTo>
                  <a:cubicBezTo>
                    <a:pt x="18407" y="4854"/>
                    <a:pt x="18254" y="4619"/>
                    <a:pt x="18021" y="4501"/>
                  </a:cubicBezTo>
                  <a:lnTo>
                    <a:pt x="9278" y="79"/>
                  </a:lnTo>
                  <a:cubicBezTo>
                    <a:pt x="9174" y="26"/>
                    <a:pt x="9060" y="0"/>
                    <a:pt x="89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28"/>
            <p:cNvSpPr/>
            <p:nvPr/>
          </p:nvSpPr>
          <p:spPr>
            <a:xfrm>
              <a:off x="4892775" y="872100"/>
              <a:ext cx="427400" cy="474275"/>
            </a:xfrm>
            <a:custGeom>
              <a:avLst/>
              <a:gdLst/>
              <a:ahLst/>
              <a:cxnLst/>
              <a:rect l="l" t="t" r="r" b="b"/>
              <a:pathLst>
                <a:path w="17096" h="18971" extrusionOk="0">
                  <a:moveTo>
                    <a:pt x="8054" y="244"/>
                  </a:moveTo>
                  <a:cubicBezTo>
                    <a:pt x="8105" y="244"/>
                    <a:pt x="8154" y="255"/>
                    <a:pt x="8201" y="279"/>
                  </a:cubicBezTo>
                  <a:lnTo>
                    <a:pt x="16169" y="4309"/>
                  </a:lnTo>
                  <a:cubicBezTo>
                    <a:pt x="16273" y="4361"/>
                    <a:pt x="16341" y="4466"/>
                    <a:pt x="16347" y="4581"/>
                  </a:cubicBezTo>
                  <a:lnTo>
                    <a:pt x="16454" y="6507"/>
                  </a:lnTo>
                  <a:lnTo>
                    <a:pt x="362" y="7398"/>
                  </a:lnTo>
                  <a:lnTo>
                    <a:pt x="255" y="5472"/>
                  </a:lnTo>
                  <a:cubicBezTo>
                    <a:pt x="248" y="5357"/>
                    <a:pt x="305" y="5245"/>
                    <a:pt x="402" y="5182"/>
                  </a:cubicBezTo>
                  <a:lnTo>
                    <a:pt x="7877" y="296"/>
                  </a:lnTo>
                  <a:cubicBezTo>
                    <a:pt x="7930" y="261"/>
                    <a:pt x="7992" y="244"/>
                    <a:pt x="8054" y="244"/>
                  </a:cubicBezTo>
                  <a:close/>
                  <a:moveTo>
                    <a:pt x="16467" y="6750"/>
                  </a:moveTo>
                  <a:lnTo>
                    <a:pt x="16736" y="11610"/>
                  </a:lnTo>
                  <a:lnTo>
                    <a:pt x="645" y="12501"/>
                  </a:lnTo>
                  <a:lnTo>
                    <a:pt x="375" y="7641"/>
                  </a:lnTo>
                  <a:lnTo>
                    <a:pt x="16467" y="6750"/>
                  </a:lnTo>
                  <a:close/>
                  <a:moveTo>
                    <a:pt x="16750" y="11853"/>
                  </a:moveTo>
                  <a:lnTo>
                    <a:pt x="16840" y="13497"/>
                  </a:lnTo>
                  <a:cubicBezTo>
                    <a:pt x="16847" y="13613"/>
                    <a:pt x="16791" y="13724"/>
                    <a:pt x="16694" y="13788"/>
                  </a:cubicBezTo>
                  <a:lnTo>
                    <a:pt x="9219" y="18673"/>
                  </a:lnTo>
                  <a:cubicBezTo>
                    <a:pt x="9172" y="18705"/>
                    <a:pt x="9117" y="18723"/>
                    <a:pt x="9060" y="18726"/>
                  </a:cubicBezTo>
                  <a:cubicBezTo>
                    <a:pt x="9053" y="18726"/>
                    <a:pt x="9047" y="18726"/>
                    <a:pt x="9041" y="18726"/>
                  </a:cubicBezTo>
                  <a:cubicBezTo>
                    <a:pt x="8990" y="18726"/>
                    <a:pt x="8941" y="18714"/>
                    <a:pt x="8896" y="18692"/>
                  </a:cubicBezTo>
                  <a:lnTo>
                    <a:pt x="927" y="14661"/>
                  </a:lnTo>
                  <a:cubicBezTo>
                    <a:pt x="824" y="14609"/>
                    <a:pt x="755" y="14504"/>
                    <a:pt x="749" y="14389"/>
                  </a:cubicBezTo>
                  <a:lnTo>
                    <a:pt x="658" y="12745"/>
                  </a:lnTo>
                  <a:lnTo>
                    <a:pt x="16750" y="11853"/>
                  </a:lnTo>
                  <a:close/>
                  <a:moveTo>
                    <a:pt x="8054" y="0"/>
                  </a:moveTo>
                  <a:cubicBezTo>
                    <a:pt x="7946" y="0"/>
                    <a:pt x="7837" y="32"/>
                    <a:pt x="7743" y="93"/>
                  </a:cubicBezTo>
                  <a:lnTo>
                    <a:pt x="268" y="4978"/>
                  </a:lnTo>
                  <a:cubicBezTo>
                    <a:pt x="99" y="5089"/>
                    <a:pt x="0" y="5284"/>
                    <a:pt x="12" y="5485"/>
                  </a:cubicBezTo>
                  <a:lnTo>
                    <a:pt x="119" y="7412"/>
                  </a:lnTo>
                  <a:lnTo>
                    <a:pt x="415" y="12758"/>
                  </a:lnTo>
                  <a:lnTo>
                    <a:pt x="506" y="14402"/>
                  </a:lnTo>
                  <a:cubicBezTo>
                    <a:pt x="517" y="14604"/>
                    <a:pt x="636" y="14787"/>
                    <a:pt x="817" y="14878"/>
                  </a:cubicBezTo>
                  <a:lnTo>
                    <a:pt x="8786" y="18908"/>
                  </a:lnTo>
                  <a:cubicBezTo>
                    <a:pt x="8865" y="18949"/>
                    <a:pt x="8953" y="18970"/>
                    <a:pt x="9042" y="18970"/>
                  </a:cubicBezTo>
                  <a:cubicBezTo>
                    <a:pt x="9053" y="18970"/>
                    <a:pt x="9063" y="18969"/>
                    <a:pt x="9073" y="18969"/>
                  </a:cubicBezTo>
                  <a:cubicBezTo>
                    <a:pt x="9173" y="18963"/>
                    <a:pt x="9269" y="18932"/>
                    <a:pt x="9352" y="18877"/>
                  </a:cubicBezTo>
                  <a:lnTo>
                    <a:pt x="16827" y="13991"/>
                  </a:lnTo>
                  <a:cubicBezTo>
                    <a:pt x="16997" y="13881"/>
                    <a:pt x="17095" y="13686"/>
                    <a:pt x="17084" y="13484"/>
                  </a:cubicBezTo>
                  <a:lnTo>
                    <a:pt x="16992" y="11840"/>
                  </a:lnTo>
                  <a:lnTo>
                    <a:pt x="17024" y="11838"/>
                  </a:lnTo>
                  <a:lnTo>
                    <a:pt x="16728" y="6491"/>
                  </a:lnTo>
                  <a:lnTo>
                    <a:pt x="16696" y="6493"/>
                  </a:lnTo>
                  <a:lnTo>
                    <a:pt x="16590" y="4568"/>
                  </a:lnTo>
                  <a:cubicBezTo>
                    <a:pt x="16578" y="4365"/>
                    <a:pt x="16460" y="4183"/>
                    <a:pt x="16279" y="4092"/>
                  </a:cubicBezTo>
                  <a:lnTo>
                    <a:pt x="8311" y="61"/>
                  </a:lnTo>
                  <a:cubicBezTo>
                    <a:pt x="8230" y="21"/>
                    <a:pt x="8142" y="0"/>
                    <a:pt x="80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28"/>
            <p:cNvSpPr/>
            <p:nvPr/>
          </p:nvSpPr>
          <p:spPr>
            <a:xfrm>
              <a:off x="4972450" y="1081600"/>
              <a:ext cx="46675" cy="72825"/>
            </a:xfrm>
            <a:custGeom>
              <a:avLst/>
              <a:gdLst/>
              <a:ahLst/>
              <a:cxnLst/>
              <a:rect l="l" t="t" r="r" b="b"/>
              <a:pathLst>
                <a:path w="1867" h="2913" extrusionOk="0">
                  <a:moveTo>
                    <a:pt x="1711" y="1"/>
                  </a:moveTo>
                  <a:lnTo>
                    <a:pt x="1444" y="16"/>
                  </a:lnTo>
                  <a:lnTo>
                    <a:pt x="996" y="2539"/>
                  </a:lnTo>
                  <a:lnTo>
                    <a:pt x="266" y="80"/>
                  </a:lnTo>
                  <a:lnTo>
                    <a:pt x="0" y="95"/>
                  </a:lnTo>
                  <a:lnTo>
                    <a:pt x="156" y="2913"/>
                  </a:lnTo>
                  <a:lnTo>
                    <a:pt x="321" y="2903"/>
                  </a:lnTo>
                  <a:lnTo>
                    <a:pt x="183" y="408"/>
                  </a:lnTo>
                  <a:lnTo>
                    <a:pt x="916" y="2866"/>
                  </a:lnTo>
                  <a:lnTo>
                    <a:pt x="1101" y="2856"/>
                  </a:lnTo>
                  <a:lnTo>
                    <a:pt x="1551" y="325"/>
                  </a:lnTo>
                  <a:lnTo>
                    <a:pt x="1690" y="2827"/>
                  </a:lnTo>
                  <a:lnTo>
                    <a:pt x="1866" y="2817"/>
                  </a:lnTo>
                  <a:lnTo>
                    <a:pt x="171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28"/>
            <p:cNvSpPr/>
            <p:nvPr/>
          </p:nvSpPr>
          <p:spPr>
            <a:xfrm>
              <a:off x="5036200" y="1079325"/>
              <a:ext cx="37850" cy="71775"/>
            </a:xfrm>
            <a:custGeom>
              <a:avLst/>
              <a:gdLst/>
              <a:ahLst/>
              <a:cxnLst/>
              <a:rect l="l" t="t" r="r" b="b"/>
              <a:pathLst>
                <a:path w="1514" h="2871" extrusionOk="0">
                  <a:moveTo>
                    <a:pt x="600" y="222"/>
                  </a:moveTo>
                  <a:lnTo>
                    <a:pt x="1116" y="2022"/>
                  </a:lnTo>
                  <a:lnTo>
                    <a:pt x="295" y="2068"/>
                  </a:lnTo>
                  <a:lnTo>
                    <a:pt x="600" y="222"/>
                  </a:lnTo>
                  <a:close/>
                  <a:moveTo>
                    <a:pt x="730" y="1"/>
                  </a:moveTo>
                  <a:lnTo>
                    <a:pt x="460" y="16"/>
                  </a:lnTo>
                  <a:lnTo>
                    <a:pt x="1" y="2871"/>
                  </a:lnTo>
                  <a:lnTo>
                    <a:pt x="169" y="2861"/>
                  </a:lnTo>
                  <a:lnTo>
                    <a:pt x="276" y="2230"/>
                  </a:lnTo>
                  <a:lnTo>
                    <a:pt x="1153" y="2181"/>
                  </a:lnTo>
                  <a:lnTo>
                    <a:pt x="1329" y="2798"/>
                  </a:lnTo>
                  <a:lnTo>
                    <a:pt x="1514" y="2787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28"/>
            <p:cNvSpPr/>
            <p:nvPr/>
          </p:nvSpPr>
          <p:spPr>
            <a:xfrm>
              <a:off x="5087225" y="1076725"/>
              <a:ext cx="34625" cy="71325"/>
            </a:xfrm>
            <a:custGeom>
              <a:avLst/>
              <a:gdLst/>
              <a:ahLst/>
              <a:cxnLst/>
              <a:rect l="l" t="t" r="r" b="b"/>
              <a:pathLst>
                <a:path w="1385" h="2853" extrusionOk="0">
                  <a:moveTo>
                    <a:pt x="662" y="170"/>
                  </a:moveTo>
                  <a:cubicBezTo>
                    <a:pt x="947" y="170"/>
                    <a:pt x="1081" y="372"/>
                    <a:pt x="1098" y="670"/>
                  </a:cubicBezTo>
                  <a:lnTo>
                    <a:pt x="1177" y="2103"/>
                  </a:lnTo>
                  <a:cubicBezTo>
                    <a:pt x="1194" y="2412"/>
                    <a:pt x="1077" y="2633"/>
                    <a:pt x="763" y="2650"/>
                  </a:cubicBezTo>
                  <a:lnTo>
                    <a:pt x="333" y="2674"/>
                  </a:lnTo>
                  <a:lnTo>
                    <a:pt x="195" y="195"/>
                  </a:lnTo>
                  <a:lnTo>
                    <a:pt x="626" y="171"/>
                  </a:lnTo>
                  <a:cubicBezTo>
                    <a:pt x="638" y="171"/>
                    <a:pt x="650" y="170"/>
                    <a:pt x="662" y="170"/>
                  </a:cubicBezTo>
                  <a:close/>
                  <a:moveTo>
                    <a:pt x="673" y="0"/>
                  </a:moveTo>
                  <a:cubicBezTo>
                    <a:pt x="656" y="0"/>
                    <a:pt x="639" y="1"/>
                    <a:pt x="621" y="2"/>
                  </a:cubicBezTo>
                  <a:lnTo>
                    <a:pt x="1" y="36"/>
                  </a:lnTo>
                  <a:lnTo>
                    <a:pt x="156" y="2853"/>
                  </a:lnTo>
                  <a:lnTo>
                    <a:pt x="776" y="2819"/>
                  </a:lnTo>
                  <a:cubicBezTo>
                    <a:pt x="1211" y="2795"/>
                    <a:pt x="1385" y="2498"/>
                    <a:pt x="1361" y="2084"/>
                  </a:cubicBezTo>
                  <a:lnTo>
                    <a:pt x="1283" y="667"/>
                  </a:lnTo>
                  <a:cubicBezTo>
                    <a:pt x="1261" y="270"/>
                    <a:pt x="1071" y="0"/>
                    <a:pt x="6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28"/>
            <p:cNvSpPr/>
            <p:nvPr/>
          </p:nvSpPr>
          <p:spPr>
            <a:xfrm>
              <a:off x="5136025" y="1074050"/>
              <a:ext cx="35400" cy="71325"/>
            </a:xfrm>
            <a:custGeom>
              <a:avLst/>
              <a:gdLst/>
              <a:ahLst/>
              <a:cxnLst/>
              <a:rect l="l" t="t" r="r" b="b"/>
              <a:pathLst>
                <a:path w="1416" h="2853" extrusionOk="0">
                  <a:moveTo>
                    <a:pt x="634" y="171"/>
                  </a:moveTo>
                  <a:cubicBezTo>
                    <a:pt x="911" y="171"/>
                    <a:pt x="1027" y="343"/>
                    <a:pt x="1043" y="631"/>
                  </a:cubicBezTo>
                  <a:lnTo>
                    <a:pt x="1058" y="896"/>
                  </a:lnTo>
                  <a:cubicBezTo>
                    <a:pt x="1079" y="1275"/>
                    <a:pt x="890" y="1378"/>
                    <a:pt x="560" y="1397"/>
                  </a:cubicBezTo>
                  <a:lnTo>
                    <a:pt x="262" y="1413"/>
                  </a:lnTo>
                  <a:lnTo>
                    <a:pt x="195" y="194"/>
                  </a:lnTo>
                  <a:lnTo>
                    <a:pt x="593" y="172"/>
                  </a:lnTo>
                  <a:cubicBezTo>
                    <a:pt x="607" y="171"/>
                    <a:pt x="621" y="171"/>
                    <a:pt x="634" y="171"/>
                  </a:cubicBezTo>
                  <a:close/>
                  <a:moveTo>
                    <a:pt x="647" y="1"/>
                  </a:moveTo>
                  <a:cubicBezTo>
                    <a:pt x="628" y="1"/>
                    <a:pt x="608" y="1"/>
                    <a:pt x="588" y="2"/>
                  </a:cubicBezTo>
                  <a:lnTo>
                    <a:pt x="0" y="35"/>
                  </a:lnTo>
                  <a:lnTo>
                    <a:pt x="157" y="2852"/>
                  </a:lnTo>
                  <a:lnTo>
                    <a:pt x="342" y="2842"/>
                  </a:lnTo>
                  <a:lnTo>
                    <a:pt x="272" y="1582"/>
                  </a:lnTo>
                  <a:lnTo>
                    <a:pt x="565" y="1566"/>
                  </a:lnTo>
                  <a:cubicBezTo>
                    <a:pt x="590" y="1565"/>
                    <a:pt x="615" y="1564"/>
                    <a:pt x="638" y="1564"/>
                  </a:cubicBezTo>
                  <a:cubicBezTo>
                    <a:pt x="919" y="1564"/>
                    <a:pt x="1100" y="1670"/>
                    <a:pt x="1120" y="2016"/>
                  </a:cubicBezTo>
                  <a:lnTo>
                    <a:pt x="1144" y="2458"/>
                  </a:lnTo>
                  <a:cubicBezTo>
                    <a:pt x="1152" y="2611"/>
                    <a:pt x="1170" y="2711"/>
                    <a:pt x="1223" y="2793"/>
                  </a:cubicBezTo>
                  <a:lnTo>
                    <a:pt x="1416" y="2782"/>
                  </a:lnTo>
                  <a:cubicBezTo>
                    <a:pt x="1350" y="2693"/>
                    <a:pt x="1335" y="2565"/>
                    <a:pt x="1329" y="2448"/>
                  </a:cubicBezTo>
                  <a:lnTo>
                    <a:pt x="1305" y="2010"/>
                  </a:lnTo>
                  <a:cubicBezTo>
                    <a:pt x="1287" y="1703"/>
                    <a:pt x="1160" y="1505"/>
                    <a:pt x="867" y="1456"/>
                  </a:cubicBezTo>
                  <a:cubicBezTo>
                    <a:pt x="1141" y="1377"/>
                    <a:pt x="1259" y="1180"/>
                    <a:pt x="1240" y="850"/>
                  </a:cubicBezTo>
                  <a:lnTo>
                    <a:pt x="1227" y="605"/>
                  </a:lnTo>
                  <a:cubicBezTo>
                    <a:pt x="1206" y="225"/>
                    <a:pt x="1036" y="1"/>
                    <a:pt x="6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28"/>
            <p:cNvSpPr/>
            <p:nvPr/>
          </p:nvSpPr>
          <p:spPr>
            <a:xfrm>
              <a:off x="5184925" y="1071925"/>
              <a:ext cx="8550" cy="70750"/>
            </a:xfrm>
            <a:custGeom>
              <a:avLst/>
              <a:gdLst/>
              <a:ahLst/>
              <a:cxnLst/>
              <a:rect l="l" t="t" r="r" b="b"/>
              <a:pathLst>
                <a:path w="342" h="2830" extrusionOk="0">
                  <a:moveTo>
                    <a:pt x="185" y="1"/>
                  </a:moveTo>
                  <a:lnTo>
                    <a:pt x="0" y="11"/>
                  </a:lnTo>
                  <a:lnTo>
                    <a:pt x="157" y="2829"/>
                  </a:lnTo>
                  <a:lnTo>
                    <a:pt x="342" y="2819"/>
                  </a:lnTo>
                  <a:lnTo>
                    <a:pt x="18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28"/>
            <p:cNvSpPr/>
            <p:nvPr/>
          </p:nvSpPr>
          <p:spPr>
            <a:xfrm>
              <a:off x="5207675" y="1070050"/>
              <a:ext cx="34600" cy="71350"/>
            </a:xfrm>
            <a:custGeom>
              <a:avLst/>
              <a:gdLst/>
              <a:ahLst/>
              <a:cxnLst/>
              <a:rect l="l" t="t" r="r" b="b"/>
              <a:pathLst>
                <a:path w="1384" h="2854" extrusionOk="0">
                  <a:moveTo>
                    <a:pt x="661" y="170"/>
                  </a:moveTo>
                  <a:cubicBezTo>
                    <a:pt x="946" y="170"/>
                    <a:pt x="1080" y="372"/>
                    <a:pt x="1097" y="670"/>
                  </a:cubicBezTo>
                  <a:lnTo>
                    <a:pt x="1176" y="2102"/>
                  </a:lnTo>
                  <a:cubicBezTo>
                    <a:pt x="1193" y="2412"/>
                    <a:pt x="1076" y="2632"/>
                    <a:pt x="762" y="2650"/>
                  </a:cubicBezTo>
                  <a:lnTo>
                    <a:pt x="332" y="2674"/>
                  </a:lnTo>
                  <a:lnTo>
                    <a:pt x="195" y="195"/>
                  </a:lnTo>
                  <a:lnTo>
                    <a:pt x="625" y="171"/>
                  </a:lnTo>
                  <a:cubicBezTo>
                    <a:pt x="637" y="170"/>
                    <a:pt x="649" y="170"/>
                    <a:pt x="661" y="170"/>
                  </a:cubicBezTo>
                  <a:close/>
                  <a:moveTo>
                    <a:pt x="671" y="0"/>
                  </a:moveTo>
                  <a:cubicBezTo>
                    <a:pt x="654" y="0"/>
                    <a:pt x="637" y="1"/>
                    <a:pt x="620" y="2"/>
                  </a:cubicBezTo>
                  <a:lnTo>
                    <a:pt x="0" y="37"/>
                  </a:lnTo>
                  <a:lnTo>
                    <a:pt x="155" y="2853"/>
                  </a:lnTo>
                  <a:lnTo>
                    <a:pt x="775" y="2819"/>
                  </a:lnTo>
                  <a:cubicBezTo>
                    <a:pt x="1210" y="2795"/>
                    <a:pt x="1384" y="2499"/>
                    <a:pt x="1360" y="2084"/>
                  </a:cubicBezTo>
                  <a:lnTo>
                    <a:pt x="1282" y="668"/>
                  </a:lnTo>
                  <a:cubicBezTo>
                    <a:pt x="1260" y="270"/>
                    <a:pt x="1070" y="0"/>
                    <a:pt x="6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28"/>
            <p:cNvSpPr/>
            <p:nvPr/>
          </p:nvSpPr>
          <p:spPr>
            <a:xfrm>
              <a:off x="5064650" y="1195625"/>
              <a:ext cx="100750" cy="114300"/>
            </a:xfrm>
            <a:custGeom>
              <a:avLst/>
              <a:gdLst/>
              <a:ahLst/>
              <a:cxnLst/>
              <a:rect l="l" t="t" r="r" b="b"/>
              <a:pathLst>
                <a:path w="4030" h="4572" extrusionOk="0">
                  <a:moveTo>
                    <a:pt x="1873" y="0"/>
                  </a:moveTo>
                  <a:cubicBezTo>
                    <a:pt x="1871" y="0"/>
                    <a:pt x="1868" y="1"/>
                    <a:pt x="1864" y="1"/>
                  </a:cubicBezTo>
                  <a:cubicBezTo>
                    <a:pt x="1850" y="2"/>
                    <a:pt x="1841" y="4"/>
                    <a:pt x="1838" y="5"/>
                  </a:cubicBezTo>
                  <a:cubicBezTo>
                    <a:pt x="1802" y="15"/>
                    <a:pt x="1768" y="38"/>
                    <a:pt x="1733" y="76"/>
                  </a:cubicBezTo>
                  <a:cubicBezTo>
                    <a:pt x="1629" y="194"/>
                    <a:pt x="1553" y="421"/>
                    <a:pt x="1529" y="686"/>
                  </a:cubicBezTo>
                  <a:cubicBezTo>
                    <a:pt x="1510" y="900"/>
                    <a:pt x="1530" y="1149"/>
                    <a:pt x="1559" y="1493"/>
                  </a:cubicBezTo>
                  <a:cubicBezTo>
                    <a:pt x="1563" y="1553"/>
                    <a:pt x="1569" y="1614"/>
                    <a:pt x="1574" y="1678"/>
                  </a:cubicBezTo>
                  <a:lnTo>
                    <a:pt x="1163" y="1930"/>
                  </a:lnTo>
                  <a:lnTo>
                    <a:pt x="1163" y="1928"/>
                  </a:lnTo>
                  <a:cubicBezTo>
                    <a:pt x="1162" y="1901"/>
                    <a:pt x="1148" y="1875"/>
                    <a:pt x="1129" y="1857"/>
                  </a:cubicBezTo>
                  <a:cubicBezTo>
                    <a:pt x="1111" y="1840"/>
                    <a:pt x="1086" y="1831"/>
                    <a:pt x="1060" y="1831"/>
                  </a:cubicBezTo>
                  <a:cubicBezTo>
                    <a:pt x="1058" y="1831"/>
                    <a:pt x="1056" y="1831"/>
                    <a:pt x="1054" y="1831"/>
                  </a:cubicBezTo>
                  <a:lnTo>
                    <a:pt x="937" y="1837"/>
                  </a:lnTo>
                  <a:cubicBezTo>
                    <a:pt x="909" y="1839"/>
                    <a:pt x="884" y="1851"/>
                    <a:pt x="865" y="1872"/>
                  </a:cubicBezTo>
                  <a:cubicBezTo>
                    <a:pt x="846" y="1892"/>
                    <a:pt x="838" y="1919"/>
                    <a:pt x="838" y="1946"/>
                  </a:cubicBezTo>
                  <a:lnTo>
                    <a:pt x="849" y="2123"/>
                  </a:lnTo>
                  <a:lnTo>
                    <a:pt x="790" y="2159"/>
                  </a:lnTo>
                  <a:cubicBezTo>
                    <a:pt x="786" y="2136"/>
                    <a:pt x="775" y="2115"/>
                    <a:pt x="758" y="2100"/>
                  </a:cubicBezTo>
                  <a:cubicBezTo>
                    <a:pt x="739" y="2083"/>
                    <a:pt x="715" y="2074"/>
                    <a:pt x="690" y="2074"/>
                  </a:cubicBezTo>
                  <a:cubicBezTo>
                    <a:pt x="687" y="2074"/>
                    <a:pt x="685" y="2074"/>
                    <a:pt x="683" y="2074"/>
                  </a:cubicBezTo>
                  <a:lnTo>
                    <a:pt x="564" y="2080"/>
                  </a:lnTo>
                  <a:cubicBezTo>
                    <a:pt x="538" y="2082"/>
                    <a:pt x="512" y="2094"/>
                    <a:pt x="494" y="2115"/>
                  </a:cubicBezTo>
                  <a:cubicBezTo>
                    <a:pt x="475" y="2136"/>
                    <a:pt x="466" y="2162"/>
                    <a:pt x="467" y="2189"/>
                  </a:cubicBezTo>
                  <a:lnTo>
                    <a:pt x="477" y="2351"/>
                  </a:lnTo>
                  <a:lnTo>
                    <a:pt x="60" y="2606"/>
                  </a:lnTo>
                  <a:cubicBezTo>
                    <a:pt x="50" y="2612"/>
                    <a:pt x="41" y="2619"/>
                    <a:pt x="33" y="2627"/>
                  </a:cubicBezTo>
                  <a:cubicBezTo>
                    <a:pt x="12" y="2653"/>
                    <a:pt x="0" y="2684"/>
                    <a:pt x="2" y="2716"/>
                  </a:cubicBezTo>
                  <a:lnTo>
                    <a:pt x="14" y="2949"/>
                  </a:lnTo>
                  <a:cubicBezTo>
                    <a:pt x="16" y="2975"/>
                    <a:pt x="28" y="2999"/>
                    <a:pt x="46" y="3016"/>
                  </a:cubicBezTo>
                  <a:cubicBezTo>
                    <a:pt x="64" y="3032"/>
                    <a:pt x="87" y="3040"/>
                    <a:pt x="111" y="3040"/>
                  </a:cubicBezTo>
                  <a:cubicBezTo>
                    <a:pt x="121" y="3040"/>
                    <a:pt x="132" y="3039"/>
                    <a:pt x="143" y="3035"/>
                  </a:cubicBezTo>
                  <a:lnTo>
                    <a:pt x="1210" y="2668"/>
                  </a:lnTo>
                  <a:cubicBezTo>
                    <a:pt x="1216" y="2666"/>
                    <a:pt x="1233" y="2662"/>
                    <a:pt x="1240" y="2661"/>
                  </a:cubicBezTo>
                  <a:lnTo>
                    <a:pt x="1637" y="2640"/>
                  </a:lnTo>
                  <a:cubicBezTo>
                    <a:pt x="1668" y="3020"/>
                    <a:pt x="1712" y="3374"/>
                    <a:pt x="1764" y="3666"/>
                  </a:cubicBezTo>
                  <a:cubicBezTo>
                    <a:pt x="1768" y="3693"/>
                    <a:pt x="1774" y="3719"/>
                    <a:pt x="1779" y="3744"/>
                  </a:cubicBezTo>
                  <a:lnTo>
                    <a:pt x="1218" y="4266"/>
                  </a:lnTo>
                  <a:cubicBezTo>
                    <a:pt x="1216" y="4269"/>
                    <a:pt x="1212" y="4271"/>
                    <a:pt x="1209" y="4276"/>
                  </a:cubicBezTo>
                  <a:cubicBezTo>
                    <a:pt x="1186" y="4302"/>
                    <a:pt x="1174" y="4337"/>
                    <a:pt x="1175" y="4372"/>
                  </a:cubicBezTo>
                  <a:lnTo>
                    <a:pt x="1181" y="4481"/>
                  </a:lnTo>
                  <a:cubicBezTo>
                    <a:pt x="1183" y="4507"/>
                    <a:pt x="1194" y="4532"/>
                    <a:pt x="1212" y="4548"/>
                  </a:cubicBezTo>
                  <a:cubicBezTo>
                    <a:pt x="1229" y="4564"/>
                    <a:pt x="1252" y="4572"/>
                    <a:pt x="1275" y="4572"/>
                  </a:cubicBezTo>
                  <a:cubicBezTo>
                    <a:pt x="1288" y="4572"/>
                    <a:pt x="1301" y="4569"/>
                    <a:pt x="1313" y="4564"/>
                  </a:cubicBezTo>
                  <a:lnTo>
                    <a:pt x="1861" y="4334"/>
                  </a:lnTo>
                  <a:cubicBezTo>
                    <a:pt x="1865" y="4332"/>
                    <a:pt x="1880" y="4329"/>
                    <a:pt x="1886" y="4329"/>
                  </a:cubicBezTo>
                  <a:lnTo>
                    <a:pt x="1948" y="4325"/>
                  </a:lnTo>
                  <a:cubicBezTo>
                    <a:pt x="1968" y="4361"/>
                    <a:pt x="1989" y="4389"/>
                    <a:pt x="2011" y="4409"/>
                  </a:cubicBezTo>
                  <a:cubicBezTo>
                    <a:pt x="2039" y="4435"/>
                    <a:pt x="2071" y="4448"/>
                    <a:pt x="2104" y="4448"/>
                  </a:cubicBezTo>
                  <a:cubicBezTo>
                    <a:pt x="2106" y="4448"/>
                    <a:pt x="2108" y="4448"/>
                    <a:pt x="2110" y="4448"/>
                  </a:cubicBezTo>
                  <a:lnTo>
                    <a:pt x="2112" y="4448"/>
                  </a:lnTo>
                  <a:lnTo>
                    <a:pt x="2112" y="4447"/>
                  </a:lnTo>
                  <a:cubicBezTo>
                    <a:pt x="2147" y="4444"/>
                    <a:pt x="2179" y="4429"/>
                    <a:pt x="2206" y="4399"/>
                  </a:cubicBezTo>
                  <a:cubicBezTo>
                    <a:pt x="2225" y="4376"/>
                    <a:pt x="2242" y="4347"/>
                    <a:pt x="2258" y="4308"/>
                  </a:cubicBezTo>
                  <a:lnTo>
                    <a:pt x="2322" y="4305"/>
                  </a:lnTo>
                  <a:cubicBezTo>
                    <a:pt x="2327" y="4305"/>
                    <a:pt x="2342" y="4306"/>
                    <a:pt x="2346" y="4307"/>
                  </a:cubicBezTo>
                  <a:lnTo>
                    <a:pt x="2915" y="4475"/>
                  </a:lnTo>
                  <a:cubicBezTo>
                    <a:pt x="2924" y="4478"/>
                    <a:pt x="2934" y="4479"/>
                    <a:pt x="2944" y="4479"/>
                  </a:cubicBezTo>
                  <a:cubicBezTo>
                    <a:pt x="2971" y="4479"/>
                    <a:pt x="2996" y="4469"/>
                    <a:pt x="3014" y="4449"/>
                  </a:cubicBezTo>
                  <a:cubicBezTo>
                    <a:pt x="3031" y="4430"/>
                    <a:pt x="3040" y="4405"/>
                    <a:pt x="3038" y="4379"/>
                  </a:cubicBezTo>
                  <a:lnTo>
                    <a:pt x="3032" y="4267"/>
                  </a:lnTo>
                  <a:cubicBezTo>
                    <a:pt x="3029" y="4234"/>
                    <a:pt x="3013" y="4201"/>
                    <a:pt x="2986" y="4177"/>
                  </a:cubicBezTo>
                  <a:cubicBezTo>
                    <a:pt x="2984" y="4174"/>
                    <a:pt x="2981" y="4172"/>
                    <a:pt x="2979" y="4171"/>
                  </a:cubicBezTo>
                  <a:lnTo>
                    <a:pt x="2362" y="3712"/>
                  </a:lnTo>
                  <a:cubicBezTo>
                    <a:pt x="2365" y="3686"/>
                    <a:pt x="2366" y="3659"/>
                    <a:pt x="2369" y="3631"/>
                  </a:cubicBezTo>
                  <a:cubicBezTo>
                    <a:pt x="2389" y="3335"/>
                    <a:pt x="2393" y="2979"/>
                    <a:pt x="2381" y="2599"/>
                  </a:cubicBezTo>
                  <a:lnTo>
                    <a:pt x="2779" y="2577"/>
                  </a:lnTo>
                  <a:cubicBezTo>
                    <a:pt x="2780" y="2577"/>
                    <a:pt x="2781" y="2577"/>
                    <a:pt x="2783" y="2577"/>
                  </a:cubicBezTo>
                  <a:cubicBezTo>
                    <a:pt x="2791" y="2577"/>
                    <a:pt x="2803" y="2578"/>
                    <a:pt x="2809" y="2579"/>
                  </a:cubicBezTo>
                  <a:lnTo>
                    <a:pt x="3909" y="2826"/>
                  </a:lnTo>
                  <a:cubicBezTo>
                    <a:pt x="3917" y="2828"/>
                    <a:pt x="3925" y="2829"/>
                    <a:pt x="3933" y="2829"/>
                  </a:cubicBezTo>
                  <a:cubicBezTo>
                    <a:pt x="3960" y="2829"/>
                    <a:pt x="3985" y="2818"/>
                    <a:pt x="4004" y="2797"/>
                  </a:cubicBezTo>
                  <a:cubicBezTo>
                    <a:pt x="4021" y="2778"/>
                    <a:pt x="4030" y="2753"/>
                    <a:pt x="4028" y="2727"/>
                  </a:cubicBezTo>
                  <a:lnTo>
                    <a:pt x="4015" y="2492"/>
                  </a:lnTo>
                  <a:cubicBezTo>
                    <a:pt x="4012" y="2461"/>
                    <a:pt x="3998" y="2432"/>
                    <a:pt x="3973" y="2409"/>
                  </a:cubicBezTo>
                  <a:cubicBezTo>
                    <a:pt x="3965" y="2401"/>
                    <a:pt x="3956" y="2395"/>
                    <a:pt x="3946" y="2391"/>
                  </a:cubicBezTo>
                  <a:lnTo>
                    <a:pt x="3503" y="2183"/>
                  </a:lnTo>
                  <a:lnTo>
                    <a:pt x="3495" y="2021"/>
                  </a:lnTo>
                  <a:cubicBezTo>
                    <a:pt x="3493" y="1994"/>
                    <a:pt x="3480" y="1968"/>
                    <a:pt x="3460" y="1950"/>
                  </a:cubicBezTo>
                  <a:cubicBezTo>
                    <a:pt x="3440" y="1932"/>
                    <a:pt x="3416" y="1924"/>
                    <a:pt x="3389" y="1924"/>
                  </a:cubicBezTo>
                  <a:cubicBezTo>
                    <a:pt x="3388" y="1924"/>
                    <a:pt x="3387" y="1924"/>
                    <a:pt x="3385" y="1924"/>
                  </a:cubicBezTo>
                  <a:lnTo>
                    <a:pt x="3267" y="1931"/>
                  </a:lnTo>
                  <a:cubicBezTo>
                    <a:pt x="3240" y="1932"/>
                    <a:pt x="3214" y="1945"/>
                    <a:pt x="3196" y="1965"/>
                  </a:cubicBezTo>
                  <a:cubicBezTo>
                    <a:pt x="3181" y="1982"/>
                    <a:pt x="3171" y="2004"/>
                    <a:pt x="3170" y="2027"/>
                  </a:cubicBezTo>
                  <a:lnTo>
                    <a:pt x="3108" y="1997"/>
                  </a:lnTo>
                  <a:lnTo>
                    <a:pt x="3098" y="1821"/>
                  </a:lnTo>
                  <a:cubicBezTo>
                    <a:pt x="3096" y="1794"/>
                    <a:pt x="3084" y="1768"/>
                    <a:pt x="3064" y="1750"/>
                  </a:cubicBezTo>
                  <a:cubicBezTo>
                    <a:pt x="3044" y="1732"/>
                    <a:pt x="3019" y="1724"/>
                    <a:pt x="2994" y="1724"/>
                  </a:cubicBezTo>
                  <a:cubicBezTo>
                    <a:pt x="2992" y="1724"/>
                    <a:pt x="2991" y="1724"/>
                    <a:pt x="2990" y="1724"/>
                  </a:cubicBezTo>
                  <a:lnTo>
                    <a:pt x="2872" y="1731"/>
                  </a:lnTo>
                  <a:cubicBezTo>
                    <a:pt x="2844" y="1732"/>
                    <a:pt x="2819" y="1745"/>
                    <a:pt x="2800" y="1765"/>
                  </a:cubicBezTo>
                  <a:cubicBezTo>
                    <a:pt x="2782" y="1785"/>
                    <a:pt x="2772" y="1813"/>
                    <a:pt x="2774" y="1839"/>
                  </a:cubicBezTo>
                  <a:lnTo>
                    <a:pt x="2773" y="1841"/>
                  </a:lnTo>
                  <a:lnTo>
                    <a:pt x="2339" y="1636"/>
                  </a:lnTo>
                  <a:cubicBezTo>
                    <a:pt x="2337" y="1570"/>
                    <a:pt x="2334" y="1508"/>
                    <a:pt x="2332" y="1449"/>
                  </a:cubicBezTo>
                  <a:cubicBezTo>
                    <a:pt x="2323" y="1104"/>
                    <a:pt x="2316" y="855"/>
                    <a:pt x="2273" y="645"/>
                  </a:cubicBezTo>
                  <a:cubicBezTo>
                    <a:pt x="2221" y="384"/>
                    <a:pt x="2119" y="167"/>
                    <a:pt x="2002" y="61"/>
                  </a:cubicBezTo>
                  <a:cubicBezTo>
                    <a:pt x="1964" y="27"/>
                    <a:pt x="1927" y="8"/>
                    <a:pt x="1892" y="3"/>
                  </a:cubicBezTo>
                  <a:cubicBezTo>
                    <a:pt x="1889" y="2"/>
                    <a:pt x="1882" y="0"/>
                    <a:pt x="18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28"/>
            <p:cNvSpPr/>
            <p:nvPr/>
          </p:nvSpPr>
          <p:spPr>
            <a:xfrm>
              <a:off x="4973000" y="1208575"/>
              <a:ext cx="12275" cy="23275"/>
            </a:xfrm>
            <a:custGeom>
              <a:avLst/>
              <a:gdLst/>
              <a:ahLst/>
              <a:cxnLst/>
              <a:rect l="l" t="t" r="r" b="b"/>
              <a:pathLst>
                <a:path w="491" h="931" extrusionOk="0">
                  <a:moveTo>
                    <a:pt x="192" y="72"/>
                  </a:moveTo>
                  <a:lnTo>
                    <a:pt x="361" y="655"/>
                  </a:lnTo>
                  <a:lnTo>
                    <a:pt x="95" y="670"/>
                  </a:lnTo>
                  <a:lnTo>
                    <a:pt x="192" y="72"/>
                  </a:lnTo>
                  <a:close/>
                  <a:moveTo>
                    <a:pt x="234" y="1"/>
                  </a:moveTo>
                  <a:lnTo>
                    <a:pt x="147" y="6"/>
                  </a:lnTo>
                  <a:lnTo>
                    <a:pt x="1" y="931"/>
                  </a:lnTo>
                  <a:lnTo>
                    <a:pt x="56" y="927"/>
                  </a:lnTo>
                  <a:lnTo>
                    <a:pt x="89" y="723"/>
                  </a:lnTo>
                  <a:lnTo>
                    <a:pt x="373" y="706"/>
                  </a:lnTo>
                  <a:lnTo>
                    <a:pt x="430" y="905"/>
                  </a:lnTo>
                  <a:lnTo>
                    <a:pt x="491" y="902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28"/>
            <p:cNvSpPr/>
            <p:nvPr/>
          </p:nvSpPr>
          <p:spPr>
            <a:xfrm>
              <a:off x="4986200" y="1207900"/>
              <a:ext cx="11100" cy="23100"/>
            </a:xfrm>
            <a:custGeom>
              <a:avLst/>
              <a:gdLst/>
              <a:ahLst/>
              <a:cxnLst/>
              <a:rect l="l" t="t" r="r" b="b"/>
              <a:pathLst>
                <a:path w="444" h="924" extrusionOk="0">
                  <a:moveTo>
                    <a:pt x="209" y="55"/>
                  </a:moveTo>
                  <a:cubicBezTo>
                    <a:pt x="295" y="55"/>
                    <a:pt x="324" y="103"/>
                    <a:pt x="329" y="193"/>
                  </a:cubicBezTo>
                  <a:lnTo>
                    <a:pt x="333" y="251"/>
                  </a:lnTo>
                  <a:cubicBezTo>
                    <a:pt x="340" y="367"/>
                    <a:pt x="292" y="399"/>
                    <a:pt x="185" y="405"/>
                  </a:cubicBezTo>
                  <a:lnTo>
                    <a:pt x="84" y="411"/>
                  </a:lnTo>
                  <a:lnTo>
                    <a:pt x="63" y="63"/>
                  </a:lnTo>
                  <a:lnTo>
                    <a:pt x="193" y="56"/>
                  </a:lnTo>
                  <a:cubicBezTo>
                    <a:pt x="199" y="55"/>
                    <a:pt x="204" y="55"/>
                    <a:pt x="209" y="55"/>
                  </a:cubicBezTo>
                  <a:close/>
                  <a:moveTo>
                    <a:pt x="223" y="458"/>
                  </a:moveTo>
                  <a:cubicBezTo>
                    <a:pt x="316" y="458"/>
                    <a:pt x="365" y="500"/>
                    <a:pt x="371" y="609"/>
                  </a:cubicBezTo>
                  <a:lnTo>
                    <a:pt x="376" y="691"/>
                  </a:lnTo>
                  <a:cubicBezTo>
                    <a:pt x="382" y="793"/>
                    <a:pt x="346" y="851"/>
                    <a:pt x="246" y="857"/>
                  </a:cubicBezTo>
                  <a:lnTo>
                    <a:pt x="110" y="865"/>
                  </a:lnTo>
                  <a:lnTo>
                    <a:pt x="87" y="465"/>
                  </a:lnTo>
                  <a:lnTo>
                    <a:pt x="200" y="459"/>
                  </a:lnTo>
                  <a:cubicBezTo>
                    <a:pt x="208" y="459"/>
                    <a:pt x="216" y="458"/>
                    <a:pt x="223" y="458"/>
                  </a:cubicBezTo>
                  <a:close/>
                  <a:moveTo>
                    <a:pt x="213" y="0"/>
                  </a:moveTo>
                  <a:cubicBezTo>
                    <a:pt x="206" y="0"/>
                    <a:pt x="199" y="0"/>
                    <a:pt x="191" y="1"/>
                  </a:cubicBezTo>
                  <a:lnTo>
                    <a:pt x="0" y="12"/>
                  </a:lnTo>
                  <a:lnTo>
                    <a:pt x="54" y="924"/>
                  </a:lnTo>
                  <a:lnTo>
                    <a:pt x="249" y="912"/>
                  </a:lnTo>
                  <a:cubicBezTo>
                    <a:pt x="388" y="904"/>
                    <a:pt x="444" y="821"/>
                    <a:pt x="436" y="690"/>
                  </a:cubicBezTo>
                  <a:lnTo>
                    <a:pt x="432" y="610"/>
                  </a:lnTo>
                  <a:cubicBezTo>
                    <a:pt x="425" y="507"/>
                    <a:pt x="384" y="436"/>
                    <a:pt x="283" y="422"/>
                  </a:cubicBezTo>
                  <a:cubicBezTo>
                    <a:pt x="374" y="398"/>
                    <a:pt x="398" y="335"/>
                    <a:pt x="392" y="236"/>
                  </a:cubicBezTo>
                  <a:lnTo>
                    <a:pt x="390" y="184"/>
                  </a:lnTo>
                  <a:cubicBezTo>
                    <a:pt x="382" y="64"/>
                    <a:pt x="334" y="0"/>
                    <a:pt x="2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28"/>
            <p:cNvSpPr/>
            <p:nvPr/>
          </p:nvSpPr>
          <p:spPr>
            <a:xfrm>
              <a:off x="4998525" y="1206975"/>
              <a:ext cx="10950" cy="23225"/>
            </a:xfrm>
            <a:custGeom>
              <a:avLst/>
              <a:gdLst/>
              <a:ahLst/>
              <a:cxnLst/>
              <a:rect l="l" t="t" r="r" b="b"/>
              <a:pathLst>
                <a:path w="438" h="929" extrusionOk="0">
                  <a:moveTo>
                    <a:pt x="209" y="0"/>
                  </a:moveTo>
                  <a:cubicBezTo>
                    <a:pt x="203" y="0"/>
                    <a:pt x="198" y="1"/>
                    <a:pt x="192" y="1"/>
                  </a:cubicBezTo>
                  <a:cubicBezTo>
                    <a:pt x="52" y="9"/>
                    <a:pt x="1" y="111"/>
                    <a:pt x="8" y="243"/>
                  </a:cubicBezTo>
                  <a:lnTo>
                    <a:pt x="36" y="709"/>
                  </a:lnTo>
                  <a:cubicBezTo>
                    <a:pt x="43" y="836"/>
                    <a:pt x="102" y="929"/>
                    <a:pt x="230" y="929"/>
                  </a:cubicBezTo>
                  <a:cubicBezTo>
                    <a:pt x="235" y="929"/>
                    <a:pt x="241" y="929"/>
                    <a:pt x="246" y="928"/>
                  </a:cubicBezTo>
                  <a:cubicBezTo>
                    <a:pt x="386" y="920"/>
                    <a:pt x="437" y="817"/>
                    <a:pt x="429" y="686"/>
                  </a:cubicBezTo>
                  <a:lnTo>
                    <a:pt x="423" y="582"/>
                  </a:lnTo>
                  <a:lnTo>
                    <a:pt x="366" y="585"/>
                  </a:lnTo>
                  <a:lnTo>
                    <a:pt x="373" y="693"/>
                  </a:lnTo>
                  <a:cubicBezTo>
                    <a:pt x="378" y="791"/>
                    <a:pt x="345" y="866"/>
                    <a:pt x="244" y="872"/>
                  </a:cubicBezTo>
                  <a:cubicBezTo>
                    <a:pt x="241" y="873"/>
                    <a:pt x="237" y="873"/>
                    <a:pt x="234" y="873"/>
                  </a:cubicBezTo>
                  <a:cubicBezTo>
                    <a:pt x="141" y="873"/>
                    <a:pt x="102" y="804"/>
                    <a:pt x="96" y="709"/>
                  </a:cubicBezTo>
                  <a:lnTo>
                    <a:pt x="69" y="235"/>
                  </a:lnTo>
                  <a:cubicBezTo>
                    <a:pt x="63" y="138"/>
                    <a:pt x="96" y="61"/>
                    <a:pt x="196" y="55"/>
                  </a:cubicBezTo>
                  <a:cubicBezTo>
                    <a:pt x="200" y="55"/>
                    <a:pt x="203" y="55"/>
                    <a:pt x="206" y="55"/>
                  </a:cubicBezTo>
                  <a:cubicBezTo>
                    <a:pt x="299" y="55"/>
                    <a:pt x="339" y="125"/>
                    <a:pt x="345" y="219"/>
                  </a:cubicBezTo>
                  <a:lnTo>
                    <a:pt x="349" y="299"/>
                  </a:lnTo>
                  <a:lnTo>
                    <a:pt x="407" y="295"/>
                  </a:lnTo>
                  <a:lnTo>
                    <a:pt x="402" y="220"/>
                  </a:lnTo>
                  <a:cubicBezTo>
                    <a:pt x="395" y="94"/>
                    <a:pt x="337" y="0"/>
                    <a:pt x="20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28"/>
            <p:cNvSpPr/>
            <p:nvPr/>
          </p:nvSpPr>
          <p:spPr>
            <a:xfrm>
              <a:off x="5010675" y="1206450"/>
              <a:ext cx="11275" cy="23100"/>
            </a:xfrm>
            <a:custGeom>
              <a:avLst/>
              <a:gdLst/>
              <a:ahLst/>
              <a:cxnLst/>
              <a:rect l="l" t="t" r="r" b="b"/>
              <a:pathLst>
                <a:path w="451" h="924" extrusionOk="0">
                  <a:moveTo>
                    <a:pt x="214" y="55"/>
                  </a:moveTo>
                  <a:cubicBezTo>
                    <a:pt x="306" y="55"/>
                    <a:pt x="350" y="120"/>
                    <a:pt x="356" y="217"/>
                  </a:cubicBezTo>
                  <a:lnTo>
                    <a:pt x="383" y="680"/>
                  </a:lnTo>
                  <a:cubicBezTo>
                    <a:pt x="389" y="780"/>
                    <a:pt x="352" y="851"/>
                    <a:pt x="250" y="858"/>
                  </a:cubicBezTo>
                  <a:lnTo>
                    <a:pt x="111" y="865"/>
                  </a:lnTo>
                  <a:lnTo>
                    <a:pt x="64" y="64"/>
                  </a:lnTo>
                  <a:lnTo>
                    <a:pt x="203" y="55"/>
                  </a:lnTo>
                  <a:cubicBezTo>
                    <a:pt x="207" y="55"/>
                    <a:pt x="211" y="55"/>
                    <a:pt x="214" y="55"/>
                  </a:cubicBezTo>
                  <a:close/>
                  <a:moveTo>
                    <a:pt x="219" y="0"/>
                  </a:moveTo>
                  <a:cubicBezTo>
                    <a:pt x="213" y="0"/>
                    <a:pt x="207" y="1"/>
                    <a:pt x="201" y="1"/>
                  </a:cubicBezTo>
                  <a:lnTo>
                    <a:pt x="1" y="12"/>
                  </a:lnTo>
                  <a:lnTo>
                    <a:pt x="54" y="924"/>
                  </a:lnTo>
                  <a:lnTo>
                    <a:pt x="254" y="913"/>
                  </a:lnTo>
                  <a:cubicBezTo>
                    <a:pt x="396" y="904"/>
                    <a:pt x="451" y="808"/>
                    <a:pt x="444" y="674"/>
                  </a:cubicBezTo>
                  <a:lnTo>
                    <a:pt x="417" y="216"/>
                  </a:lnTo>
                  <a:cubicBezTo>
                    <a:pt x="409" y="87"/>
                    <a:pt x="347" y="0"/>
                    <a:pt x="2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28"/>
            <p:cNvSpPr/>
            <p:nvPr/>
          </p:nvSpPr>
          <p:spPr>
            <a:xfrm>
              <a:off x="5212100" y="1193950"/>
              <a:ext cx="11125" cy="23225"/>
            </a:xfrm>
            <a:custGeom>
              <a:avLst/>
              <a:gdLst/>
              <a:ahLst/>
              <a:cxnLst/>
              <a:rect l="l" t="t" r="r" b="b"/>
              <a:pathLst>
                <a:path w="445" h="929" extrusionOk="0">
                  <a:moveTo>
                    <a:pt x="209" y="55"/>
                  </a:moveTo>
                  <a:cubicBezTo>
                    <a:pt x="302" y="55"/>
                    <a:pt x="344" y="123"/>
                    <a:pt x="350" y="219"/>
                  </a:cubicBezTo>
                  <a:lnTo>
                    <a:pt x="377" y="691"/>
                  </a:lnTo>
                  <a:cubicBezTo>
                    <a:pt x="383" y="792"/>
                    <a:pt x="347" y="867"/>
                    <a:pt x="247" y="873"/>
                  </a:cubicBezTo>
                  <a:cubicBezTo>
                    <a:pt x="242" y="873"/>
                    <a:pt x="239" y="873"/>
                    <a:pt x="235" y="873"/>
                  </a:cubicBezTo>
                  <a:cubicBezTo>
                    <a:pt x="143" y="873"/>
                    <a:pt x="101" y="804"/>
                    <a:pt x="95" y="708"/>
                  </a:cubicBezTo>
                  <a:lnTo>
                    <a:pt x="68" y="236"/>
                  </a:lnTo>
                  <a:cubicBezTo>
                    <a:pt x="62" y="136"/>
                    <a:pt x="98" y="61"/>
                    <a:pt x="198" y="55"/>
                  </a:cubicBezTo>
                  <a:cubicBezTo>
                    <a:pt x="202" y="55"/>
                    <a:pt x="206" y="55"/>
                    <a:pt x="209" y="55"/>
                  </a:cubicBezTo>
                  <a:close/>
                  <a:moveTo>
                    <a:pt x="214" y="0"/>
                  </a:moveTo>
                  <a:cubicBezTo>
                    <a:pt x="208" y="0"/>
                    <a:pt x="202" y="0"/>
                    <a:pt x="196" y="1"/>
                  </a:cubicBezTo>
                  <a:cubicBezTo>
                    <a:pt x="56" y="9"/>
                    <a:pt x="0" y="108"/>
                    <a:pt x="8" y="243"/>
                  </a:cubicBezTo>
                  <a:lnTo>
                    <a:pt x="36" y="709"/>
                  </a:lnTo>
                  <a:cubicBezTo>
                    <a:pt x="44" y="836"/>
                    <a:pt x="105" y="928"/>
                    <a:pt x="234" y="928"/>
                  </a:cubicBezTo>
                  <a:cubicBezTo>
                    <a:pt x="239" y="928"/>
                    <a:pt x="245" y="928"/>
                    <a:pt x="250" y="928"/>
                  </a:cubicBezTo>
                  <a:cubicBezTo>
                    <a:pt x="389" y="919"/>
                    <a:pt x="445" y="818"/>
                    <a:pt x="437" y="685"/>
                  </a:cubicBezTo>
                  <a:lnTo>
                    <a:pt x="410" y="219"/>
                  </a:lnTo>
                  <a:cubicBezTo>
                    <a:pt x="402" y="91"/>
                    <a:pt x="340" y="0"/>
                    <a:pt x="2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28"/>
            <p:cNvSpPr/>
            <p:nvPr/>
          </p:nvSpPr>
          <p:spPr>
            <a:xfrm>
              <a:off x="5225450" y="1193325"/>
              <a:ext cx="6200" cy="22950"/>
            </a:xfrm>
            <a:custGeom>
              <a:avLst/>
              <a:gdLst/>
              <a:ahLst/>
              <a:cxnLst/>
              <a:rect l="l" t="t" r="r" b="b"/>
              <a:pathLst>
                <a:path w="248" h="918" extrusionOk="0">
                  <a:moveTo>
                    <a:pt x="194" y="0"/>
                  </a:moveTo>
                  <a:lnTo>
                    <a:pt x="147" y="4"/>
                  </a:lnTo>
                  <a:cubicBezTo>
                    <a:pt x="128" y="73"/>
                    <a:pt x="90" y="129"/>
                    <a:pt x="1" y="140"/>
                  </a:cubicBezTo>
                  <a:lnTo>
                    <a:pt x="3" y="193"/>
                  </a:lnTo>
                  <a:cubicBezTo>
                    <a:pt x="64" y="184"/>
                    <a:pt x="111" y="152"/>
                    <a:pt x="140" y="107"/>
                  </a:cubicBezTo>
                  <a:lnTo>
                    <a:pt x="188" y="917"/>
                  </a:lnTo>
                  <a:lnTo>
                    <a:pt x="248" y="914"/>
                  </a:lnTo>
                  <a:lnTo>
                    <a:pt x="19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28"/>
            <p:cNvSpPr/>
            <p:nvPr/>
          </p:nvSpPr>
          <p:spPr>
            <a:xfrm>
              <a:off x="5233775" y="1192675"/>
              <a:ext cx="10850" cy="23300"/>
            </a:xfrm>
            <a:custGeom>
              <a:avLst/>
              <a:gdLst/>
              <a:ahLst/>
              <a:cxnLst/>
              <a:rect l="l" t="t" r="r" b="b"/>
              <a:pathLst>
                <a:path w="434" h="932" extrusionOk="0">
                  <a:moveTo>
                    <a:pt x="208" y="1"/>
                  </a:moveTo>
                  <a:cubicBezTo>
                    <a:pt x="203" y="1"/>
                    <a:pt x="197" y="1"/>
                    <a:pt x="191" y="1"/>
                  </a:cubicBezTo>
                  <a:cubicBezTo>
                    <a:pt x="50" y="9"/>
                    <a:pt x="0" y="115"/>
                    <a:pt x="8" y="247"/>
                  </a:cubicBezTo>
                  <a:lnTo>
                    <a:pt x="11" y="306"/>
                  </a:lnTo>
                  <a:lnTo>
                    <a:pt x="68" y="302"/>
                  </a:lnTo>
                  <a:lnTo>
                    <a:pt x="65" y="239"/>
                  </a:lnTo>
                  <a:cubicBezTo>
                    <a:pt x="59" y="142"/>
                    <a:pt x="91" y="61"/>
                    <a:pt x="192" y="56"/>
                  </a:cubicBezTo>
                  <a:cubicBezTo>
                    <a:pt x="196" y="56"/>
                    <a:pt x="200" y="56"/>
                    <a:pt x="204" y="56"/>
                  </a:cubicBezTo>
                  <a:cubicBezTo>
                    <a:pt x="299" y="56"/>
                    <a:pt x="335" y="126"/>
                    <a:pt x="341" y="227"/>
                  </a:cubicBezTo>
                  <a:cubicBezTo>
                    <a:pt x="356" y="478"/>
                    <a:pt x="27" y="566"/>
                    <a:pt x="45" y="887"/>
                  </a:cubicBezTo>
                  <a:lnTo>
                    <a:pt x="47" y="932"/>
                  </a:lnTo>
                  <a:lnTo>
                    <a:pt x="433" y="909"/>
                  </a:lnTo>
                  <a:lnTo>
                    <a:pt x="430" y="855"/>
                  </a:lnTo>
                  <a:lnTo>
                    <a:pt x="104" y="873"/>
                  </a:lnTo>
                  <a:lnTo>
                    <a:pt x="104" y="864"/>
                  </a:lnTo>
                  <a:cubicBezTo>
                    <a:pt x="92" y="595"/>
                    <a:pt x="416" y="485"/>
                    <a:pt x="401" y="221"/>
                  </a:cubicBezTo>
                  <a:cubicBezTo>
                    <a:pt x="394" y="94"/>
                    <a:pt x="338" y="1"/>
                    <a:pt x="2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28"/>
            <p:cNvSpPr/>
            <p:nvPr/>
          </p:nvSpPr>
          <p:spPr>
            <a:xfrm>
              <a:off x="5245975" y="1191950"/>
              <a:ext cx="10925" cy="23250"/>
            </a:xfrm>
            <a:custGeom>
              <a:avLst/>
              <a:gdLst/>
              <a:ahLst/>
              <a:cxnLst/>
              <a:rect l="l" t="t" r="r" b="b"/>
              <a:pathLst>
                <a:path w="437" h="930" extrusionOk="0">
                  <a:moveTo>
                    <a:pt x="207" y="1"/>
                  </a:moveTo>
                  <a:cubicBezTo>
                    <a:pt x="201" y="1"/>
                    <a:pt x="196" y="1"/>
                    <a:pt x="191" y="1"/>
                  </a:cubicBezTo>
                  <a:cubicBezTo>
                    <a:pt x="52" y="10"/>
                    <a:pt x="0" y="110"/>
                    <a:pt x="8" y="243"/>
                  </a:cubicBezTo>
                  <a:lnTo>
                    <a:pt x="10" y="276"/>
                  </a:lnTo>
                  <a:lnTo>
                    <a:pt x="67" y="273"/>
                  </a:lnTo>
                  <a:lnTo>
                    <a:pt x="65" y="236"/>
                  </a:lnTo>
                  <a:cubicBezTo>
                    <a:pt x="59" y="138"/>
                    <a:pt x="93" y="62"/>
                    <a:pt x="193" y="56"/>
                  </a:cubicBezTo>
                  <a:cubicBezTo>
                    <a:pt x="197" y="56"/>
                    <a:pt x="201" y="56"/>
                    <a:pt x="205" y="56"/>
                  </a:cubicBezTo>
                  <a:cubicBezTo>
                    <a:pt x="296" y="56"/>
                    <a:pt x="336" y="125"/>
                    <a:pt x="342" y="225"/>
                  </a:cubicBezTo>
                  <a:lnTo>
                    <a:pt x="344" y="258"/>
                  </a:lnTo>
                  <a:cubicBezTo>
                    <a:pt x="349" y="345"/>
                    <a:pt x="301" y="408"/>
                    <a:pt x="220" y="418"/>
                  </a:cubicBezTo>
                  <a:lnTo>
                    <a:pt x="156" y="421"/>
                  </a:lnTo>
                  <a:lnTo>
                    <a:pt x="158" y="476"/>
                  </a:lnTo>
                  <a:lnTo>
                    <a:pt x="220" y="473"/>
                  </a:lnTo>
                  <a:cubicBezTo>
                    <a:pt x="220" y="473"/>
                    <a:pt x="221" y="473"/>
                    <a:pt x="222" y="473"/>
                  </a:cubicBezTo>
                  <a:cubicBezTo>
                    <a:pt x="309" y="473"/>
                    <a:pt x="359" y="524"/>
                    <a:pt x="364" y="619"/>
                  </a:cubicBezTo>
                  <a:lnTo>
                    <a:pt x="369" y="688"/>
                  </a:lnTo>
                  <a:cubicBezTo>
                    <a:pt x="375" y="793"/>
                    <a:pt x="341" y="868"/>
                    <a:pt x="241" y="874"/>
                  </a:cubicBezTo>
                  <a:cubicBezTo>
                    <a:pt x="237" y="875"/>
                    <a:pt x="234" y="875"/>
                    <a:pt x="230" y="875"/>
                  </a:cubicBezTo>
                  <a:cubicBezTo>
                    <a:pt x="138" y="875"/>
                    <a:pt x="98" y="805"/>
                    <a:pt x="93" y="709"/>
                  </a:cubicBezTo>
                  <a:lnTo>
                    <a:pt x="89" y="654"/>
                  </a:lnTo>
                  <a:lnTo>
                    <a:pt x="32" y="658"/>
                  </a:lnTo>
                  <a:lnTo>
                    <a:pt x="35" y="709"/>
                  </a:lnTo>
                  <a:cubicBezTo>
                    <a:pt x="43" y="837"/>
                    <a:pt x="101" y="929"/>
                    <a:pt x="230" y="929"/>
                  </a:cubicBezTo>
                  <a:cubicBezTo>
                    <a:pt x="235" y="929"/>
                    <a:pt x="240" y="929"/>
                    <a:pt x="246" y="929"/>
                  </a:cubicBezTo>
                  <a:cubicBezTo>
                    <a:pt x="385" y="921"/>
                    <a:pt x="436" y="819"/>
                    <a:pt x="428" y="687"/>
                  </a:cubicBezTo>
                  <a:lnTo>
                    <a:pt x="425" y="616"/>
                  </a:lnTo>
                  <a:cubicBezTo>
                    <a:pt x="419" y="527"/>
                    <a:pt x="376" y="459"/>
                    <a:pt x="292" y="439"/>
                  </a:cubicBezTo>
                  <a:cubicBezTo>
                    <a:pt x="369" y="406"/>
                    <a:pt x="408" y="332"/>
                    <a:pt x="403" y="242"/>
                  </a:cubicBezTo>
                  <a:lnTo>
                    <a:pt x="401" y="220"/>
                  </a:lnTo>
                  <a:cubicBezTo>
                    <a:pt x="394" y="93"/>
                    <a:pt x="335" y="1"/>
                    <a:pt x="2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26" name="Google Shape;1326;p28"/>
          <p:cNvGrpSpPr/>
          <p:nvPr/>
        </p:nvGrpSpPr>
        <p:grpSpPr>
          <a:xfrm>
            <a:off x="398064" y="4835961"/>
            <a:ext cx="3241738" cy="76213"/>
            <a:chOff x="299650" y="6852625"/>
            <a:chExt cx="4123299" cy="96375"/>
          </a:xfrm>
        </p:grpSpPr>
        <p:sp>
          <p:nvSpPr>
            <p:cNvPr id="1327" name="Google Shape;1327;p28"/>
            <p:cNvSpPr/>
            <p:nvPr/>
          </p:nvSpPr>
          <p:spPr>
            <a:xfrm>
              <a:off x="477235" y="6852625"/>
              <a:ext cx="176451" cy="96375"/>
            </a:xfrm>
            <a:custGeom>
              <a:avLst/>
              <a:gdLst/>
              <a:ahLst/>
              <a:cxnLst/>
              <a:rect l="l" t="t" r="r" b="b"/>
              <a:pathLst>
                <a:path w="1245" h="680" extrusionOk="0">
                  <a:moveTo>
                    <a:pt x="695" y="0"/>
                  </a:moveTo>
                  <a:lnTo>
                    <a:pt x="0" y="679"/>
                  </a:lnTo>
                  <a:lnTo>
                    <a:pt x="549" y="679"/>
                  </a:lnTo>
                  <a:lnTo>
                    <a:pt x="1244" y="0"/>
                  </a:ln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28"/>
            <p:cNvSpPr/>
            <p:nvPr/>
          </p:nvSpPr>
          <p:spPr>
            <a:xfrm>
              <a:off x="299650" y="6852625"/>
              <a:ext cx="188498" cy="96375"/>
            </a:xfrm>
            <a:custGeom>
              <a:avLst/>
              <a:gdLst/>
              <a:ahLst/>
              <a:cxnLst/>
              <a:rect l="l" t="t" r="r" b="b"/>
              <a:pathLst>
                <a:path w="1330" h="680" extrusionOk="0">
                  <a:moveTo>
                    <a:pt x="695" y="0"/>
                  </a:moveTo>
                  <a:lnTo>
                    <a:pt x="1" y="679"/>
                  </a:lnTo>
                  <a:lnTo>
                    <a:pt x="635" y="679"/>
                  </a:lnTo>
                  <a:lnTo>
                    <a:pt x="1330" y="0"/>
                  </a:ln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28"/>
            <p:cNvSpPr/>
            <p:nvPr/>
          </p:nvSpPr>
          <p:spPr>
            <a:xfrm>
              <a:off x="1505899" y="6852625"/>
              <a:ext cx="177726" cy="96375"/>
            </a:xfrm>
            <a:custGeom>
              <a:avLst/>
              <a:gdLst/>
              <a:ahLst/>
              <a:cxnLst/>
              <a:rect l="l" t="t" r="r" b="b"/>
              <a:pathLst>
                <a:path w="1254" h="680" extrusionOk="0">
                  <a:moveTo>
                    <a:pt x="695" y="0"/>
                  </a:moveTo>
                  <a:lnTo>
                    <a:pt x="1" y="679"/>
                  </a:lnTo>
                  <a:lnTo>
                    <a:pt x="559" y="679"/>
                  </a:lnTo>
                  <a:lnTo>
                    <a:pt x="1254" y="0"/>
                  </a:ln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28"/>
            <p:cNvSpPr/>
            <p:nvPr/>
          </p:nvSpPr>
          <p:spPr>
            <a:xfrm>
              <a:off x="2017538" y="6852625"/>
              <a:ext cx="187080" cy="96375"/>
            </a:xfrm>
            <a:custGeom>
              <a:avLst/>
              <a:gdLst/>
              <a:ahLst/>
              <a:cxnLst/>
              <a:rect l="l" t="t" r="r" b="b"/>
              <a:pathLst>
                <a:path w="1320" h="680" extrusionOk="0">
                  <a:moveTo>
                    <a:pt x="695" y="0"/>
                  </a:moveTo>
                  <a:lnTo>
                    <a:pt x="0" y="679"/>
                  </a:lnTo>
                  <a:lnTo>
                    <a:pt x="624" y="679"/>
                  </a:lnTo>
                  <a:lnTo>
                    <a:pt x="1319" y="0"/>
                  </a:ln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28"/>
            <p:cNvSpPr/>
            <p:nvPr/>
          </p:nvSpPr>
          <p:spPr>
            <a:xfrm>
              <a:off x="2193565" y="6852625"/>
              <a:ext cx="167805" cy="96375"/>
            </a:xfrm>
            <a:custGeom>
              <a:avLst/>
              <a:gdLst/>
              <a:ahLst/>
              <a:cxnLst/>
              <a:rect l="l" t="t" r="r" b="b"/>
              <a:pathLst>
                <a:path w="1184" h="680" extrusionOk="0">
                  <a:moveTo>
                    <a:pt x="695" y="0"/>
                  </a:moveTo>
                  <a:lnTo>
                    <a:pt x="1" y="679"/>
                  </a:lnTo>
                  <a:lnTo>
                    <a:pt x="560" y="679"/>
                  </a:lnTo>
                  <a:lnTo>
                    <a:pt x="1184" y="78"/>
                  </a:lnTo>
                  <a:lnTo>
                    <a:pt x="1184" y="0"/>
                  </a:ln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28"/>
            <p:cNvSpPr/>
            <p:nvPr/>
          </p:nvSpPr>
          <p:spPr>
            <a:xfrm>
              <a:off x="642632" y="6852625"/>
              <a:ext cx="189773" cy="96375"/>
            </a:xfrm>
            <a:custGeom>
              <a:avLst/>
              <a:gdLst/>
              <a:ahLst/>
              <a:cxnLst/>
              <a:rect l="l" t="t" r="r" b="b"/>
              <a:pathLst>
                <a:path w="1339" h="680" extrusionOk="0">
                  <a:moveTo>
                    <a:pt x="696" y="0"/>
                  </a:moveTo>
                  <a:lnTo>
                    <a:pt x="1" y="679"/>
                  </a:lnTo>
                  <a:lnTo>
                    <a:pt x="644" y="679"/>
                  </a:lnTo>
                  <a:lnTo>
                    <a:pt x="1339" y="0"/>
                  </a:ln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28"/>
            <p:cNvSpPr/>
            <p:nvPr/>
          </p:nvSpPr>
          <p:spPr>
            <a:xfrm>
              <a:off x="1672713" y="6852625"/>
              <a:ext cx="180986" cy="96375"/>
            </a:xfrm>
            <a:custGeom>
              <a:avLst/>
              <a:gdLst/>
              <a:ahLst/>
              <a:cxnLst/>
              <a:rect l="l" t="t" r="r" b="b"/>
              <a:pathLst>
                <a:path w="1277" h="680" extrusionOk="0">
                  <a:moveTo>
                    <a:pt x="695" y="0"/>
                  </a:moveTo>
                  <a:lnTo>
                    <a:pt x="0" y="679"/>
                  </a:lnTo>
                  <a:lnTo>
                    <a:pt x="582" y="679"/>
                  </a:lnTo>
                  <a:lnTo>
                    <a:pt x="1277" y="0"/>
                  </a:ln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28"/>
            <p:cNvSpPr/>
            <p:nvPr/>
          </p:nvSpPr>
          <p:spPr>
            <a:xfrm>
              <a:off x="1164476" y="6852625"/>
              <a:ext cx="176309" cy="96375"/>
            </a:xfrm>
            <a:custGeom>
              <a:avLst/>
              <a:gdLst/>
              <a:ahLst/>
              <a:cxnLst/>
              <a:rect l="l" t="t" r="r" b="b"/>
              <a:pathLst>
                <a:path w="1244" h="680" extrusionOk="0">
                  <a:moveTo>
                    <a:pt x="694" y="0"/>
                  </a:moveTo>
                  <a:lnTo>
                    <a:pt x="1" y="679"/>
                  </a:lnTo>
                  <a:lnTo>
                    <a:pt x="549" y="679"/>
                  </a:lnTo>
                  <a:lnTo>
                    <a:pt x="1244" y="0"/>
                  </a:ln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28"/>
            <p:cNvSpPr/>
            <p:nvPr/>
          </p:nvSpPr>
          <p:spPr>
            <a:xfrm>
              <a:off x="1329873" y="6852625"/>
              <a:ext cx="186939" cy="96375"/>
            </a:xfrm>
            <a:custGeom>
              <a:avLst/>
              <a:gdLst/>
              <a:ahLst/>
              <a:cxnLst/>
              <a:rect l="l" t="t" r="r" b="b"/>
              <a:pathLst>
                <a:path w="1319" h="680" extrusionOk="0">
                  <a:moveTo>
                    <a:pt x="695" y="0"/>
                  </a:moveTo>
                  <a:lnTo>
                    <a:pt x="0" y="679"/>
                  </a:lnTo>
                  <a:lnTo>
                    <a:pt x="624" y="679"/>
                  </a:lnTo>
                  <a:lnTo>
                    <a:pt x="1319" y="0"/>
                  </a:ln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28"/>
            <p:cNvSpPr/>
            <p:nvPr/>
          </p:nvSpPr>
          <p:spPr>
            <a:xfrm>
              <a:off x="987032" y="6852625"/>
              <a:ext cx="182262" cy="96375"/>
            </a:xfrm>
            <a:custGeom>
              <a:avLst/>
              <a:gdLst/>
              <a:ahLst/>
              <a:cxnLst/>
              <a:rect l="l" t="t" r="r" b="b"/>
              <a:pathLst>
                <a:path w="1286" h="680" extrusionOk="0">
                  <a:moveTo>
                    <a:pt x="695" y="0"/>
                  </a:moveTo>
                  <a:lnTo>
                    <a:pt x="0" y="679"/>
                  </a:lnTo>
                  <a:lnTo>
                    <a:pt x="592" y="679"/>
                  </a:lnTo>
                  <a:lnTo>
                    <a:pt x="1286" y="0"/>
                  </a:ln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28"/>
            <p:cNvSpPr/>
            <p:nvPr/>
          </p:nvSpPr>
          <p:spPr>
            <a:xfrm>
              <a:off x="1848740" y="6852625"/>
              <a:ext cx="179710" cy="96375"/>
            </a:xfrm>
            <a:custGeom>
              <a:avLst/>
              <a:gdLst/>
              <a:ahLst/>
              <a:cxnLst/>
              <a:rect l="l" t="t" r="r" b="b"/>
              <a:pathLst>
                <a:path w="1268" h="680" extrusionOk="0">
                  <a:moveTo>
                    <a:pt x="695" y="0"/>
                  </a:moveTo>
                  <a:lnTo>
                    <a:pt x="1" y="679"/>
                  </a:lnTo>
                  <a:lnTo>
                    <a:pt x="573" y="679"/>
                  </a:lnTo>
                  <a:lnTo>
                    <a:pt x="1268" y="0"/>
                  </a:ln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28"/>
            <p:cNvSpPr/>
            <p:nvPr/>
          </p:nvSpPr>
          <p:spPr>
            <a:xfrm>
              <a:off x="821493" y="6852625"/>
              <a:ext cx="176451" cy="96375"/>
            </a:xfrm>
            <a:custGeom>
              <a:avLst/>
              <a:gdLst/>
              <a:ahLst/>
              <a:cxnLst/>
              <a:rect l="l" t="t" r="r" b="b"/>
              <a:pathLst>
                <a:path w="1245" h="680" extrusionOk="0">
                  <a:moveTo>
                    <a:pt x="695" y="0"/>
                  </a:moveTo>
                  <a:lnTo>
                    <a:pt x="0" y="679"/>
                  </a:lnTo>
                  <a:lnTo>
                    <a:pt x="550" y="679"/>
                  </a:lnTo>
                  <a:lnTo>
                    <a:pt x="1245" y="0"/>
                  </a:ln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28"/>
            <p:cNvSpPr/>
            <p:nvPr/>
          </p:nvSpPr>
          <p:spPr>
            <a:xfrm>
              <a:off x="2538815" y="6852625"/>
              <a:ext cx="176451" cy="96375"/>
            </a:xfrm>
            <a:custGeom>
              <a:avLst/>
              <a:gdLst/>
              <a:ahLst/>
              <a:cxnLst/>
              <a:rect l="l" t="t" r="r" b="b"/>
              <a:pathLst>
                <a:path w="1245" h="680" extrusionOk="0">
                  <a:moveTo>
                    <a:pt x="695" y="0"/>
                  </a:moveTo>
                  <a:lnTo>
                    <a:pt x="0" y="679"/>
                  </a:lnTo>
                  <a:lnTo>
                    <a:pt x="550" y="679"/>
                  </a:lnTo>
                  <a:lnTo>
                    <a:pt x="1244" y="0"/>
                  </a:ln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28"/>
            <p:cNvSpPr/>
            <p:nvPr/>
          </p:nvSpPr>
          <p:spPr>
            <a:xfrm>
              <a:off x="2361229" y="6852625"/>
              <a:ext cx="188498" cy="96375"/>
            </a:xfrm>
            <a:custGeom>
              <a:avLst/>
              <a:gdLst/>
              <a:ahLst/>
              <a:cxnLst/>
              <a:rect l="l" t="t" r="r" b="b"/>
              <a:pathLst>
                <a:path w="1330" h="680" extrusionOk="0">
                  <a:moveTo>
                    <a:pt x="695" y="0"/>
                  </a:moveTo>
                  <a:lnTo>
                    <a:pt x="1" y="679"/>
                  </a:lnTo>
                  <a:lnTo>
                    <a:pt x="635" y="679"/>
                  </a:lnTo>
                  <a:lnTo>
                    <a:pt x="1330" y="0"/>
                  </a:ln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28"/>
            <p:cNvSpPr/>
            <p:nvPr/>
          </p:nvSpPr>
          <p:spPr>
            <a:xfrm>
              <a:off x="3567478" y="6852625"/>
              <a:ext cx="177726" cy="96375"/>
            </a:xfrm>
            <a:custGeom>
              <a:avLst/>
              <a:gdLst/>
              <a:ahLst/>
              <a:cxnLst/>
              <a:rect l="l" t="t" r="r" b="b"/>
              <a:pathLst>
                <a:path w="1254" h="680" extrusionOk="0">
                  <a:moveTo>
                    <a:pt x="695" y="0"/>
                  </a:moveTo>
                  <a:lnTo>
                    <a:pt x="1" y="679"/>
                  </a:lnTo>
                  <a:lnTo>
                    <a:pt x="559" y="679"/>
                  </a:lnTo>
                  <a:lnTo>
                    <a:pt x="1254" y="0"/>
                  </a:ln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28"/>
            <p:cNvSpPr/>
            <p:nvPr/>
          </p:nvSpPr>
          <p:spPr>
            <a:xfrm>
              <a:off x="4079117" y="6852625"/>
              <a:ext cx="187080" cy="96375"/>
            </a:xfrm>
            <a:custGeom>
              <a:avLst/>
              <a:gdLst/>
              <a:ahLst/>
              <a:cxnLst/>
              <a:rect l="l" t="t" r="r" b="b"/>
              <a:pathLst>
                <a:path w="1320" h="680" extrusionOk="0">
                  <a:moveTo>
                    <a:pt x="695" y="0"/>
                  </a:moveTo>
                  <a:lnTo>
                    <a:pt x="0" y="679"/>
                  </a:lnTo>
                  <a:lnTo>
                    <a:pt x="624" y="679"/>
                  </a:lnTo>
                  <a:lnTo>
                    <a:pt x="1319" y="0"/>
                  </a:ln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28"/>
            <p:cNvSpPr/>
            <p:nvPr/>
          </p:nvSpPr>
          <p:spPr>
            <a:xfrm>
              <a:off x="4255144" y="6852625"/>
              <a:ext cx="167805" cy="96375"/>
            </a:xfrm>
            <a:custGeom>
              <a:avLst/>
              <a:gdLst/>
              <a:ahLst/>
              <a:cxnLst/>
              <a:rect l="l" t="t" r="r" b="b"/>
              <a:pathLst>
                <a:path w="1184" h="680" extrusionOk="0">
                  <a:moveTo>
                    <a:pt x="695" y="0"/>
                  </a:moveTo>
                  <a:lnTo>
                    <a:pt x="1" y="679"/>
                  </a:lnTo>
                  <a:lnTo>
                    <a:pt x="561" y="679"/>
                  </a:lnTo>
                  <a:lnTo>
                    <a:pt x="1184" y="78"/>
                  </a:lnTo>
                  <a:lnTo>
                    <a:pt x="1184" y="0"/>
                  </a:ln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28"/>
            <p:cNvSpPr/>
            <p:nvPr/>
          </p:nvSpPr>
          <p:spPr>
            <a:xfrm>
              <a:off x="2704212" y="6852625"/>
              <a:ext cx="189915" cy="96375"/>
            </a:xfrm>
            <a:custGeom>
              <a:avLst/>
              <a:gdLst/>
              <a:ahLst/>
              <a:cxnLst/>
              <a:rect l="l" t="t" r="r" b="b"/>
              <a:pathLst>
                <a:path w="1340" h="680" extrusionOk="0">
                  <a:moveTo>
                    <a:pt x="696" y="0"/>
                  </a:moveTo>
                  <a:lnTo>
                    <a:pt x="1" y="679"/>
                  </a:lnTo>
                  <a:lnTo>
                    <a:pt x="644" y="679"/>
                  </a:lnTo>
                  <a:lnTo>
                    <a:pt x="1339" y="0"/>
                  </a:ln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28"/>
            <p:cNvSpPr/>
            <p:nvPr/>
          </p:nvSpPr>
          <p:spPr>
            <a:xfrm>
              <a:off x="3734292" y="6852625"/>
              <a:ext cx="180986" cy="96375"/>
            </a:xfrm>
            <a:custGeom>
              <a:avLst/>
              <a:gdLst/>
              <a:ahLst/>
              <a:cxnLst/>
              <a:rect l="l" t="t" r="r" b="b"/>
              <a:pathLst>
                <a:path w="1277" h="680" extrusionOk="0">
                  <a:moveTo>
                    <a:pt x="695" y="0"/>
                  </a:moveTo>
                  <a:lnTo>
                    <a:pt x="0" y="679"/>
                  </a:lnTo>
                  <a:lnTo>
                    <a:pt x="582" y="679"/>
                  </a:lnTo>
                  <a:lnTo>
                    <a:pt x="1277" y="0"/>
                  </a:ln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28"/>
            <p:cNvSpPr/>
            <p:nvPr/>
          </p:nvSpPr>
          <p:spPr>
            <a:xfrm>
              <a:off x="3226055" y="6852625"/>
              <a:ext cx="176309" cy="96375"/>
            </a:xfrm>
            <a:custGeom>
              <a:avLst/>
              <a:gdLst/>
              <a:ahLst/>
              <a:cxnLst/>
              <a:rect l="l" t="t" r="r" b="b"/>
              <a:pathLst>
                <a:path w="1244" h="680" extrusionOk="0">
                  <a:moveTo>
                    <a:pt x="695" y="0"/>
                  </a:moveTo>
                  <a:lnTo>
                    <a:pt x="1" y="679"/>
                  </a:lnTo>
                  <a:lnTo>
                    <a:pt x="549" y="679"/>
                  </a:lnTo>
                  <a:lnTo>
                    <a:pt x="1244" y="0"/>
                  </a:ln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28"/>
            <p:cNvSpPr/>
            <p:nvPr/>
          </p:nvSpPr>
          <p:spPr>
            <a:xfrm>
              <a:off x="3391452" y="6852625"/>
              <a:ext cx="187080" cy="96375"/>
            </a:xfrm>
            <a:custGeom>
              <a:avLst/>
              <a:gdLst/>
              <a:ahLst/>
              <a:cxnLst/>
              <a:rect l="l" t="t" r="r" b="b"/>
              <a:pathLst>
                <a:path w="1320" h="680" extrusionOk="0">
                  <a:moveTo>
                    <a:pt x="695" y="0"/>
                  </a:moveTo>
                  <a:lnTo>
                    <a:pt x="0" y="679"/>
                  </a:lnTo>
                  <a:lnTo>
                    <a:pt x="624" y="679"/>
                  </a:lnTo>
                  <a:lnTo>
                    <a:pt x="1319" y="0"/>
                  </a:ln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28"/>
            <p:cNvSpPr/>
            <p:nvPr/>
          </p:nvSpPr>
          <p:spPr>
            <a:xfrm>
              <a:off x="3048611" y="6852625"/>
              <a:ext cx="182403" cy="96375"/>
            </a:xfrm>
            <a:custGeom>
              <a:avLst/>
              <a:gdLst/>
              <a:ahLst/>
              <a:cxnLst/>
              <a:rect l="l" t="t" r="r" b="b"/>
              <a:pathLst>
                <a:path w="1287" h="680" extrusionOk="0">
                  <a:moveTo>
                    <a:pt x="695" y="0"/>
                  </a:moveTo>
                  <a:lnTo>
                    <a:pt x="0" y="679"/>
                  </a:lnTo>
                  <a:lnTo>
                    <a:pt x="592" y="679"/>
                  </a:lnTo>
                  <a:lnTo>
                    <a:pt x="1287" y="0"/>
                  </a:ln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28"/>
            <p:cNvSpPr/>
            <p:nvPr/>
          </p:nvSpPr>
          <p:spPr>
            <a:xfrm>
              <a:off x="3910319" y="6852625"/>
              <a:ext cx="179710" cy="96375"/>
            </a:xfrm>
            <a:custGeom>
              <a:avLst/>
              <a:gdLst/>
              <a:ahLst/>
              <a:cxnLst/>
              <a:rect l="l" t="t" r="r" b="b"/>
              <a:pathLst>
                <a:path w="1268" h="680" extrusionOk="0">
                  <a:moveTo>
                    <a:pt x="696" y="0"/>
                  </a:moveTo>
                  <a:lnTo>
                    <a:pt x="1" y="679"/>
                  </a:lnTo>
                  <a:lnTo>
                    <a:pt x="574" y="679"/>
                  </a:lnTo>
                  <a:lnTo>
                    <a:pt x="1268" y="0"/>
                  </a:ln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28"/>
            <p:cNvSpPr/>
            <p:nvPr/>
          </p:nvSpPr>
          <p:spPr>
            <a:xfrm>
              <a:off x="2883073" y="6852625"/>
              <a:ext cx="176451" cy="96375"/>
            </a:xfrm>
            <a:custGeom>
              <a:avLst/>
              <a:gdLst/>
              <a:ahLst/>
              <a:cxnLst/>
              <a:rect l="l" t="t" r="r" b="b"/>
              <a:pathLst>
                <a:path w="1245" h="680" extrusionOk="0">
                  <a:moveTo>
                    <a:pt x="695" y="0"/>
                  </a:moveTo>
                  <a:lnTo>
                    <a:pt x="1" y="679"/>
                  </a:lnTo>
                  <a:lnTo>
                    <a:pt x="550" y="679"/>
                  </a:lnTo>
                  <a:lnTo>
                    <a:pt x="1245" y="0"/>
                  </a:ln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51" name="Google Shape;1351;p28"/>
          <p:cNvGrpSpPr/>
          <p:nvPr/>
        </p:nvGrpSpPr>
        <p:grpSpPr>
          <a:xfrm>
            <a:off x="398064" y="415836"/>
            <a:ext cx="3241738" cy="76213"/>
            <a:chOff x="299650" y="6852625"/>
            <a:chExt cx="4123299" cy="96375"/>
          </a:xfrm>
        </p:grpSpPr>
        <p:sp>
          <p:nvSpPr>
            <p:cNvPr id="1352" name="Google Shape;1352;p28"/>
            <p:cNvSpPr/>
            <p:nvPr/>
          </p:nvSpPr>
          <p:spPr>
            <a:xfrm>
              <a:off x="477235" y="6852625"/>
              <a:ext cx="176451" cy="96375"/>
            </a:xfrm>
            <a:custGeom>
              <a:avLst/>
              <a:gdLst/>
              <a:ahLst/>
              <a:cxnLst/>
              <a:rect l="l" t="t" r="r" b="b"/>
              <a:pathLst>
                <a:path w="1245" h="680" extrusionOk="0">
                  <a:moveTo>
                    <a:pt x="695" y="0"/>
                  </a:moveTo>
                  <a:lnTo>
                    <a:pt x="0" y="679"/>
                  </a:lnTo>
                  <a:lnTo>
                    <a:pt x="549" y="679"/>
                  </a:lnTo>
                  <a:lnTo>
                    <a:pt x="1244" y="0"/>
                  </a:ln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28"/>
            <p:cNvSpPr/>
            <p:nvPr/>
          </p:nvSpPr>
          <p:spPr>
            <a:xfrm>
              <a:off x="299650" y="6852625"/>
              <a:ext cx="188498" cy="96375"/>
            </a:xfrm>
            <a:custGeom>
              <a:avLst/>
              <a:gdLst/>
              <a:ahLst/>
              <a:cxnLst/>
              <a:rect l="l" t="t" r="r" b="b"/>
              <a:pathLst>
                <a:path w="1330" h="680" extrusionOk="0">
                  <a:moveTo>
                    <a:pt x="695" y="0"/>
                  </a:moveTo>
                  <a:lnTo>
                    <a:pt x="1" y="679"/>
                  </a:lnTo>
                  <a:lnTo>
                    <a:pt x="635" y="679"/>
                  </a:lnTo>
                  <a:lnTo>
                    <a:pt x="1330" y="0"/>
                  </a:ln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28"/>
            <p:cNvSpPr/>
            <p:nvPr/>
          </p:nvSpPr>
          <p:spPr>
            <a:xfrm>
              <a:off x="1505899" y="6852625"/>
              <a:ext cx="177726" cy="96375"/>
            </a:xfrm>
            <a:custGeom>
              <a:avLst/>
              <a:gdLst/>
              <a:ahLst/>
              <a:cxnLst/>
              <a:rect l="l" t="t" r="r" b="b"/>
              <a:pathLst>
                <a:path w="1254" h="680" extrusionOk="0">
                  <a:moveTo>
                    <a:pt x="695" y="0"/>
                  </a:moveTo>
                  <a:lnTo>
                    <a:pt x="1" y="679"/>
                  </a:lnTo>
                  <a:lnTo>
                    <a:pt x="559" y="679"/>
                  </a:lnTo>
                  <a:lnTo>
                    <a:pt x="1254" y="0"/>
                  </a:ln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28"/>
            <p:cNvSpPr/>
            <p:nvPr/>
          </p:nvSpPr>
          <p:spPr>
            <a:xfrm>
              <a:off x="2017538" y="6852625"/>
              <a:ext cx="187080" cy="96375"/>
            </a:xfrm>
            <a:custGeom>
              <a:avLst/>
              <a:gdLst/>
              <a:ahLst/>
              <a:cxnLst/>
              <a:rect l="l" t="t" r="r" b="b"/>
              <a:pathLst>
                <a:path w="1320" h="680" extrusionOk="0">
                  <a:moveTo>
                    <a:pt x="695" y="0"/>
                  </a:moveTo>
                  <a:lnTo>
                    <a:pt x="0" y="679"/>
                  </a:lnTo>
                  <a:lnTo>
                    <a:pt x="624" y="679"/>
                  </a:lnTo>
                  <a:lnTo>
                    <a:pt x="1319" y="0"/>
                  </a:ln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28"/>
            <p:cNvSpPr/>
            <p:nvPr/>
          </p:nvSpPr>
          <p:spPr>
            <a:xfrm>
              <a:off x="2193565" y="6852625"/>
              <a:ext cx="167805" cy="96375"/>
            </a:xfrm>
            <a:custGeom>
              <a:avLst/>
              <a:gdLst/>
              <a:ahLst/>
              <a:cxnLst/>
              <a:rect l="l" t="t" r="r" b="b"/>
              <a:pathLst>
                <a:path w="1184" h="680" extrusionOk="0">
                  <a:moveTo>
                    <a:pt x="695" y="0"/>
                  </a:moveTo>
                  <a:lnTo>
                    <a:pt x="1" y="679"/>
                  </a:lnTo>
                  <a:lnTo>
                    <a:pt x="560" y="679"/>
                  </a:lnTo>
                  <a:lnTo>
                    <a:pt x="1184" y="78"/>
                  </a:lnTo>
                  <a:lnTo>
                    <a:pt x="1184" y="0"/>
                  </a:ln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28"/>
            <p:cNvSpPr/>
            <p:nvPr/>
          </p:nvSpPr>
          <p:spPr>
            <a:xfrm>
              <a:off x="642632" y="6852625"/>
              <a:ext cx="189773" cy="96375"/>
            </a:xfrm>
            <a:custGeom>
              <a:avLst/>
              <a:gdLst/>
              <a:ahLst/>
              <a:cxnLst/>
              <a:rect l="l" t="t" r="r" b="b"/>
              <a:pathLst>
                <a:path w="1339" h="680" extrusionOk="0">
                  <a:moveTo>
                    <a:pt x="696" y="0"/>
                  </a:moveTo>
                  <a:lnTo>
                    <a:pt x="1" y="679"/>
                  </a:lnTo>
                  <a:lnTo>
                    <a:pt x="644" y="679"/>
                  </a:lnTo>
                  <a:lnTo>
                    <a:pt x="1339" y="0"/>
                  </a:ln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28"/>
            <p:cNvSpPr/>
            <p:nvPr/>
          </p:nvSpPr>
          <p:spPr>
            <a:xfrm>
              <a:off x="1672713" y="6852625"/>
              <a:ext cx="180986" cy="96375"/>
            </a:xfrm>
            <a:custGeom>
              <a:avLst/>
              <a:gdLst/>
              <a:ahLst/>
              <a:cxnLst/>
              <a:rect l="l" t="t" r="r" b="b"/>
              <a:pathLst>
                <a:path w="1277" h="680" extrusionOk="0">
                  <a:moveTo>
                    <a:pt x="695" y="0"/>
                  </a:moveTo>
                  <a:lnTo>
                    <a:pt x="0" y="679"/>
                  </a:lnTo>
                  <a:lnTo>
                    <a:pt x="582" y="679"/>
                  </a:lnTo>
                  <a:lnTo>
                    <a:pt x="1277" y="0"/>
                  </a:ln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28"/>
            <p:cNvSpPr/>
            <p:nvPr/>
          </p:nvSpPr>
          <p:spPr>
            <a:xfrm>
              <a:off x="1164476" y="6852625"/>
              <a:ext cx="176309" cy="96375"/>
            </a:xfrm>
            <a:custGeom>
              <a:avLst/>
              <a:gdLst/>
              <a:ahLst/>
              <a:cxnLst/>
              <a:rect l="l" t="t" r="r" b="b"/>
              <a:pathLst>
                <a:path w="1244" h="680" extrusionOk="0">
                  <a:moveTo>
                    <a:pt x="694" y="0"/>
                  </a:moveTo>
                  <a:lnTo>
                    <a:pt x="1" y="679"/>
                  </a:lnTo>
                  <a:lnTo>
                    <a:pt x="549" y="679"/>
                  </a:lnTo>
                  <a:lnTo>
                    <a:pt x="1244" y="0"/>
                  </a:ln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28"/>
            <p:cNvSpPr/>
            <p:nvPr/>
          </p:nvSpPr>
          <p:spPr>
            <a:xfrm>
              <a:off x="1329873" y="6852625"/>
              <a:ext cx="186939" cy="96375"/>
            </a:xfrm>
            <a:custGeom>
              <a:avLst/>
              <a:gdLst/>
              <a:ahLst/>
              <a:cxnLst/>
              <a:rect l="l" t="t" r="r" b="b"/>
              <a:pathLst>
                <a:path w="1319" h="680" extrusionOk="0">
                  <a:moveTo>
                    <a:pt x="695" y="0"/>
                  </a:moveTo>
                  <a:lnTo>
                    <a:pt x="0" y="679"/>
                  </a:lnTo>
                  <a:lnTo>
                    <a:pt x="624" y="679"/>
                  </a:lnTo>
                  <a:lnTo>
                    <a:pt x="1319" y="0"/>
                  </a:ln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28"/>
            <p:cNvSpPr/>
            <p:nvPr/>
          </p:nvSpPr>
          <p:spPr>
            <a:xfrm>
              <a:off x="987032" y="6852625"/>
              <a:ext cx="182262" cy="96375"/>
            </a:xfrm>
            <a:custGeom>
              <a:avLst/>
              <a:gdLst/>
              <a:ahLst/>
              <a:cxnLst/>
              <a:rect l="l" t="t" r="r" b="b"/>
              <a:pathLst>
                <a:path w="1286" h="680" extrusionOk="0">
                  <a:moveTo>
                    <a:pt x="695" y="0"/>
                  </a:moveTo>
                  <a:lnTo>
                    <a:pt x="0" y="679"/>
                  </a:lnTo>
                  <a:lnTo>
                    <a:pt x="592" y="679"/>
                  </a:lnTo>
                  <a:lnTo>
                    <a:pt x="1286" y="0"/>
                  </a:ln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28"/>
            <p:cNvSpPr/>
            <p:nvPr/>
          </p:nvSpPr>
          <p:spPr>
            <a:xfrm>
              <a:off x="1848740" y="6852625"/>
              <a:ext cx="179710" cy="96375"/>
            </a:xfrm>
            <a:custGeom>
              <a:avLst/>
              <a:gdLst/>
              <a:ahLst/>
              <a:cxnLst/>
              <a:rect l="l" t="t" r="r" b="b"/>
              <a:pathLst>
                <a:path w="1268" h="680" extrusionOk="0">
                  <a:moveTo>
                    <a:pt x="695" y="0"/>
                  </a:moveTo>
                  <a:lnTo>
                    <a:pt x="1" y="679"/>
                  </a:lnTo>
                  <a:lnTo>
                    <a:pt x="573" y="679"/>
                  </a:lnTo>
                  <a:lnTo>
                    <a:pt x="1268" y="0"/>
                  </a:ln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28"/>
            <p:cNvSpPr/>
            <p:nvPr/>
          </p:nvSpPr>
          <p:spPr>
            <a:xfrm>
              <a:off x="821493" y="6852625"/>
              <a:ext cx="176451" cy="96375"/>
            </a:xfrm>
            <a:custGeom>
              <a:avLst/>
              <a:gdLst/>
              <a:ahLst/>
              <a:cxnLst/>
              <a:rect l="l" t="t" r="r" b="b"/>
              <a:pathLst>
                <a:path w="1245" h="680" extrusionOk="0">
                  <a:moveTo>
                    <a:pt x="695" y="0"/>
                  </a:moveTo>
                  <a:lnTo>
                    <a:pt x="0" y="679"/>
                  </a:lnTo>
                  <a:lnTo>
                    <a:pt x="550" y="679"/>
                  </a:lnTo>
                  <a:lnTo>
                    <a:pt x="1245" y="0"/>
                  </a:ln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28"/>
            <p:cNvSpPr/>
            <p:nvPr/>
          </p:nvSpPr>
          <p:spPr>
            <a:xfrm>
              <a:off x="2538815" y="6852625"/>
              <a:ext cx="176451" cy="96375"/>
            </a:xfrm>
            <a:custGeom>
              <a:avLst/>
              <a:gdLst/>
              <a:ahLst/>
              <a:cxnLst/>
              <a:rect l="l" t="t" r="r" b="b"/>
              <a:pathLst>
                <a:path w="1245" h="680" extrusionOk="0">
                  <a:moveTo>
                    <a:pt x="695" y="0"/>
                  </a:moveTo>
                  <a:lnTo>
                    <a:pt x="0" y="679"/>
                  </a:lnTo>
                  <a:lnTo>
                    <a:pt x="550" y="679"/>
                  </a:lnTo>
                  <a:lnTo>
                    <a:pt x="1244" y="0"/>
                  </a:ln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28"/>
            <p:cNvSpPr/>
            <p:nvPr/>
          </p:nvSpPr>
          <p:spPr>
            <a:xfrm>
              <a:off x="2361229" y="6852625"/>
              <a:ext cx="188498" cy="96375"/>
            </a:xfrm>
            <a:custGeom>
              <a:avLst/>
              <a:gdLst/>
              <a:ahLst/>
              <a:cxnLst/>
              <a:rect l="l" t="t" r="r" b="b"/>
              <a:pathLst>
                <a:path w="1330" h="680" extrusionOk="0">
                  <a:moveTo>
                    <a:pt x="695" y="0"/>
                  </a:moveTo>
                  <a:lnTo>
                    <a:pt x="1" y="679"/>
                  </a:lnTo>
                  <a:lnTo>
                    <a:pt x="635" y="679"/>
                  </a:lnTo>
                  <a:lnTo>
                    <a:pt x="1330" y="0"/>
                  </a:ln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28"/>
            <p:cNvSpPr/>
            <p:nvPr/>
          </p:nvSpPr>
          <p:spPr>
            <a:xfrm>
              <a:off x="3567478" y="6852625"/>
              <a:ext cx="177726" cy="96375"/>
            </a:xfrm>
            <a:custGeom>
              <a:avLst/>
              <a:gdLst/>
              <a:ahLst/>
              <a:cxnLst/>
              <a:rect l="l" t="t" r="r" b="b"/>
              <a:pathLst>
                <a:path w="1254" h="680" extrusionOk="0">
                  <a:moveTo>
                    <a:pt x="695" y="0"/>
                  </a:moveTo>
                  <a:lnTo>
                    <a:pt x="1" y="679"/>
                  </a:lnTo>
                  <a:lnTo>
                    <a:pt x="559" y="679"/>
                  </a:lnTo>
                  <a:lnTo>
                    <a:pt x="1254" y="0"/>
                  </a:ln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28"/>
            <p:cNvSpPr/>
            <p:nvPr/>
          </p:nvSpPr>
          <p:spPr>
            <a:xfrm>
              <a:off x="4079117" y="6852625"/>
              <a:ext cx="187080" cy="96375"/>
            </a:xfrm>
            <a:custGeom>
              <a:avLst/>
              <a:gdLst/>
              <a:ahLst/>
              <a:cxnLst/>
              <a:rect l="l" t="t" r="r" b="b"/>
              <a:pathLst>
                <a:path w="1320" h="680" extrusionOk="0">
                  <a:moveTo>
                    <a:pt x="695" y="0"/>
                  </a:moveTo>
                  <a:lnTo>
                    <a:pt x="0" y="679"/>
                  </a:lnTo>
                  <a:lnTo>
                    <a:pt x="624" y="679"/>
                  </a:lnTo>
                  <a:lnTo>
                    <a:pt x="1319" y="0"/>
                  </a:ln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28"/>
            <p:cNvSpPr/>
            <p:nvPr/>
          </p:nvSpPr>
          <p:spPr>
            <a:xfrm>
              <a:off x="4255144" y="6852625"/>
              <a:ext cx="167805" cy="96375"/>
            </a:xfrm>
            <a:custGeom>
              <a:avLst/>
              <a:gdLst/>
              <a:ahLst/>
              <a:cxnLst/>
              <a:rect l="l" t="t" r="r" b="b"/>
              <a:pathLst>
                <a:path w="1184" h="680" extrusionOk="0">
                  <a:moveTo>
                    <a:pt x="695" y="0"/>
                  </a:moveTo>
                  <a:lnTo>
                    <a:pt x="1" y="679"/>
                  </a:lnTo>
                  <a:lnTo>
                    <a:pt x="561" y="679"/>
                  </a:lnTo>
                  <a:lnTo>
                    <a:pt x="1184" y="78"/>
                  </a:lnTo>
                  <a:lnTo>
                    <a:pt x="1184" y="0"/>
                  </a:ln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28"/>
            <p:cNvSpPr/>
            <p:nvPr/>
          </p:nvSpPr>
          <p:spPr>
            <a:xfrm>
              <a:off x="2704212" y="6852625"/>
              <a:ext cx="189915" cy="96375"/>
            </a:xfrm>
            <a:custGeom>
              <a:avLst/>
              <a:gdLst/>
              <a:ahLst/>
              <a:cxnLst/>
              <a:rect l="l" t="t" r="r" b="b"/>
              <a:pathLst>
                <a:path w="1340" h="680" extrusionOk="0">
                  <a:moveTo>
                    <a:pt x="696" y="0"/>
                  </a:moveTo>
                  <a:lnTo>
                    <a:pt x="1" y="679"/>
                  </a:lnTo>
                  <a:lnTo>
                    <a:pt x="644" y="679"/>
                  </a:lnTo>
                  <a:lnTo>
                    <a:pt x="1339" y="0"/>
                  </a:ln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28"/>
            <p:cNvSpPr/>
            <p:nvPr/>
          </p:nvSpPr>
          <p:spPr>
            <a:xfrm>
              <a:off x="3734292" y="6852625"/>
              <a:ext cx="180986" cy="96375"/>
            </a:xfrm>
            <a:custGeom>
              <a:avLst/>
              <a:gdLst/>
              <a:ahLst/>
              <a:cxnLst/>
              <a:rect l="l" t="t" r="r" b="b"/>
              <a:pathLst>
                <a:path w="1277" h="680" extrusionOk="0">
                  <a:moveTo>
                    <a:pt x="695" y="0"/>
                  </a:moveTo>
                  <a:lnTo>
                    <a:pt x="0" y="679"/>
                  </a:lnTo>
                  <a:lnTo>
                    <a:pt x="582" y="679"/>
                  </a:lnTo>
                  <a:lnTo>
                    <a:pt x="1277" y="0"/>
                  </a:ln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28"/>
            <p:cNvSpPr/>
            <p:nvPr/>
          </p:nvSpPr>
          <p:spPr>
            <a:xfrm>
              <a:off x="3226055" y="6852625"/>
              <a:ext cx="176309" cy="96375"/>
            </a:xfrm>
            <a:custGeom>
              <a:avLst/>
              <a:gdLst/>
              <a:ahLst/>
              <a:cxnLst/>
              <a:rect l="l" t="t" r="r" b="b"/>
              <a:pathLst>
                <a:path w="1244" h="680" extrusionOk="0">
                  <a:moveTo>
                    <a:pt x="695" y="0"/>
                  </a:moveTo>
                  <a:lnTo>
                    <a:pt x="1" y="679"/>
                  </a:lnTo>
                  <a:lnTo>
                    <a:pt x="549" y="679"/>
                  </a:lnTo>
                  <a:lnTo>
                    <a:pt x="1244" y="0"/>
                  </a:ln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28"/>
            <p:cNvSpPr/>
            <p:nvPr/>
          </p:nvSpPr>
          <p:spPr>
            <a:xfrm>
              <a:off x="3391452" y="6852625"/>
              <a:ext cx="187080" cy="96375"/>
            </a:xfrm>
            <a:custGeom>
              <a:avLst/>
              <a:gdLst/>
              <a:ahLst/>
              <a:cxnLst/>
              <a:rect l="l" t="t" r="r" b="b"/>
              <a:pathLst>
                <a:path w="1320" h="680" extrusionOk="0">
                  <a:moveTo>
                    <a:pt x="695" y="0"/>
                  </a:moveTo>
                  <a:lnTo>
                    <a:pt x="0" y="679"/>
                  </a:lnTo>
                  <a:lnTo>
                    <a:pt x="624" y="679"/>
                  </a:lnTo>
                  <a:lnTo>
                    <a:pt x="1319" y="0"/>
                  </a:ln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28"/>
            <p:cNvSpPr/>
            <p:nvPr/>
          </p:nvSpPr>
          <p:spPr>
            <a:xfrm>
              <a:off x="3048611" y="6852625"/>
              <a:ext cx="182403" cy="96375"/>
            </a:xfrm>
            <a:custGeom>
              <a:avLst/>
              <a:gdLst/>
              <a:ahLst/>
              <a:cxnLst/>
              <a:rect l="l" t="t" r="r" b="b"/>
              <a:pathLst>
                <a:path w="1287" h="680" extrusionOk="0">
                  <a:moveTo>
                    <a:pt x="695" y="0"/>
                  </a:moveTo>
                  <a:lnTo>
                    <a:pt x="0" y="679"/>
                  </a:lnTo>
                  <a:lnTo>
                    <a:pt x="592" y="679"/>
                  </a:lnTo>
                  <a:lnTo>
                    <a:pt x="1287" y="0"/>
                  </a:ln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28"/>
            <p:cNvSpPr/>
            <p:nvPr/>
          </p:nvSpPr>
          <p:spPr>
            <a:xfrm>
              <a:off x="3910319" y="6852625"/>
              <a:ext cx="179710" cy="96375"/>
            </a:xfrm>
            <a:custGeom>
              <a:avLst/>
              <a:gdLst/>
              <a:ahLst/>
              <a:cxnLst/>
              <a:rect l="l" t="t" r="r" b="b"/>
              <a:pathLst>
                <a:path w="1268" h="680" extrusionOk="0">
                  <a:moveTo>
                    <a:pt x="696" y="0"/>
                  </a:moveTo>
                  <a:lnTo>
                    <a:pt x="1" y="679"/>
                  </a:lnTo>
                  <a:lnTo>
                    <a:pt x="574" y="679"/>
                  </a:lnTo>
                  <a:lnTo>
                    <a:pt x="1268" y="0"/>
                  </a:ln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28"/>
            <p:cNvSpPr/>
            <p:nvPr/>
          </p:nvSpPr>
          <p:spPr>
            <a:xfrm>
              <a:off x="2883073" y="6852625"/>
              <a:ext cx="176451" cy="96375"/>
            </a:xfrm>
            <a:custGeom>
              <a:avLst/>
              <a:gdLst/>
              <a:ahLst/>
              <a:cxnLst/>
              <a:rect l="l" t="t" r="r" b="b"/>
              <a:pathLst>
                <a:path w="1245" h="680" extrusionOk="0">
                  <a:moveTo>
                    <a:pt x="695" y="0"/>
                  </a:moveTo>
                  <a:lnTo>
                    <a:pt x="1" y="679"/>
                  </a:lnTo>
                  <a:lnTo>
                    <a:pt x="550" y="679"/>
                  </a:lnTo>
                  <a:lnTo>
                    <a:pt x="1245" y="0"/>
                  </a:ln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0_1_1">
    <p:bg>
      <p:bgPr>
        <a:solidFill>
          <a:schemeClr val="dk1"/>
        </a:solidFill>
        <a:effectLst/>
      </p:bgPr>
    </p:bg>
    <p:spTree>
      <p:nvGrpSpPr>
        <p:cNvPr id="1" name="Shape 1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7" name="Google Shape;1377;p29"/>
          <p:cNvGrpSpPr/>
          <p:nvPr/>
        </p:nvGrpSpPr>
        <p:grpSpPr>
          <a:xfrm>
            <a:off x="248999" y="247473"/>
            <a:ext cx="7062002" cy="4833054"/>
            <a:chOff x="397150" y="215150"/>
            <a:chExt cx="7062002" cy="4833054"/>
          </a:xfrm>
        </p:grpSpPr>
        <p:sp>
          <p:nvSpPr>
            <p:cNvPr id="1378" name="Google Shape;1378;p29"/>
            <p:cNvSpPr/>
            <p:nvPr/>
          </p:nvSpPr>
          <p:spPr>
            <a:xfrm>
              <a:off x="397150" y="229203"/>
              <a:ext cx="7062002" cy="4819001"/>
            </a:xfrm>
            <a:custGeom>
              <a:avLst/>
              <a:gdLst/>
              <a:ahLst/>
              <a:cxnLst/>
              <a:rect l="l" t="t" r="r" b="b"/>
              <a:pathLst>
                <a:path w="72868" h="49724" extrusionOk="0">
                  <a:moveTo>
                    <a:pt x="1511" y="0"/>
                  </a:moveTo>
                  <a:cubicBezTo>
                    <a:pt x="677" y="0"/>
                    <a:pt x="1" y="650"/>
                    <a:pt x="1" y="1451"/>
                  </a:cubicBezTo>
                  <a:lnTo>
                    <a:pt x="0" y="48271"/>
                  </a:lnTo>
                  <a:cubicBezTo>
                    <a:pt x="0" y="49073"/>
                    <a:pt x="676" y="49723"/>
                    <a:pt x="1510" y="49723"/>
                  </a:cubicBezTo>
                  <a:lnTo>
                    <a:pt x="36421" y="49724"/>
                  </a:lnTo>
                  <a:lnTo>
                    <a:pt x="36448" y="49724"/>
                  </a:lnTo>
                  <a:lnTo>
                    <a:pt x="71359" y="49723"/>
                  </a:lnTo>
                  <a:cubicBezTo>
                    <a:pt x="72192" y="49723"/>
                    <a:pt x="72868" y="49073"/>
                    <a:pt x="72868" y="48271"/>
                  </a:cubicBezTo>
                  <a:lnTo>
                    <a:pt x="72867" y="1451"/>
                  </a:lnTo>
                  <a:cubicBezTo>
                    <a:pt x="72867" y="650"/>
                    <a:pt x="72191" y="0"/>
                    <a:pt x="71357" y="0"/>
                  </a:cubicBezTo>
                  <a:lnTo>
                    <a:pt x="36435" y="1"/>
                  </a:lnTo>
                  <a:lnTo>
                    <a:pt x="1511" y="0"/>
                  </a:lnTo>
                  <a:close/>
                </a:path>
              </a:pathLst>
            </a:custGeom>
            <a:solidFill>
              <a:srgbClr val="E38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29"/>
            <p:cNvSpPr/>
            <p:nvPr/>
          </p:nvSpPr>
          <p:spPr>
            <a:xfrm>
              <a:off x="474876" y="229203"/>
              <a:ext cx="6906647" cy="4819001"/>
            </a:xfrm>
            <a:custGeom>
              <a:avLst/>
              <a:gdLst/>
              <a:ahLst/>
              <a:cxnLst/>
              <a:rect l="l" t="t" r="r" b="b"/>
              <a:pathLst>
                <a:path w="71265" h="49724" extrusionOk="0">
                  <a:moveTo>
                    <a:pt x="1478" y="0"/>
                  </a:moveTo>
                  <a:cubicBezTo>
                    <a:pt x="663" y="0"/>
                    <a:pt x="2" y="650"/>
                    <a:pt x="2" y="1451"/>
                  </a:cubicBezTo>
                  <a:lnTo>
                    <a:pt x="1" y="48271"/>
                  </a:lnTo>
                  <a:cubicBezTo>
                    <a:pt x="1" y="49073"/>
                    <a:pt x="661" y="49723"/>
                    <a:pt x="1476" y="49723"/>
                  </a:cubicBezTo>
                  <a:lnTo>
                    <a:pt x="35619" y="49724"/>
                  </a:lnTo>
                  <a:lnTo>
                    <a:pt x="35646" y="49724"/>
                  </a:lnTo>
                  <a:lnTo>
                    <a:pt x="69788" y="49723"/>
                  </a:lnTo>
                  <a:cubicBezTo>
                    <a:pt x="70603" y="49723"/>
                    <a:pt x="71264" y="49073"/>
                    <a:pt x="71264" y="48271"/>
                  </a:cubicBezTo>
                  <a:lnTo>
                    <a:pt x="71262" y="1451"/>
                  </a:lnTo>
                  <a:cubicBezTo>
                    <a:pt x="71262" y="650"/>
                    <a:pt x="70601" y="0"/>
                    <a:pt x="69787" y="0"/>
                  </a:cubicBezTo>
                  <a:lnTo>
                    <a:pt x="35633" y="1"/>
                  </a:lnTo>
                  <a:lnTo>
                    <a:pt x="1478" y="0"/>
                  </a:lnTo>
                  <a:close/>
                </a:path>
              </a:pathLst>
            </a:custGeom>
            <a:solidFill>
              <a:srgbClr val="FFFF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29"/>
            <p:cNvSpPr/>
            <p:nvPr/>
          </p:nvSpPr>
          <p:spPr>
            <a:xfrm>
              <a:off x="442119" y="229203"/>
              <a:ext cx="6903934" cy="4819001"/>
            </a:xfrm>
            <a:custGeom>
              <a:avLst/>
              <a:gdLst/>
              <a:ahLst/>
              <a:cxnLst/>
              <a:rect l="l" t="t" r="r" b="b"/>
              <a:pathLst>
                <a:path w="71237" h="49724" extrusionOk="0">
                  <a:moveTo>
                    <a:pt x="1477" y="0"/>
                  </a:moveTo>
                  <a:cubicBezTo>
                    <a:pt x="663" y="0"/>
                    <a:pt x="2" y="650"/>
                    <a:pt x="2" y="1451"/>
                  </a:cubicBezTo>
                  <a:lnTo>
                    <a:pt x="1" y="48271"/>
                  </a:lnTo>
                  <a:cubicBezTo>
                    <a:pt x="1" y="49073"/>
                    <a:pt x="662" y="49723"/>
                    <a:pt x="1477" y="49723"/>
                  </a:cubicBezTo>
                  <a:lnTo>
                    <a:pt x="35605" y="49724"/>
                  </a:lnTo>
                  <a:lnTo>
                    <a:pt x="35632" y="49724"/>
                  </a:lnTo>
                  <a:lnTo>
                    <a:pt x="69761" y="49723"/>
                  </a:lnTo>
                  <a:cubicBezTo>
                    <a:pt x="70575" y="49723"/>
                    <a:pt x="71236" y="49073"/>
                    <a:pt x="71235" y="48271"/>
                  </a:cubicBezTo>
                  <a:lnTo>
                    <a:pt x="71235" y="1451"/>
                  </a:lnTo>
                  <a:cubicBezTo>
                    <a:pt x="71235" y="650"/>
                    <a:pt x="70574" y="0"/>
                    <a:pt x="69759" y="0"/>
                  </a:cubicBezTo>
                  <a:lnTo>
                    <a:pt x="35619" y="1"/>
                  </a:lnTo>
                  <a:lnTo>
                    <a:pt x="1477" y="0"/>
                  </a:lnTo>
                  <a:close/>
                </a:path>
              </a:pathLst>
            </a:custGeom>
            <a:solidFill>
              <a:srgbClr val="D1CE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29"/>
            <p:cNvSpPr/>
            <p:nvPr/>
          </p:nvSpPr>
          <p:spPr>
            <a:xfrm>
              <a:off x="474586" y="229203"/>
              <a:ext cx="6849177" cy="4819001"/>
            </a:xfrm>
            <a:custGeom>
              <a:avLst/>
              <a:gdLst/>
              <a:ahLst/>
              <a:cxnLst/>
              <a:rect l="l" t="t" r="r" b="b"/>
              <a:pathLst>
                <a:path w="70672" h="49724" extrusionOk="0">
                  <a:moveTo>
                    <a:pt x="1465" y="0"/>
                  </a:moveTo>
                  <a:cubicBezTo>
                    <a:pt x="657" y="0"/>
                    <a:pt x="2" y="650"/>
                    <a:pt x="2" y="1451"/>
                  </a:cubicBezTo>
                  <a:lnTo>
                    <a:pt x="0" y="48271"/>
                  </a:lnTo>
                  <a:cubicBezTo>
                    <a:pt x="0" y="49073"/>
                    <a:pt x="656" y="49723"/>
                    <a:pt x="1465" y="49723"/>
                  </a:cubicBezTo>
                  <a:lnTo>
                    <a:pt x="35323" y="49724"/>
                  </a:lnTo>
                  <a:lnTo>
                    <a:pt x="35350" y="49724"/>
                  </a:lnTo>
                  <a:lnTo>
                    <a:pt x="69207" y="49723"/>
                  </a:lnTo>
                  <a:cubicBezTo>
                    <a:pt x="70016" y="49723"/>
                    <a:pt x="70672" y="49073"/>
                    <a:pt x="70672" y="48271"/>
                  </a:cubicBezTo>
                  <a:lnTo>
                    <a:pt x="70671" y="1451"/>
                  </a:lnTo>
                  <a:cubicBezTo>
                    <a:pt x="70671" y="650"/>
                    <a:pt x="70015" y="0"/>
                    <a:pt x="69207" y="0"/>
                  </a:cubicBezTo>
                  <a:lnTo>
                    <a:pt x="35336" y="1"/>
                  </a:lnTo>
                  <a:lnTo>
                    <a:pt x="1465" y="0"/>
                  </a:lnTo>
                  <a:close/>
                </a:path>
              </a:pathLst>
            </a:custGeom>
            <a:solidFill>
              <a:srgbClr val="FFFF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29"/>
            <p:cNvSpPr/>
            <p:nvPr/>
          </p:nvSpPr>
          <p:spPr>
            <a:xfrm>
              <a:off x="442119" y="229203"/>
              <a:ext cx="6846463" cy="4819001"/>
            </a:xfrm>
            <a:custGeom>
              <a:avLst/>
              <a:gdLst/>
              <a:ahLst/>
              <a:cxnLst/>
              <a:rect l="l" t="t" r="r" b="b"/>
              <a:pathLst>
                <a:path w="70644" h="49724" extrusionOk="0">
                  <a:moveTo>
                    <a:pt x="1465" y="0"/>
                  </a:moveTo>
                  <a:cubicBezTo>
                    <a:pt x="658" y="0"/>
                    <a:pt x="2" y="650"/>
                    <a:pt x="2" y="1451"/>
                  </a:cubicBezTo>
                  <a:lnTo>
                    <a:pt x="1" y="48271"/>
                  </a:lnTo>
                  <a:cubicBezTo>
                    <a:pt x="1" y="49073"/>
                    <a:pt x="656" y="49723"/>
                    <a:pt x="1464" y="49723"/>
                  </a:cubicBezTo>
                  <a:lnTo>
                    <a:pt x="35309" y="49724"/>
                  </a:lnTo>
                  <a:lnTo>
                    <a:pt x="35336" y="49724"/>
                  </a:lnTo>
                  <a:lnTo>
                    <a:pt x="69180" y="49723"/>
                  </a:lnTo>
                  <a:cubicBezTo>
                    <a:pt x="69989" y="49723"/>
                    <a:pt x="70643" y="49073"/>
                    <a:pt x="70643" y="48271"/>
                  </a:cubicBezTo>
                  <a:lnTo>
                    <a:pt x="70643" y="1451"/>
                  </a:lnTo>
                  <a:cubicBezTo>
                    <a:pt x="70643" y="650"/>
                    <a:pt x="69988" y="0"/>
                    <a:pt x="69179" y="0"/>
                  </a:cubicBezTo>
                  <a:lnTo>
                    <a:pt x="35323" y="1"/>
                  </a:lnTo>
                  <a:lnTo>
                    <a:pt x="1465" y="0"/>
                  </a:lnTo>
                  <a:close/>
                </a:path>
              </a:pathLst>
            </a:custGeom>
            <a:solidFill>
              <a:srgbClr val="D1CE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29"/>
            <p:cNvSpPr/>
            <p:nvPr/>
          </p:nvSpPr>
          <p:spPr>
            <a:xfrm>
              <a:off x="478753" y="215150"/>
              <a:ext cx="3396386" cy="4818905"/>
            </a:xfrm>
            <a:custGeom>
              <a:avLst/>
              <a:gdLst/>
              <a:ahLst/>
              <a:cxnLst/>
              <a:rect l="l" t="t" r="r" b="b"/>
              <a:pathLst>
                <a:path w="35045" h="49723" extrusionOk="0">
                  <a:moveTo>
                    <a:pt x="1" y="1451"/>
                  </a:moveTo>
                  <a:lnTo>
                    <a:pt x="0" y="48271"/>
                  </a:lnTo>
                  <a:cubicBezTo>
                    <a:pt x="0" y="49072"/>
                    <a:pt x="650" y="49722"/>
                    <a:pt x="1451" y="49722"/>
                  </a:cubicBezTo>
                  <a:lnTo>
                    <a:pt x="1451" y="49722"/>
                  </a:lnTo>
                  <a:lnTo>
                    <a:pt x="35043" y="49723"/>
                  </a:lnTo>
                  <a:lnTo>
                    <a:pt x="35044" y="1"/>
                  </a:lnTo>
                  <a:lnTo>
                    <a:pt x="1452" y="0"/>
                  </a:lnTo>
                  <a:cubicBezTo>
                    <a:pt x="651" y="0"/>
                    <a:pt x="1" y="650"/>
                    <a:pt x="1" y="1451"/>
                  </a:cubicBezTo>
                </a:path>
              </a:pathLst>
            </a:custGeom>
            <a:gradFill>
              <a:gsLst>
                <a:gs pos="0">
                  <a:srgbClr val="FFFFDB"/>
                </a:gs>
                <a:gs pos="72000">
                  <a:srgbClr val="FFFFDB"/>
                </a:gs>
                <a:gs pos="100000">
                  <a:srgbClr val="F0F0CB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29"/>
            <p:cNvSpPr/>
            <p:nvPr/>
          </p:nvSpPr>
          <p:spPr>
            <a:xfrm>
              <a:off x="3875068" y="215150"/>
              <a:ext cx="3396483" cy="4818905"/>
            </a:xfrm>
            <a:custGeom>
              <a:avLst/>
              <a:gdLst/>
              <a:ahLst/>
              <a:cxnLst/>
              <a:rect l="l" t="t" r="r" b="b"/>
              <a:pathLst>
                <a:path w="35046" h="49723" extrusionOk="0">
                  <a:moveTo>
                    <a:pt x="33592" y="0"/>
                  </a:moveTo>
                  <a:lnTo>
                    <a:pt x="0" y="1"/>
                  </a:lnTo>
                  <a:lnTo>
                    <a:pt x="2" y="49723"/>
                  </a:lnTo>
                  <a:lnTo>
                    <a:pt x="33594" y="49722"/>
                  </a:lnTo>
                  <a:cubicBezTo>
                    <a:pt x="34395" y="49722"/>
                    <a:pt x="35045" y="49072"/>
                    <a:pt x="35045" y="48271"/>
                  </a:cubicBezTo>
                  <a:lnTo>
                    <a:pt x="35043" y="1451"/>
                  </a:lnTo>
                  <a:cubicBezTo>
                    <a:pt x="35043" y="650"/>
                    <a:pt x="34394" y="0"/>
                    <a:pt x="33592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63000">
                  <a:srgbClr val="FFFFDB"/>
                </a:gs>
                <a:gs pos="100000">
                  <a:srgbClr val="D1CEAD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85" name="Google Shape;1385;p29"/>
            <p:cNvGrpSpPr/>
            <p:nvPr/>
          </p:nvGrpSpPr>
          <p:grpSpPr>
            <a:xfrm>
              <a:off x="4618170" y="1539740"/>
              <a:ext cx="2146847" cy="2152288"/>
              <a:chOff x="4206326" y="1178115"/>
              <a:chExt cx="2868199" cy="2875468"/>
            </a:xfrm>
          </p:grpSpPr>
          <p:sp>
            <p:nvSpPr>
              <p:cNvPr id="1386" name="Google Shape;1386;p29"/>
              <p:cNvSpPr/>
              <p:nvPr/>
            </p:nvSpPr>
            <p:spPr>
              <a:xfrm>
                <a:off x="4387268" y="1362645"/>
                <a:ext cx="2506319" cy="2506416"/>
              </a:xfrm>
              <a:custGeom>
                <a:avLst/>
                <a:gdLst/>
                <a:ahLst/>
                <a:cxnLst/>
                <a:rect l="l" t="t" r="r" b="b"/>
                <a:pathLst>
                  <a:path w="25861" h="25862" extrusionOk="0">
                    <a:moveTo>
                      <a:pt x="12929" y="416"/>
                    </a:moveTo>
                    <a:cubicBezTo>
                      <a:pt x="12942" y="416"/>
                      <a:pt x="12954" y="416"/>
                      <a:pt x="12966" y="416"/>
                    </a:cubicBezTo>
                    <a:cubicBezTo>
                      <a:pt x="16310" y="426"/>
                      <a:pt x="19448" y="1737"/>
                      <a:pt x="21805" y="4107"/>
                    </a:cubicBezTo>
                    <a:cubicBezTo>
                      <a:pt x="24153" y="6469"/>
                      <a:pt x="25445" y="9601"/>
                      <a:pt x="25445" y="12930"/>
                    </a:cubicBezTo>
                    <a:lnTo>
                      <a:pt x="25445" y="12968"/>
                    </a:lnTo>
                    <a:cubicBezTo>
                      <a:pt x="25435" y="16310"/>
                      <a:pt x="24124" y="19449"/>
                      <a:pt x="21753" y="21807"/>
                    </a:cubicBezTo>
                    <a:cubicBezTo>
                      <a:pt x="19392" y="24154"/>
                      <a:pt x="16260" y="25446"/>
                      <a:pt x="12931" y="25446"/>
                    </a:cubicBezTo>
                    <a:cubicBezTo>
                      <a:pt x="12918" y="25446"/>
                      <a:pt x="12906" y="25446"/>
                      <a:pt x="12894" y="25446"/>
                    </a:cubicBezTo>
                    <a:cubicBezTo>
                      <a:pt x="6006" y="25426"/>
                      <a:pt x="416" y="19816"/>
                      <a:pt x="416" y="12932"/>
                    </a:cubicBezTo>
                    <a:lnTo>
                      <a:pt x="416" y="12894"/>
                    </a:lnTo>
                    <a:cubicBezTo>
                      <a:pt x="435" y="6006"/>
                      <a:pt x="6046" y="416"/>
                      <a:pt x="12929" y="416"/>
                    </a:cubicBezTo>
                    <a:close/>
                    <a:moveTo>
                      <a:pt x="12929" y="1"/>
                    </a:moveTo>
                    <a:cubicBezTo>
                      <a:pt x="5817" y="1"/>
                      <a:pt x="20" y="5776"/>
                      <a:pt x="0" y="12894"/>
                    </a:cubicBezTo>
                    <a:lnTo>
                      <a:pt x="0" y="12932"/>
                    </a:lnTo>
                    <a:cubicBezTo>
                      <a:pt x="0" y="20044"/>
                      <a:pt x="5776" y="25840"/>
                      <a:pt x="12893" y="25861"/>
                    </a:cubicBezTo>
                    <a:cubicBezTo>
                      <a:pt x="12905" y="25861"/>
                      <a:pt x="12918" y="25861"/>
                      <a:pt x="12930" y="25861"/>
                    </a:cubicBezTo>
                    <a:cubicBezTo>
                      <a:pt x="16369" y="25861"/>
                      <a:pt x="19606" y="24527"/>
                      <a:pt x="22047" y="22101"/>
                    </a:cubicBezTo>
                    <a:cubicBezTo>
                      <a:pt x="24496" y="19666"/>
                      <a:pt x="25850" y="16423"/>
                      <a:pt x="25861" y="12969"/>
                    </a:cubicBezTo>
                    <a:lnTo>
                      <a:pt x="25861" y="12930"/>
                    </a:lnTo>
                    <a:cubicBezTo>
                      <a:pt x="25861" y="9491"/>
                      <a:pt x="24526" y="6254"/>
                      <a:pt x="22100" y="3815"/>
                    </a:cubicBezTo>
                    <a:cubicBezTo>
                      <a:pt x="19665" y="1366"/>
                      <a:pt x="16421" y="11"/>
                      <a:pt x="12968" y="1"/>
                    </a:cubicBezTo>
                    <a:cubicBezTo>
                      <a:pt x="12955" y="1"/>
                      <a:pt x="12942" y="1"/>
                      <a:pt x="12929" y="1"/>
                    </a:cubicBezTo>
                    <a:close/>
                  </a:path>
                </a:pathLst>
              </a:custGeom>
              <a:solidFill>
                <a:srgbClr val="F0F0CB">
                  <a:alpha val="446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7" name="Google Shape;1387;p29"/>
              <p:cNvSpPr/>
              <p:nvPr/>
            </p:nvSpPr>
            <p:spPr>
              <a:xfrm>
                <a:off x="4206326" y="1178115"/>
                <a:ext cx="2868199" cy="2875468"/>
              </a:xfrm>
              <a:custGeom>
                <a:avLst/>
                <a:gdLst/>
                <a:ahLst/>
                <a:cxnLst/>
                <a:rect l="l" t="t" r="r" b="b"/>
                <a:pathLst>
                  <a:path w="29595" h="29670" extrusionOk="0">
                    <a:moveTo>
                      <a:pt x="14839" y="537"/>
                    </a:moveTo>
                    <a:lnTo>
                      <a:pt x="15848" y="1363"/>
                    </a:lnTo>
                    <a:lnTo>
                      <a:pt x="16971" y="701"/>
                    </a:lnTo>
                    <a:lnTo>
                      <a:pt x="17846" y="1668"/>
                    </a:lnTo>
                    <a:lnTo>
                      <a:pt x="19055" y="1181"/>
                    </a:lnTo>
                    <a:lnTo>
                      <a:pt x="19773" y="2269"/>
                    </a:lnTo>
                    <a:lnTo>
                      <a:pt x="21041" y="1969"/>
                    </a:lnTo>
                    <a:lnTo>
                      <a:pt x="21589" y="3152"/>
                    </a:lnTo>
                    <a:lnTo>
                      <a:pt x="22888" y="3044"/>
                    </a:lnTo>
                    <a:lnTo>
                      <a:pt x="23254" y="4296"/>
                    </a:lnTo>
                    <a:lnTo>
                      <a:pt x="24554" y="4383"/>
                    </a:lnTo>
                    <a:lnTo>
                      <a:pt x="24730" y="5675"/>
                    </a:lnTo>
                    <a:lnTo>
                      <a:pt x="26003" y="5954"/>
                    </a:lnTo>
                    <a:lnTo>
                      <a:pt x="25985" y="7257"/>
                    </a:lnTo>
                    <a:lnTo>
                      <a:pt x="27203" y="7722"/>
                    </a:lnTo>
                    <a:lnTo>
                      <a:pt x="26992" y="9008"/>
                    </a:lnTo>
                    <a:lnTo>
                      <a:pt x="28126" y="9649"/>
                    </a:lnTo>
                    <a:lnTo>
                      <a:pt x="27723" y="10889"/>
                    </a:lnTo>
                    <a:lnTo>
                      <a:pt x="28749" y="11693"/>
                    </a:lnTo>
                    <a:lnTo>
                      <a:pt x="28165" y="12857"/>
                    </a:lnTo>
                    <a:lnTo>
                      <a:pt x="29059" y="13807"/>
                    </a:lnTo>
                    <a:lnTo>
                      <a:pt x="28308" y="14874"/>
                    </a:lnTo>
                    <a:lnTo>
                      <a:pt x="29053" y="15946"/>
                    </a:lnTo>
                    <a:lnTo>
                      <a:pt x="28154" y="16890"/>
                    </a:lnTo>
                    <a:lnTo>
                      <a:pt x="28730" y="18060"/>
                    </a:lnTo>
                    <a:lnTo>
                      <a:pt x="27700" y="18859"/>
                    </a:lnTo>
                    <a:lnTo>
                      <a:pt x="28094" y="20101"/>
                    </a:lnTo>
                    <a:lnTo>
                      <a:pt x="26956" y="20736"/>
                    </a:lnTo>
                    <a:lnTo>
                      <a:pt x="27160" y="22023"/>
                    </a:lnTo>
                    <a:lnTo>
                      <a:pt x="25940" y="22480"/>
                    </a:lnTo>
                    <a:lnTo>
                      <a:pt x="25950" y="23784"/>
                    </a:lnTo>
                    <a:lnTo>
                      <a:pt x="24674" y="24055"/>
                    </a:lnTo>
                    <a:lnTo>
                      <a:pt x="24491" y="25346"/>
                    </a:lnTo>
                    <a:lnTo>
                      <a:pt x="23190" y="25425"/>
                    </a:lnTo>
                    <a:lnTo>
                      <a:pt x="22817" y="26674"/>
                    </a:lnTo>
                    <a:lnTo>
                      <a:pt x="21519" y="26559"/>
                    </a:lnTo>
                    <a:lnTo>
                      <a:pt x="20964" y="27739"/>
                    </a:lnTo>
                    <a:lnTo>
                      <a:pt x="19698" y="27431"/>
                    </a:lnTo>
                    <a:lnTo>
                      <a:pt x="18974" y="28514"/>
                    </a:lnTo>
                    <a:lnTo>
                      <a:pt x="17767" y="28019"/>
                    </a:lnTo>
                    <a:lnTo>
                      <a:pt x="16889" y="28982"/>
                    </a:lnTo>
                    <a:lnTo>
                      <a:pt x="15769" y="28312"/>
                    </a:lnTo>
                    <a:lnTo>
                      <a:pt x="14756" y="29134"/>
                    </a:lnTo>
                    <a:lnTo>
                      <a:pt x="13746" y="28307"/>
                    </a:lnTo>
                    <a:lnTo>
                      <a:pt x="12623" y="28969"/>
                    </a:lnTo>
                    <a:lnTo>
                      <a:pt x="11749" y="28002"/>
                    </a:lnTo>
                    <a:lnTo>
                      <a:pt x="10540" y="28489"/>
                    </a:lnTo>
                    <a:lnTo>
                      <a:pt x="9821" y="27401"/>
                    </a:lnTo>
                    <a:lnTo>
                      <a:pt x="8553" y="27702"/>
                    </a:lnTo>
                    <a:lnTo>
                      <a:pt x="8005" y="26519"/>
                    </a:lnTo>
                    <a:lnTo>
                      <a:pt x="6706" y="26626"/>
                    </a:lnTo>
                    <a:lnTo>
                      <a:pt x="6341" y="25374"/>
                    </a:lnTo>
                    <a:lnTo>
                      <a:pt x="5040" y="25287"/>
                    </a:lnTo>
                    <a:lnTo>
                      <a:pt x="4865" y="23995"/>
                    </a:lnTo>
                    <a:lnTo>
                      <a:pt x="3591" y="23717"/>
                    </a:lnTo>
                    <a:lnTo>
                      <a:pt x="3609" y="22413"/>
                    </a:lnTo>
                    <a:lnTo>
                      <a:pt x="2391" y="21949"/>
                    </a:lnTo>
                    <a:lnTo>
                      <a:pt x="2603" y="20662"/>
                    </a:lnTo>
                    <a:lnTo>
                      <a:pt x="1468" y="20022"/>
                    </a:lnTo>
                    <a:lnTo>
                      <a:pt x="1871" y="18782"/>
                    </a:lnTo>
                    <a:lnTo>
                      <a:pt x="846" y="17978"/>
                    </a:lnTo>
                    <a:lnTo>
                      <a:pt x="1429" y="16813"/>
                    </a:lnTo>
                    <a:lnTo>
                      <a:pt x="535" y="15863"/>
                    </a:lnTo>
                    <a:lnTo>
                      <a:pt x="1286" y="14796"/>
                    </a:lnTo>
                    <a:lnTo>
                      <a:pt x="541" y="13724"/>
                    </a:lnTo>
                    <a:lnTo>
                      <a:pt x="1441" y="12780"/>
                    </a:lnTo>
                    <a:lnTo>
                      <a:pt x="864" y="11611"/>
                    </a:lnTo>
                    <a:lnTo>
                      <a:pt x="1894" y="10812"/>
                    </a:lnTo>
                    <a:lnTo>
                      <a:pt x="1500" y="9569"/>
                    </a:lnTo>
                    <a:lnTo>
                      <a:pt x="2638" y="8934"/>
                    </a:lnTo>
                    <a:lnTo>
                      <a:pt x="2434" y="7647"/>
                    </a:lnTo>
                    <a:lnTo>
                      <a:pt x="3655" y="7190"/>
                    </a:lnTo>
                    <a:lnTo>
                      <a:pt x="3645" y="5886"/>
                    </a:lnTo>
                    <a:lnTo>
                      <a:pt x="4920" y="5615"/>
                    </a:lnTo>
                    <a:lnTo>
                      <a:pt x="5103" y="4324"/>
                    </a:lnTo>
                    <a:lnTo>
                      <a:pt x="6405" y="4245"/>
                    </a:lnTo>
                    <a:lnTo>
                      <a:pt x="6777" y="2996"/>
                    </a:lnTo>
                    <a:lnTo>
                      <a:pt x="8076" y="3111"/>
                    </a:lnTo>
                    <a:lnTo>
                      <a:pt x="8630" y="1931"/>
                    </a:lnTo>
                    <a:lnTo>
                      <a:pt x="9897" y="2239"/>
                    </a:lnTo>
                    <a:lnTo>
                      <a:pt x="10621" y="1157"/>
                    </a:lnTo>
                    <a:lnTo>
                      <a:pt x="11827" y="1651"/>
                    </a:lnTo>
                    <a:lnTo>
                      <a:pt x="12706" y="689"/>
                    </a:lnTo>
                    <a:lnTo>
                      <a:pt x="13826" y="1357"/>
                    </a:lnTo>
                    <a:lnTo>
                      <a:pt x="14839" y="537"/>
                    </a:lnTo>
                    <a:close/>
                    <a:moveTo>
                      <a:pt x="14840" y="1"/>
                    </a:moveTo>
                    <a:lnTo>
                      <a:pt x="13789" y="852"/>
                    </a:lnTo>
                    <a:lnTo>
                      <a:pt x="12628" y="158"/>
                    </a:lnTo>
                    <a:lnTo>
                      <a:pt x="11716" y="1157"/>
                    </a:lnTo>
                    <a:lnTo>
                      <a:pt x="10465" y="643"/>
                    </a:lnTo>
                    <a:lnTo>
                      <a:pt x="9712" y="1767"/>
                    </a:lnTo>
                    <a:lnTo>
                      <a:pt x="8398" y="1447"/>
                    </a:lnTo>
                    <a:lnTo>
                      <a:pt x="7823" y="2671"/>
                    </a:lnTo>
                    <a:lnTo>
                      <a:pt x="6477" y="2552"/>
                    </a:lnTo>
                    <a:lnTo>
                      <a:pt x="6090" y="3848"/>
                    </a:lnTo>
                    <a:lnTo>
                      <a:pt x="4740" y="3930"/>
                    </a:lnTo>
                    <a:lnTo>
                      <a:pt x="4550" y="5269"/>
                    </a:lnTo>
                    <a:lnTo>
                      <a:pt x="3227" y="5550"/>
                    </a:lnTo>
                    <a:lnTo>
                      <a:pt x="3237" y="6903"/>
                    </a:lnTo>
                    <a:lnTo>
                      <a:pt x="1970" y="7378"/>
                    </a:lnTo>
                    <a:lnTo>
                      <a:pt x="2182" y="8714"/>
                    </a:lnTo>
                    <a:lnTo>
                      <a:pt x="1001" y="9372"/>
                    </a:lnTo>
                    <a:lnTo>
                      <a:pt x="1411" y="10661"/>
                    </a:lnTo>
                    <a:lnTo>
                      <a:pt x="341" y="11490"/>
                    </a:lnTo>
                    <a:lnTo>
                      <a:pt x="940" y="12704"/>
                    </a:lnTo>
                    <a:lnTo>
                      <a:pt x="7" y="13683"/>
                    </a:lnTo>
                    <a:lnTo>
                      <a:pt x="778" y="14794"/>
                    </a:lnTo>
                    <a:lnTo>
                      <a:pt x="1" y="15901"/>
                    </a:lnTo>
                    <a:lnTo>
                      <a:pt x="928" y="16886"/>
                    </a:lnTo>
                    <a:lnTo>
                      <a:pt x="322" y="18095"/>
                    </a:lnTo>
                    <a:lnTo>
                      <a:pt x="1386" y="18929"/>
                    </a:lnTo>
                    <a:lnTo>
                      <a:pt x="969" y="20216"/>
                    </a:lnTo>
                    <a:lnTo>
                      <a:pt x="2146" y="20882"/>
                    </a:lnTo>
                    <a:lnTo>
                      <a:pt x="1926" y="22216"/>
                    </a:lnTo>
                    <a:lnTo>
                      <a:pt x="3190" y="22698"/>
                    </a:lnTo>
                    <a:lnTo>
                      <a:pt x="3171" y="24050"/>
                    </a:lnTo>
                    <a:lnTo>
                      <a:pt x="4492" y="24339"/>
                    </a:lnTo>
                    <a:lnTo>
                      <a:pt x="4674" y="25679"/>
                    </a:lnTo>
                    <a:lnTo>
                      <a:pt x="6023" y="25769"/>
                    </a:lnTo>
                    <a:lnTo>
                      <a:pt x="6402" y="27068"/>
                    </a:lnTo>
                    <a:lnTo>
                      <a:pt x="7750" y="26956"/>
                    </a:lnTo>
                    <a:lnTo>
                      <a:pt x="8318" y="28184"/>
                    </a:lnTo>
                    <a:lnTo>
                      <a:pt x="9635" y="27872"/>
                    </a:lnTo>
                    <a:lnTo>
                      <a:pt x="10380" y="29001"/>
                    </a:lnTo>
                    <a:lnTo>
                      <a:pt x="11635" y="28495"/>
                    </a:lnTo>
                    <a:lnTo>
                      <a:pt x="12542" y="29499"/>
                    </a:lnTo>
                    <a:lnTo>
                      <a:pt x="13708" y="28811"/>
                    </a:lnTo>
                    <a:lnTo>
                      <a:pt x="14754" y="29670"/>
                    </a:lnTo>
                    <a:lnTo>
                      <a:pt x="15805" y="28817"/>
                    </a:lnTo>
                    <a:lnTo>
                      <a:pt x="16966" y="29513"/>
                    </a:lnTo>
                    <a:lnTo>
                      <a:pt x="17878" y="28514"/>
                    </a:lnTo>
                    <a:lnTo>
                      <a:pt x="19130" y="29027"/>
                    </a:lnTo>
                    <a:lnTo>
                      <a:pt x="19882" y="27902"/>
                    </a:lnTo>
                    <a:lnTo>
                      <a:pt x="21196" y="28223"/>
                    </a:lnTo>
                    <a:lnTo>
                      <a:pt x="21771" y="26999"/>
                    </a:lnTo>
                    <a:lnTo>
                      <a:pt x="23118" y="27118"/>
                    </a:lnTo>
                    <a:lnTo>
                      <a:pt x="23504" y="25822"/>
                    </a:lnTo>
                    <a:lnTo>
                      <a:pt x="24854" y="25740"/>
                    </a:lnTo>
                    <a:lnTo>
                      <a:pt x="25045" y="24401"/>
                    </a:lnTo>
                    <a:lnTo>
                      <a:pt x="26367" y="24120"/>
                    </a:lnTo>
                    <a:lnTo>
                      <a:pt x="26357" y="22768"/>
                    </a:lnTo>
                    <a:lnTo>
                      <a:pt x="27624" y="22293"/>
                    </a:lnTo>
                    <a:lnTo>
                      <a:pt x="27412" y="20957"/>
                    </a:lnTo>
                    <a:lnTo>
                      <a:pt x="28594" y="20298"/>
                    </a:lnTo>
                    <a:lnTo>
                      <a:pt x="28183" y="19009"/>
                    </a:lnTo>
                    <a:lnTo>
                      <a:pt x="29253" y="18180"/>
                    </a:lnTo>
                    <a:lnTo>
                      <a:pt x="28654" y="16966"/>
                    </a:lnTo>
                    <a:lnTo>
                      <a:pt x="29587" y="15987"/>
                    </a:lnTo>
                    <a:lnTo>
                      <a:pt x="28816" y="14876"/>
                    </a:lnTo>
                    <a:lnTo>
                      <a:pt x="29594" y="13769"/>
                    </a:lnTo>
                    <a:lnTo>
                      <a:pt x="28666" y="12784"/>
                    </a:lnTo>
                    <a:lnTo>
                      <a:pt x="29272" y="11576"/>
                    </a:lnTo>
                    <a:lnTo>
                      <a:pt x="28208" y="10741"/>
                    </a:lnTo>
                    <a:lnTo>
                      <a:pt x="28626" y="9454"/>
                    </a:lnTo>
                    <a:lnTo>
                      <a:pt x="27448" y="8789"/>
                    </a:lnTo>
                    <a:lnTo>
                      <a:pt x="27668" y="7454"/>
                    </a:lnTo>
                    <a:lnTo>
                      <a:pt x="26405" y="6973"/>
                    </a:lnTo>
                    <a:lnTo>
                      <a:pt x="26423" y="5620"/>
                    </a:lnTo>
                    <a:lnTo>
                      <a:pt x="25102" y="5331"/>
                    </a:lnTo>
                    <a:lnTo>
                      <a:pt x="24921" y="3991"/>
                    </a:lnTo>
                    <a:lnTo>
                      <a:pt x="23571" y="3901"/>
                    </a:lnTo>
                    <a:lnTo>
                      <a:pt x="23192" y="2602"/>
                    </a:lnTo>
                    <a:lnTo>
                      <a:pt x="21844" y="2714"/>
                    </a:lnTo>
                    <a:lnTo>
                      <a:pt x="21276" y="1487"/>
                    </a:lnTo>
                    <a:lnTo>
                      <a:pt x="19959" y="1797"/>
                    </a:lnTo>
                    <a:lnTo>
                      <a:pt x="19214" y="669"/>
                    </a:lnTo>
                    <a:lnTo>
                      <a:pt x="17959" y="1175"/>
                    </a:lnTo>
                    <a:lnTo>
                      <a:pt x="17052" y="171"/>
                    </a:lnTo>
                    <a:lnTo>
                      <a:pt x="15886" y="859"/>
                    </a:lnTo>
                    <a:lnTo>
                      <a:pt x="14840" y="1"/>
                    </a:lnTo>
                    <a:close/>
                  </a:path>
                </a:pathLst>
              </a:custGeom>
              <a:solidFill>
                <a:srgbClr val="F0F0CB">
                  <a:alpha val="446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8" name="Google Shape;1388;p29"/>
              <p:cNvSpPr/>
              <p:nvPr/>
            </p:nvSpPr>
            <p:spPr>
              <a:xfrm>
                <a:off x="4519945" y="1498328"/>
                <a:ext cx="2241741" cy="2236604"/>
              </a:xfrm>
              <a:custGeom>
                <a:avLst/>
                <a:gdLst/>
                <a:ahLst/>
                <a:cxnLst/>
                <a:rect l="l" t="t" r="r" b="b"/>
                <a:pathLst>
                  <a:path w="23131" h="23078" extrusionOk="0">
                    <a:moveTo>
                      <a:pt x="11073" y="844"/>
                    </a:moveTo>
                    <a:lnTo>
                      <a:pt x="11031" y="5504"/>
                    </a:lnTo>
                    <a:cubicBezTo>
                      <a:pt x="9548" y="5512"/>
                      <a:pt x="8220" y="5671"/>
                      <a:pt x="7049" y="5919"/>
                    </a:cubicBezTo>
                    <a:cubicBezTo>
                      <a:pt x="6675" y="4581"/>
                      <a:pt x="6214" y="3455"/>
                      <a:pt x="5770" y="2557"/>
                    </a:cubicBezTo>
                    <a:cubicBezTo>
                      <a:pt x="7312" y="1555"/>
                      <a:pt x="9125" y="937"/>
                      <a:pt x="11073" y="844"/>
                    </a:cubicBezTo>
                    <a:close/>
                    <a:moveTo>
                      <a:pt x="11903" y="839"/>
                    </a:moveTo>
                    <a:cubicBezTo>
                      <a:pt x="13873" y="895"/>
                      <a:pt x="15709" y="1484"/>
                      <a:pt x="17274" y="2467"/>
                    </a:cubicBezTo>
                    <a:cubicBezTo>
                      <a:pt x="16777" y="3401"/>
                      <a:pt x="16254" y="4588"/>
                      <a:pt x="15830" y="6012"/>
                    </a:cubicBezTo>
                    <a:cubicBezTo>
                      <a:pt x="14645" y="5748"/>
                      <a:pt x="13320" y="5562"/>
                      <a:pt x="11863" y="5514"/>
                    </a:cubicBezTo>
                    <a:lnTo>
                      <a:pt x="11903" y="839"/>
                    </a:lnTo>
                    <a:close/>
                    <a:moveTo>
                      <a:pt x="5084" y="3044"/>
                    </a:moveTo>
                    <a:cubicBezTo>
                      <a:pt x="5485" y="3875"/>
                      <a:pt x="5898" y="4902"/>
                      <a:pt x="6238" y="6110"/>
                    </a:cubicBezTo>
                    <a:cubicBezTo>
                      <a:pt x="3924" y="6715"/>
                      <a:pt x="2308" y="7643"/>
                      <a:pt x="1389" y="8285"/>
                    </a:cubicBezTo>
                    <a:cubicBezTo>
                      <a:pt x="2062" y="6180"/>
                      <a:pt x="3370" y="4360"/>
                      <a:pt x="5084" y="3044"/>
                    </a:cubicBezTo>
                    <a:close/>
                    <a:moveTo>
                      <a:pt x="17963" y="2939"/>
                    </a:moveTo>
                    <a:cubicBezTo>
                      <a:pt x="19789" y="4296"/>
                      <a:pt x="21169" y="6219"/>
                      <a:pt x="21843" y="8444"/>
                    </a:cubicBezTo>
                    <a:cubicBezTo>
                      <a:pt x="20886" y="7830"/>
                      <a:pt x="19116" y="6864"/>
                      <a:pt x="16639" y="6208"/>
                    </a:cubicBezTo>
                    <a:cubicBezTo>
                      <a:pt x="17029" y="4905"/>
                      <a:pt x="17506" y="3810"/>
                      <a:pt x="17963" y="2939"/>
                    </a:cubicBezTo>
                    <a:close/>
                    <a:moveTo>
                      <a:pt x="6449" y="6922"/>
                    </a:moveTo>
                    <a:cubicBezTo>
                      <a:pt x="6738" y="8150"/>
                      <a:pt x="6942" y="9541"/>
                      <a:pt x="6982" y="11083"/>
                    </a:cubicBezTo>
                    <a:lnTo>
                      <a:pt x="898" y="11030"/>
                    </a:lnTo>
                    <a:cubicBezTo>
                      <a:pt x="921" y="10544"/>
                      <a:pt x="976" y="10065"/>
                      <a:pt x="1063" y="9597"/>
                    </a:cubicBezTo>
                    <a:cubicBezTo>
                      <a:pt x="1098" y="9564"/>
                      <a:pt x="2919" y="7853"/>
                      <a:pt x="6449" y="6922"/>
                    </a:cubicBezTo>
                    <a:close/>
                    <a:moveTo>
                      <a:pt x="11025" y="6335"/>
                    </a:moveTo>
                    <a:lnTo>
                      <a:pt x="10983" y="11118"/>
                    </a:lnTo>
                    <a:lnTo>
                      <a:pt x="7811" y="11090"/>
                    </a:lnTo>
                    <a:cubicBezTo>
                      <a:pt x="7772" y="9475"/>
                      <a:pt x="7563" y="8016"/>
                      <a:pt x="7259" y="6730"/>
                    </a:cubicBezTo>
                    <a:cubicBezTo>
                      <a:pt x="8368" y="6494"/>
                      <a:pt x="9624" y="6343"/>
                      <a:pt x="11025" y="6335"/>
                    </a:cubicBezTo>
                    <a:close/>
                    <a:moveTo>
                      <a:pt x="11855" y="6346"/>
                    </a:moveTo>
                    <a:cubicBezTo>
                      <a:pt x="13228" y="6393"/>
                      <a:pt x="14483" y="6571"/>
                      <a:pt x="15608" y="6821"/>
                    </a:cubicBezTo>
                    <a:cubicBezTo>
                      <a:pt x="15284" y="8101"/>
                      <a:pt x="15050" y="9547"/>
                      <a:pt x="14983" y="11153"/>
                    </a:cubicBezTo>
                    <a:lnTo>
                      <a:pt x="11813" y="11125"/>
                    </a:lnTo>
                    <a:lnTo>
                      <a:pt x="11855" y="6346"/>
                    </a:lnTo>
                    <a:close/>
                    <a:moveTo>
                      <a:pt x="16414" y="7018"/>
                    </a:moveTo>
                    <a:cubicBezTo>
                      <a:pt x="20000" y="7977"/>
                      <a:pt x="22059" y="9603"/>
                      <a:pt x="22132" y="9663"/>
                    </a:cubicBezTo>
                    <a:cubicBezTo>
                      <a:pt x="22222" y="10170"/>
                      <a:pt x="22277" y="10689"/>
                      <a:pt x="22291" y="11217"/>
                    </a:cubicBezTo>
                    <a:lnTo>
                      <a:pt x="15814" y="11161"/>
                    </a:lnTo>
                    <a:cubicBezTo>
                      <a:pt x="15879" y="9624"/>
                      <a:pt x="16104" y="8241"/>
                      <a:pt x="16414" y="7018"/>
                    </a:cubicBezTo>
                    <a:close/>
                    <a:moveTo>
                      <a:pt x="891" y="11861"/>
                    </a:moveTo>
                    <a:lnTo>
                      <a:pt x="6987" y="11914"/>
                    </a:lnTo>
                    <a:cubicBezTo>
                      <a:pt x="6965" y="13511"/>
                      <a:pt x="6761" y="14918"/>
                      <a:pt x="6460" y="16141"/>
                    </a:cubicBezTo>
                    <a:cubicBezTo>
                      <a:pt x="3031" y="15190"/>
                      <a:pt x="1205" y="13517"/>
                      <a:pt x="1041" y="13360"/>
                    </a:cubicBezTo>
                    <a:cubicBezTo>
                      <a:pt x="957" y="12870"/>
                      <a:pt x="907" y="12370"/>
                      <a:pt x="891" y="11861"/>
                    </a:cubicBezTo>
                    <a:close/>
                    <a:moveTo>
                      <a:pt x="15794" y="11991"/>
                    </a:moveTo>
                    <a:lnTo>
                      <a:pt x="22285" y="12048"/>
                    </a:lnTo>
                    <a:cubicBezTo>
                      <a:pt x="22259" y="12597"/>
                      <a:pt x="22192" y="13137"/>
                      <a:pt x="22086" y="13662"/>
                    </a:cubicBezTo>
                    <a:cubicBezTo>
                      <a:pt x="21891" y="13810"/>
                      <a:pt x="19788" y="15356"/>
                      <a:pt x="16245" y="16220"/>
                    </a:cubicBezTo>
                    <a:cubicBezTo>
                      <a:pt x="15966" y="14992"/>
                      <a:pt x="15787" y="13585"/>
                      <a:pt x="15794" y="11991"/>
                    </a:cubicBezTo>
                    <a:close/>
                    <a:moveTo>
                      <a:pt x="7817" y="11921"/>
                    </a:moveTo>
                    <a:lnTo>
                      <a:pt x="10976" y="11949"/>
                    </a:lnTo>
                    <a:lnTo>
                      <a:pt x="10933" y="16786"/>
                    </a:lnTo>
                    <a:cubicBezTo>
                      <a:pt x="9572" y="16754"/>
                      <a:pt x="8348" y="16589"/>
                      <a:pt x="7265" y="16345"/>
                    </a:cubicBezTo>
                    <a:cubicBezTo>
                      <a:pt x="7582" y="15063"/>
                      <a:pt x="7796" y="13590"/>
                      <a:pt x="7817" y="11921"/>
                    </a:cubicBezTo>
                    <a:close/>
                    <a:moveTo>
                      <a:pt x="11806" y="11956"/>
                    </a:moveTo>
                    <a:lnTo>
                      <a:pt x="14964" y="11984"/>
                    </a:lnTo>
                    <a:cubicBezTo>
                      <a:pt x="14956" y="13644"/>
                      <a:pt x="15141" y="15114"/>
                      <a:pt x="15433" y="16398"/>
                    </a:cubicBezTo>
                    <a:cubicBezTo>
                      <a:pt x="14328" y="16619"/>
                      <a:pt x="13102" y="16767"/>
                      <a:pt x="11764" y="16790"/>
                    </a:cubicBezTo>
                    <a:lnTo>
                      <a:pt x="11806" y="11956"/>
                    </a:lnTo>
                    <a:close/>
                    <a:moveTo>
                      <a:pt x="1355" y="14684"/>
                    </a:moveTo>
                    <a:lnTo>
                      <a:pt x="1355" y="14684"/>
                    </a:lnTo>
                    <a:cubicBezTo>
                      <a:pt x="2278" y="15350"/>
                      <a:pt x="3905" y="16312"/>
                      <a:pt x="6239" y="16953"/>
                    </a:cubicBezTo>
                    <a:cubicBezTo>
                      <a:pt x="5875" y="18164"/>
                      <a:pt x="5423" y="19163"/>
                      <a:pt x="4984" y="19957"/>
                    </a:cubicBezTo>
                    <a:cubicBezTo>
                      <a:pt x="3289" y="18623"/>
                      <a:pt x="2003" y="16792"/>
                      <a:pt x="1355" y="14684"/>
                    </a:cubicBezTo>
                    <a:close/>
                    <a:moveTo>
                      <a:pt x="21765" y="14880"/>
                    </a:moveTo>
                    <a:lnTo>
                      <a:pt x="21765" y="14880"/>
                    </a:lnTo>
                    <a:cubicBezTo>
                      <a:pt x="21040" y="17081"/>
                      <a:pt x="19620" y="18966"/>
                      <a:pt x="17769" y="20278"/>
                    </a:cubicBezTo>
                    <a:cubicBezTo>
                      <a:pt x="17305" y="19439"/>
                      <a:pt x="16824" y="18357"/>
                      <a:pt x="16452" y="17034"/>
                    </a:cubicBezTo>
                    <a:cubicBezTo>
                      <a:pt x="18969" y="16427"/>
                      <a:pt x="20780" y="15486"/>
                      <a:pt x="21765" y="14880"/>
                    </a:cubicBezTo>
                    <a:close/>
                    <a:moveTo>
                      <a:pt x="7045" y="17155"/>
                    </a:moveTo>
                    <a:cubicBezTo>
                      <a:pt x="8189" y="17412"/>
                      <a:pt x="9483" y="17585"/>
                      <a:pt x="10926" y="17617"/>
                    </a:cubicBezTo>
                    <a:lnTo>
                      <a:pt x="10886" y="22223"/>
                    </a:lnTo>
                    <a:cubicBezTo>
                      <a:pt x="8960" y="22097"/>
                      <a:pt x="7176" y="21460"/>
                      <a:pt x="5662" y="20449"/>
                    </a:cubicBezTo>
                    <a:cubicBezTo>
                      <a:pt x="6145" y="19590"/>
                      <a:pt x="6646" y="18493"/>
                      <a:pt x="7045" y="17155"/>
                    </a:cubicBezTo>
                    <a:close/>
                    <a:moveTo>
                      <a:pt x="15639" y="17212"/>
                    </a:moveTo>
                    <a:cubicBezTo>
                      <a:pt x="16041" y="18656"/>
                      <a:pt x="16567" y="19832"/>
                      <a:pt x="17072" y="20736"/>
                    </a:cubicBezTo>
                    <a:cubicBezTo>
                      <a:pt x="15500" y="21675"/>
                      <a:pt x="13669" y="22221"/>
                      <a:pt x="11716" y="22244"/>
                    </a:cubicBezTo>
                    <a:lnTo>
                      <a:pt x="11756" y="17620"/>
                    </a:lnTo>
                    <a:cubicBezTo>
                      <a:pt x="13177" y="17599"/>
                      <a:pt x="14473" y="17444"/>
                      <a:pt x="15639" y="17212"/>
                    </a:cubicBezTo>
                    <a:close/>
                    <a:moveTo>
                      <a:pt x="11590" y="0"/>
                    </a:moveTo>
                    <a:cubicBezTo>
                      <a:pt x="5274" y="0"/>
                      <a:pt x="108" y="5110"/>
                      <a:pt x="53" y="11439"/>
                    </a:cubicBezTo>
                    <a:cubicBezTo>
                      <a:pt x="0" y="17798"/>
                      <a:pt x="5128" y="23022"/>
                      <a:pt x="11491" y="23077"/>
                    </a:cubicBezTo>
                    <a:cubicBezTo>
                      <a:pt x="11526" y="23078"/>
                      <a:pt x="11560" y="23078"/>
                      <a:pt x="11595" y="23078"/>
                    </a:cubicBezTo>
                    <a:cubicBezTo>
                      <a:pt x="14638" y="23078"/>
                      <a:pt x="17506" y="21906"/>
                      <a:pt x="19680" y="19769"/>
                    </a:cubicBezTo>
                    <a:cubicBezTo>
                      <a:pt x="21878" y="17609"/>
                      <a:pt x="23103" y="14722"/>
                      <a:pt x="23130" y="11639"/>
                    </a:cubicBezTo>
                    <a:cubicBezTo>
                      <a:pt x="23130" y="11605"/>
                      <a:pt x="23130" y="11572"/>
                      <a:pt x="23130" y="11537"/>
                    </a:cubicBezTo>
                    <a:cubicBezTo>
                      <a:pt x="23130" y="5222"/>
                      <a:pt x="18021" y="55"/>
                      <a:pt x="11692" y="0"/>
                    </a:cubicBezTo>
                    <a:cubicBezTo>
                      <a:pt x="11658" y="0"/>
                      <a:pt x="11624" y="0"/>
                      <a:pt x="11590" y="0"/>
                    </a:cubicBezTo>
                    <a:close/>
                  </a:path>
                </a:pathLst>
              </a:custGeom>
              <a:solidFill>
                <a:srgbClr val="F0F0CB">
                  <a:alpha val="446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89" name="Google Shape;1389;p29"/>
            <p:cNvGrpSpPr/>
            <p:nvPr/>
          </p:nvGrpSpPr>
          <p:grpSpPr>
            <a:xfrm>
              <a:off x="1103520" y="1539740"/>
              <a:ext cx="2146847" cy="2152288"/>
              <a:chOff x="4206326" y="1178115"/>
              <a:chExt cx="2868199" cy="2875468"/>
            </a:xfrm>
          </p:grpSpPr>
          <p:sp>
            <p:nvSpPr>
              <p:cNvPr id="1390" name="Google Shape;1390;p29"/>
              <p:cNvSpPr/>
              <p:nvPr/>
            </p:nvSpPr>
            <p:spPr>
              <a:xfrm>
                <a:off x="4387268" y="1362645"/>
                <a:ext cx="2506319" cy="2506416"/>
              </a:xfrm>
              <a:custGeom>
                <a:avLst/>
                <a:gdLst/>
                <a:ahLst/>
                <a:cxnLst/>
                <a:rect l="l" t="t" r="r" b="b"/>
                <a:pathLst>
                  <a:path w="25861" h="25862" extrusionOk="0">
                    <a:moveTo>
                      <a:pt x="12929" y="416"/>
                    </a:moveTo>
                    <a:cubicBezTo>
                      <a:pt x="12942" y="416"/>
                      <a:pt x="12954" y="416"/>
                      <a:pt x="12966" y="416"/>
                    </a:cubicBezTo>
                    <a:cubicBezTo>
                      <a:pt x="16310" y="426"/>
                      <a:pt x="19448" y="1737"/>
                      <a:pt x="21805" y="4107"/>
                    </a:cubicBezTo>
                    <a:cubicBezTo>
                      <a:pt x="24153" y="6469"/>
                      <a:pt x="25445" y="9601"/>
                      <a:pt x="25445" y="12930"/>
                    </a:cubicBezTo>
                    <a:lnTo>
                      <a:pt x="25445" y="12968"/>
                    </a:lnTo>
                    <a:cubicBezTo>
                      <a:pt x="25435" y="16310"/>
                      <a:pt x="24124" y="19449"/>
                      <a:pt x="21753" y="21807"/>
                    </a:cubicBezTo>
                    <a:cubicBezTo>
                      <a:pt x="19392" y="24154"/>
                      <a:pt x="16260" y="25446"/>
                      <a:pt x="12931" y="25446"/>
                    </a:cubicBezTo>
                    <a:cubicBezTo>
                      <a:pt x="12918" y="25446"/>
                      <a:pt x="12906" y="25446"/>
                      <a:pt x="12894" y="25446"/>
                    </a:cubicBezTo>
                    <a:cubicBezTo>
                      <a:pt x="6006" y="25426"/>
                      <a:pt x="416" y="19816"/>
                      <a:pt x="416" y="12932"/>
                    </a:cubicBezTo>
                    <a:lnTo>
                      <a:pt x="416" y="12894"/>
                    </a:lnTo>
                    <a:cubicBezTo>
                      <a:pt x="435" y="6006"/>
                      <a:pt x="6046" y="416"/>
                      <a:pt x="12929" y="416"/>
                    </a:cubicBezTo>
                    <a:close/>
                    <a:moveTo>
                      <a:pt x="12929" y="1"/>
                    </a:moveTo>
                    <a:cubicBezTo>
                      <a:pt x="5817" y="1"/>
                      <a:pt x="20" y="5776"/>
                      <a:pt x="0" y="12894"/>
                    </a:cubicBezTo>
                    <a:lnTo>
                      <a:pt x="0" y="12932"/>
                    </a:lnTo>
                    <a:cubicBezTo>
                      <a:pt x="0" y="20044"/>
                      <a:pt x="5776" y="25840"/>
                      <a:pt x="12893" y="25861"/>
                    </a:cubicBezTo>
                    <a:cubicBezTo>
                      <a:pt x="12905" y="25861"/>
                      <a:pt x="12918" y="25861"/>
                      <a:pt x="12930" y="25861"/>
                    </a:cubicBezTo>
                    <a:cubicBezTo>
                      <a:pt x="16369" y="25861"/>
                      <a:pt x="19606" y="24527"/>
                      <a:pt x="22047" y="22101"/>
                    </a:cubicBezTo>
                    <a:cubicBezTo>
                      <a:pt x="24496" y="19666"/>
                      <a:pt x="25850" y="16423"/>
                      <a:pt x="25861" y="12969"/>
                    </a:cubicBezTo>
                    <a:lnTo>
                      <a:pt x="25861" y="12930"/>
                    </a:lnTo>
                    <a:cubicBezTo>
                      <a:pt x="25861" y="9491"/>
                      <a:pt x="24526" y="6254"/>
                      <a:pt x="22100" y="3815"/>
                    </a:cubicBezTo>
                    <a:cubicBezTo>
                      <a:pt x="19665" y="1366"/>
                      <a:pt x="16421" y="11"/>
                      <a:pt x="12968" y="1"/>
                    </a:cubicBezTo>
                    <a:cubicBezTo>
                      <a:pt x="12955" y="1"/>
                      <a:pt x="12942" y="1"/>
                      <a:pt x="12929" y="1"/>
                    </a:cubicBezTo>
                    <a:close/>
                  </a:path>
                </a:pathLst>
              </a:custGeom>
              <a:solidFill>
                <a:srgbClr val="F0F0CB">
                  <a:alpha val="446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1" name="Google Shape;1391;p29"/>
              <p:cNvSpPr/>
              <p:nvPr/>
            </p:nvSpPr>
            <p:spPr>
              <a:xfrm>
                <a:off x="4206326" y="1178115"/>
                <a:ext cx="2868199" cy="2875468"/>
              </a:xfrm>
              <a:custGeom>
                <a:avLst/>
                <a:gdLst/>
                <a:ahLst/>
                <a:cxnLst/>
                <a:rect l="l" t="t" r="r" b="b"/>
                <a:pathLst>
                  <a:path w="29595" h="29670" extrusionOk="0">
                    <a:moveTo>
                      <a:pt x="14839" y="537"/>
                    </a:moveTo>
                    <a:lnTo>
                      <a:pt x="15848" y="1363"/>
                    </a:lnTo>
                    <a:lnTo>
                      <a:pt x="16971" y="701"/>
                    </a:lnTo>
                    <a:lnTo>
                      <a:pt x="17846" y="1668"/>
                    </a:lnTo>
                    <a:lnTo>
                      <a:pt x="19055" y="1181"/>
                    </a:lnTo>
                    <a:lnTo>
                      <a:pt x="19773" y="2269"/>
                    </a:lnTo>
                    <a:lnTo>
                      <a:pt x="21041" y="1969"/>
                    </a:lnTo>
                    <a:lnTo>
                      <a:pt x="21589" y="3152"/>
                    </a:lnTo>
                    <a:lnTo>
                      <a:pt x="22888" y="3044"/>
                    </a:lnTo>
                    <a:lnTo>
                      <a:pt x="23254" y="4296"/>
                    </a:lnTo>
                    <a:lnTo>
                      <a:pt x="24554" y="4383"/>
                    </a:lnTo>
                    <a:lnTo>
                      <a:pt x="24730" y="5675"/>
                    </a:lnTo>
                    <a:lnTo>
                      <a:pt x="26003" y="5954"/>
                    </a:lnTo>
                    <a:lnTo>
                      <a:pt x="25985" y="7257"/>
                    </a:lnTo>
                    <a:lnTo>
                      <a:pt x="27203" y="7722"/>
                    </a:lnTo>
                    <a:lnTo>
                      <a:pt x="26992" y="9008"/>
                    </a:lnTo>
                    <a:lnTo>
                      <a:pt x="28126" y="9649"/>
                    </a:lnTo>
                    <a:lnTo>
                      <a:pt x="27723" y="10889"/>
                    </a:lnTo>
                    <a:lnTo>
                      <a:pt x="28749" y="11693"/>
                    </a:lnTo>
                    <a:lnTo>
                      <a:pt x="28165" y="12857"/>
                    </a:lnTo>
                    <a:lnTo>
                      <a:pt x="29059" y="13807"/>
                    </a:lnTo>
                    <a:lnTo>
                      <a:pt x="28308" y="14874"/>
                    </a:lnTo>
                    <a:lnTo>
                      <a:pt x="29053" y="15946"/>
                    </a:lnTo>
                    <a:lnTo>
                      <a:pt x="28154" y="16890"/>
                    </a:lnTo>
                    <a:lnTo>
                      <a:pt x="28730" y="18060"/>
                    </a:lnTo>
                    <a:lnTo>
                      <a:pt x="27700" y="18859"/>
                    </a:lnTo>
                    <a:lnTo>
                      <a:pt x="28094" y="20101"/>
                    </a:lnTo>
                    <a:lnTo>
                      <a:pt x="26956" y="20736"/>
                    </a:lnTo>
                    <a:lnTo>
                      <a:pt x="27160" y="22023"/>
                    </a:lnTo>
                    <a:lnTo>
                      <a:pt x="25940" y="22480"/>
                    </a:lnTo>
                    <a:lnTo>
                      <a:pt x="25950" y="23784"/>
                    </a:lnTo>
                    <a:lnTo>
                      <a:pt x="24674" y="24055"/>
                    </a:lnTo>
                    <a:lnTo>
                      <a:pt x="24491" y="25346"/>
                    </a:lnTo>
                    <a:lnTo>
                      <a:pt x="23190" y="25425"/>
                    </a:lnTo>
                    <a:lnTo>
                      <a:pt x="22817" y="26674"/>
                    </a:lnTo>
                    <a:lnTo>
                      <a:pt x="21519" y="26559"/>
                    </a:lnTo>
                    <a:lnTo>
                      <a:pt x="20964" y="27739"/>
                    </a:lnTo>
                    <a:lnTo>
                      <a:pt x="19698" y="27431"/>
                    </a:lnTo>
                    <a:lnTo>
                      <a:pt x="18974" y="28514"/>
                    </a:lnTo>
                    <a:lnTo>
                      <a:pt x="17767" y="28019"/>
                    </a:lnTo>
                    <a:lnTo>
                      <a:pt x="16889" y="28982"/>
                    </a:lnTo>
                    <a:lnTo>
                      <a:pt x="15769" y="28312"/>
                    </a:lnTo>
                    <a:lnTo>
                      <a:pt x="14756" y="29134"/>
                    </a:lnTo>
                    <a:lnTo>
                      <a:pt x="13746" y="28307"/>
                    </a:lnTo>
                    <a:lnTo>
                      <a:pt x="12623" y="28969"/>
                    </a:lnTo>
                    <a:lnTo>
                      <a:pt x="11749" y="28002"/>
                    </a:lnTo>
                    <a:lnTo>
                      <a:pt x="10540" y="28489"/>
                    </a:lnTo>
                    <a:lnTo>
                      <a:pt x="9821" y="27401"/>
                    </a:lnTo>
                    <a:lnTo>
                      <a:pt x="8553" y="27702"/>
                    </a:lnTo>
                    <a:lnTo>
                      <a:pt x="8005" y="26519"/>
                    </a:lnTo>
                    <a:lnTo>
                      <a:pt x="6706" y="26626"/>
                    </a:lnTo>
                    <a:lnTo>
                      <a:pt x="6341" y="25374"/>
                    </a:lnTo>
                    <a:lnTo>
                      <a:pt x="5040" y="25287"/>
                    </a:lnTo>
                    <a:lnTo>
                      <a:pt x="4865" y="23995"/>
                    </a:lnTo>
                    <a:lnTo>
                      <a:pt x="3591" y="23717"/>
                    </a:lnTo>
                    <a:lnTo>
                      <a:pt x="3609" y="22413"/>
                    </a:lnTo>
                    <a:lnTo>
                      <a:pt x="2391" y="21949"/>
                    </a:lnTo>
                    <a:lnTo>
                      <a:pt x="2603" y="20662"/>
                    </a:lnTo>
                    <a:lnTo>
                      <a:pt x="1468" y="20022"/>
                    </a:lnTo>
                    <a:lnTo>
                      <a:pt x="1871" y="18782"/>
                    </a:lnTo>
                    <a:lnTo>
                      <a:pt x="846" y="17978"/>
                    </a:lnTo>
                    <a:lnTo>
                      <a:pt x="1429" y="16813"/>
                    </a:lnTo>
                    <a:lnTo>
                      <a:pt x="535" y="15863"/>
                    </a:lnTo>
                    <a:lnTo>
                      <a:pt x="1286" y="14796"/>
                    </a:lnTo>
                    <a:lnTo>
                      <a:pt x="541" y="13724"/>
                    </a:lnTo>
                    <a:lnTo>
                      <a:pt x="1441" y="12780"/>
                    </a:lnTo>
                    <a:lnTo>
                      <a:pt x="864" y="11611"/>
                    </a:lnTo>
                    <a:lnTo>
                      <a:pt x="1894" y="10812"/>
                    </a:lnTo>
                    <a:lnTo>
                      <a:pt x="1500" y="9569"/>
                    </a:lnTo>
                    <a:lnTo>
                      <a:pt x="2638" y="8934"/>
                    </a:lnTo>
                    <a:lnTo>
                      <a:pt x="2434" y="7647"/>
                    </a:lnTo>
                    <a:lnTo>
                      <a:pt x="3655" y="7190"/>
                    </a:lnTo>
                    <a:lnTo>
                      <a:pt x="3645" y="5886"/>
                    </a:lnTo>
                    <a:lnTo>
                      <a:pt x="4920" y="5615"/>
                    </a:lnTo>
                    <a:lnTo>
                      <a:pt x="5103" y="4324"/>
                    </a:lnTo>
                    <a:lnTo>
                      <a:pt x="6405" y="4245"/>
                    </a:lnTo>
                    <a:lnTo>
                      <a:pt x="6777" y="2996"/>
                    </a:lnTo>
                    <a:lnTo>
                      <a:pt x="8076" y="3111"/>
                    </a:lnTo>
                    <a:lnTo>
                      <a:pt x="8630" y="1931"/>
                    </a:lnTo>
                    <a:lnTo>
                      <a:pt x="9897" y="2239"/>
                    </a:lnTo>
                    <a:lnTo>
                      <a:pt x="10621" y="1157"/>
                    </a:lnTo>
                    <a:lnTo>
                      <a:pt x="11827" y="1651"/>
                    </a:lnTo>
                    <a:lnTo>
                      <a:pt x="12706" y="689"/>
                    </a:lnTo>
                    <a:lnTo>
                      <a:pt x="13826" y="1357"/>
                    </a:lnTo>
                    <a:lnTo>
                      <a:pt x="14839" y="537"/>
                    </a:lnTo>
                    <a:close/>
                    <a:moveTo>
                      <a:pt x="14840" y="1"/>
                    </a:moveTo>
                    <a:lnTo>
                      <a:pt x="13789" y="852"/>
                    </a:lnTo>
                    <a:lnTo>
                      <a:pt x="12628" y="158"/>
                    </a:lnTo>
                    <a:lnTo>
                      <a:pt x="11716" y="1157"/>
                    </a:lnTo>
                    <a:lnTo>
                      <a:pt x="10465" y="643"/>
                    </a:lnTo>
                    <a:lnTo>
                      <a:pt x="9712" y="1767"/>
                    </a:lnTo>
                    <a:lnTo>
                      <a:pt x="8398" y="1447"/>
                    </a:lnTo>
                    <a:lnTo>
                      <a:pt x="7823" y="2671"/>
                    </a:lnTo>
                    <a:lnTo>
                      <a:pt x="6477" y="2552"/>
                    </a:lnTo>
                    <a:lnTo>
                      <a:pt x="6090" y="3848"/>
                    </a:lnTo>
                    <a:lnTo>
                      <a:pt x="4740" y="3930"/>
                    </a:lnTo>
                    <a:lnTo>
                      <a:pt x="4550" y="5269"/>
                    </a:lnTo>
                    <a:lnTo>
                      <a:pt x="3227" y="5550"/>
                    </a:lnTo>
                    <a:lnTo>
                      <a:pt x="3237" y="6903"/>
                    </a:lnTo>
                    <a:lnTo>
                      <a:pt x="1970" y="7378"/>
                    </a:lnTo>
                    <a:lnTo>
                      <a:pt x="2182" y="8714"/>
                    </a:lnTo>
                    <a:lnTo>
                      <a:pt x="1001" y="9372"/>
                    </a:lnTo>
                    <a:lnTo>
                      <a:pt x="1411" y="10661"/>
                    </a:lnTo>
                    <a:lnTo>
                      <a:pt x="341" y="11490"/>
                    </a:lnTo>
                    <a:lnTo>
                      <a:pt x="940" y="12704"/>
                    </a:lnTo>
                    <a:lnTo>
                      <a:pt x="7" y="13683"/>
                    </a:lnTo>
                    <a:lnTo>
                      <a:pt x="778" y="14794"/>
                    </a:lnTo>
                    <a:lnTo>
                      <a:pt x="1" y="15901"/>
                    </a:lnTo>
                    <a:lnTo>
                      <a:pt x="928" y="16886"/>
                    </a:lnTo>
                    <a:lnTo>
                      <a:pt x="322" y="18095"/>
                    </a:lnTo>
                    <a:lnTo>
                      <a:pt x="1386" y="18929"/>
                    </a:lnTo>
                    <a:lnTo>
                      <a:pt x="969" y="20216"/>
                    </a:lnTo>
                    <a:lnTo>
                      <a:pt x="2146" y="20882"/>
                    </a:lnTo>
                    <a:lnTo>
                      <a:pt x="1926" y="22216"/>
                    </a:lnTo>
                    <a:lnTo>
                      <a:pt x="3190" y="22698"/>
                    </a:lnTo>
                    <a:lnTo>
                      <a:pt x="3171" y="24050"/>
                    </a:lnTo>
                    <a:lnTo>
                      <a:pt x="4492" y="24339"/>
                    </a:lnTo>
                    <a:lnTo>
                      <a:pt x="4674" y="25679"/>
                    </a:lnTo>
                    <a:lnTo>
                      <a:pt x="6023" y="25769"/>
                    </a:lnTo>
                    <a:lnTo>
                      <a:pt x="6402" y="27068"/>
                    </a:lnTo>
                    <a:lnTo>
                      <a:pt x="7750" y="26956"/>
                    </a:lnTo>
                    <a:lnTo>
                      <a:pt x="8318" y="28184"/>
                    </a:lnTo>
                    <a:lnTo>
                      <a:pt x="9635" y="27872"/>
                    </a:lnTo>
                    <a:lnTo>
                      <a:pt x="10380" y="29001"/>
                    </a:lnTo>
                    <a:lnTo>
                      <a:pt x="11635" y="28495"/>
                    </a:lnTo>
                    <a:lnTo>
                      <a:pt x="12542" y="29499"/>
                    </a:lnTo>
                    <a:lnTo>
                      <a:pt x="13708" y="28811"/>
                    </a:lnTo>
                    <a:lnTo>
                      <a:pt x="14754" y="29670"/>
                    </a:lnTo>
                    <a:lnTo>
                      <a:pt x="15805" y="28817"/>
                    </a:lnTo>
                    <a:lnTo>
                      <a:pt x="16966" y="29513"/>
                    </a:lnTo>
                    <a:lnTo>
                      <a:pt x="17878" y="28514"/>
                    </a:lnTo>
                    <a:lnTo>
                      <a:pt x="19130" y="29027"/>
                    </a:lnTo>
                    <a:lnTo>
                      <a:pt x="19882" y="27902"/>
                    </a:lnTo>
                    <a:lnTo>
                      <a:pt x="21196" y="28223"/>
                    </a:lnTo>
                    <a:lnTo>
                      <a:pt x="21771" y="26999"/>
                    </a:lnTo>
                    <a:lnTo>
                      <a:pt x="23118" y="27118"/>
                    </a:lnTo>
                    <a:lnTo>
                      <a:pt x="23504" y="25822"/>
                    </a:lnTo>
                    <a:lnTo>
                      <a:pt x="24854" y="25740"/>
                    </a:lnTo>
                    <a:lnTo>
                      <a:pt x="25045" y="24401"/>
                    </a:lnTo>
                    <a:lnTo>
                      <a:pt x="26367" y="24120"/>
                    </a:lnTo>
                    <a:lnTo>
                      <a:pt x="26357" y="22768"/>
                    </a:lnTo>
                    <a:lnTo>
                      <a:pt x="27624" y="22293"/>
                    </a:lnTo>
                    <a:lnTo>
                      <a:pt x="27412" y="20957"/>
                    </a:lnTo>
                    <a:lnTo>
                      <a:pt x="28594" y="20298"/>
                    </a:lnTo>
                    <a:lnTo>
                      <a:pt x="28183" y="19009"/>
                    </a:lnTo>
                    <a:lnTo>
                      <a:pt x="29253" y="18180"/>
                    </a:lnTo>
                    <a:lnTo>
                      <a:pt x="28654" y="16966"/>
                    </a:lnTo>
                    <a:lnTo>
                      <a:pt x="29587" y="15987"/>
                    </a:lnTo>
                    <a:lnTo>
                      <a:pt x="28816" y="14876"/>
                    </a:lnTo>
                    <a:lnTo>
                      <a:pt x="29594" y="13769"/>
                    </a:lnTo>
                    <a:lnTo>
                      <a:pt x="28666" y="12784"/>
                    </a:lnTo>
                    <a:lnTo>
                      <a:pt x="29272" y="11576"/>
                    </a:lnTo>
                    <a:lnTo>
                      <a:pt x="28208" y="10741"/>
                    </a:lnTo>
                    <a:lnTo>
                      <a:pt x="28626" y="9454"/>
                    </a:lnTo>
                    <a:lnTo>
                      <a:pt x="27448" y="8789"/>
                    </a:lnTo>
                    <a:lnTo>
                      <a:pt x="27668" y="7454"/>
                    </a:lnTo>
                    <a:lnTo>
                      <a:pt x="26405" y="6973"/>
                    </a:lnTo>
                    <a:lnTo>
                      <a:pt x="26423" y="5620"/>
                    </a:lnTo>
                    <a:lnTo>
                      <a:pt x="25102" y="5331"/>
                    </a:lnTo>
                    <a:lnTo>
                      <a:pt x="24921" y="3991"/>
                    </a:lnTo>
                    <a:lnTo>
                      <a:pt x="23571" y="3901"/>
                    </a:lnTo>
                    <a:lnTo>
                      <a:pt x="23192" y="2602"/>
                    </a:lnTo>
                    <a:lnTo>
                      <a:pt x="21844" y="2714"/>
                    </a:lnTo>
                    <a:lnTo>
                      <a:pt x="21276" y="1487"/>
                    </a:lnTo>
                    <a:lnTo>
                      <a:pt x="19959" y="1797"/>
                    </a:lnTo>
                    <a:lnTo>
                      <a:pt x="19214" y="669"/>
                    </a:lnTo>
                    <a:lnTo>
                      <a:pt x="17959" y="1175"/>
                    </a:lnTo>
                    <a:lnTo>
                      <a:pt x="17052" y="171"/>
                    </a:lnTo>
                    <a:lnTo>
                      <a:pt x="15886" y="859"/>
                    </a:lnTo>
                    <a:lnTo>
                      <a:pt x="14840" y="1"/>
                    </a:lnTo>
                    <a:close/>
                  </a:path>
                </a:pathLst>
              </a:custGeom>
              <a:solidFill>
                <a:srgbClr val="F0F0CB">
                  <a:alpha val="446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2" name="Google Shape;1392;p29"/>
              <p:cNvSpPr/>
              <p:nvPr/>
            </p:nvSpPr>
            <p:spPr>
              <a:xfrm>
                <a:off x="4519945" y="1498328"/>
                <a:ext cx="2241741" cy="2236604"/>
              </a:xfrm>
              <a:custGeom>
                <a:avLst/>
                <a:gdLst/>
                <a:ahLst/>
                <a:cxnLst/>
                <a:rect l="l" t="t" r="r" b="b"/>
                <a:pathLst>
                  <a:path w="23131" h="23078" extrusionOk="0">
                    <a:moveTo>
                      <a:pt x="11073" y="844"/>
                    </a:moveTo>
                    <a:lnTo>
                      <a:pt x="11031" y="5504"/>
                    </a:lnTo>
                    <a:cubicBezTo>
                      <a:pt x="9548" y="5512"/>
                      <a:pt x="8220" y="5671"/>
                      <a:pt x="7049" y="5919"/>
                    </a:cubicBezTo>
                    <a:cubicBezTo>
                      <a:pt x="6675" y="4581"/>
                      <a:pt x="6214" y="3455"/>
                      <a:pt x="5770" y="2557"/>
                    </a:cubicBezTo>
                    <a:cubicBezTo>
                      <a:pt x="7312" y="1555"/>
                      <a:pt x="9125" y="937"/>
                      <a:pt x="11073" y="844"/>
                    </a:cubicBezTo>
                    <a:close/>
                    <a:moveTo>
                      <a:pt x="11903" y="839"/>
                    </a:moveTo>
                    <a:cubicBezTo>
                      <a:pt x="13873" y="895"/>
                      <a:pt x="15709" y="1484"/>
                      <a:pt x="17274" y="2467"/>
                    </a:cubicBezTo>
                    <a:cubicBezTo>
                      <a:pt x="16777" y="3401"/>
                      <a:pt x="16254" y="4588"/>
                      <a:pt x="15830" y="6012"/>
                    </a:cubicBezTo>
                    <a:cubicBezTo>
                      <a:pt x="14645" y="5748"/>
                      <a:pt x="13320" y="5562"/>
                      <a:pt x="11863" y="5514"/>
                    </a:cubicBezTo>
                    <a:lnTo>
                      <a:pt x="11903" y="839"/>
                    </a:lnTo>
                    <a:close/>
                    <a:moveTo>
                      <a:pt x="5084" y="3044"/>
                    </a:moveTo>
                    <a:cubicBezTo>
                      <a:pt x="5485" y="3875"/>
                      <a:pt x="5898" y="4902"/>
                      <a:pt x="6238" y="6110"/>
                    </a:cubicBezTo>
                    <a:cubicBezTo>
                      <a:pt x="3924" y="6715"/>
                      <a:pt x="2308" y="7643"/>
                      <a:pt x="1389" y="8285"/>
                    </a:cubicBezTo>
                    <a:cubicBezTo>
                      <a:pt x="2062" y="6180"/>
                      <a:pt x="3370" y="4360"/>
                      <a:pt x="5084" y="3044"/>
                    </a:cubicBezTo>
                    <a:close/>
                    <a:moveTo>
                      <a:pt x="17963" y="2939"/>
                    </a:moveTo>
                    <a:cubicBezTo>
                      <a:pt x="19789" y="4296"/>
                      <a:pt x="21169" y="6219"/>
                      <a:pt x="21843" y="8444"/>
                    </a:cubicBezTo>
                    <a:cubicBezTo>
                      <a:pt x="20886" y="7830"/>
                      <a:pt x="19116" y="6864"/>
                      <a:pt x="16639" y="6208"/>
                    </a:cubicBezTo>
                    <a:cubicBezTo>
                      <a:pt x="17029" y="4905"/>
                      <a:pt x="17506" y="3810"/>
                      <a:pt x="17963" y="2939"/>
                    </a:cubicBezTo>
                    <a:close/>
                    <a:moveTo>
                      <a:pt x="6449" y="6922"/>
                    </a:moveTo>
                    <a:cubicBezTo>
                      <a:pt x="6738" y="8150"/>
                      <a:pt x="6942" y="9541"/>
                      <a:pt x="6982" y="11083"/>
                    </a:cubicBezTo>
                    <a:lnTo>
                      <a:pt x="898" y="11030"/>
                    </a:lnTo>
                    <a:cubicBezTo>
                      <a:pt x="921" y="10544"/>
                      <a:pt x="976" y="10065"/>
                      <a:pt x="1063" y="9597"/>
                    </a:cubicBezTo>
                    <a:cubicBezTo>
                      <a:pt x="1098" y="9564"/>
                      <a:pt x="2919" y="7853"/>
                      <a:pt x="6449" y="6922"/>
                    </a:cubicBezTo>
                    <a:close/>
                    <a:moveTo>
                      <a:pt x="11025" y="6335"/>
                    </a:moveTo>
                    <a:lnTo>
                      <a:pt x="10983" y="11118"/>
                    </a:lnTo>
                    <a:lnTo>
                      <a:pt x="7811" y="11090"/>
                    </a:lnTo>
                    <a:cubicBezTo>
                      <a:pt x="7772" y="9475"/>
                      <a:pt x="7563" y="8016"/>
                      <a:pt x="7259" y="6730"/>
                    </a:cubicBezTo>
                    <a:cubicBezTo>
                      <a:pt x="8368" y="6494"/>
                      <a:pt x="9624" y="6343"/>
                      <a:pt x="11025" y="6335"/>
                    </a:cubicBezTo>
                    <a:close/>
                    <a:moveTo>
                      <a:pt x="11855" y="6346"/>
                    </a:moveTo>
                    <a:cubicBezTo>
                      <a:pt x="13228" y="6393"/>
                      <a:pt x="14483" y="6571"/>
                      <a:pt x="15608" y="6821"/>
                    </a:cubicBezTo>
                    <a:cubicBezTo>
                      <a:pt x="15284" y="8101"/>
                      <a:pt x="15050" y="9547"/>
                      <a:pt x="14983" y="11153"/>
                    </a:cubicBezTo>
                    <a:lnTo>
                      <a:pt x="11813" y="11125"/>
                    </a:lnTo>
                    <a:lnTo>
                      <a:pt x="11855" y="6346"/>
                    </a:lnTo>
                    <a:close/>
                    <a:moveTo>
                      <a:pt x="16414" y="7018"/>
                    </a:moveTo>
                    <a:cubicBezTo>
                      <a:pt x="20000" y="7977"/>
                      <a:pt x="22059" y="9603"/>
                      <a:pt x="22132" y="9663"/>
                    </a:cubicBezTo>
                    <a:cubicBezTo>
                      <a:pt x="22222" y="10170"/>
                      <a:pt x="22277" y="10689"/>
                      <a:pt x="22291" y="11217"/>
                    </a:cubicBezTo>
                    <a:lnTo>
                      <a:pt x="15814" y="11161"/>
                    </a:lnTo>
                    <a:cubicBezTo>
                      <a:pt x="15879" y="9624"/>
                      <a:pt x="16104" y="8241"/>
                      <a:pt x="16414" y="7018"/>
                    </a:cubicBezTo>
                    <a:close/>
                    <a:moveTo>
                      <a:pt x="891" y="11861"/>
                    </a:moveTo>
                    <a:lnTo>
                      <a:pt x="6987" y="11914"/>
                    </a:lnTo>
                    <a:cubicBezTo>
                      <a:pt x="6965" y="13511"/>
                      <a:pt x="6761" y="14918"/>
                      <a:pt x="6460" y="16141"/>
                    </a:cubicBezTo>
                    <a:cubicBezTo>
                      <a:pt x="3031" y="15190"/>
                      <a:pt x="1205" y="13517"/>
                      <a:pt x="1041" y="13360"/>
                    </a:cubicBezTo>
                    <a:cubicBezTo>
                      <a:pt x="957" y="12870"/>
                      <a:pt x="907" y="12370"/>
                      <a:pt x="891" y="11861"/>
                    </a:cubicBezTo>
                    <a:close/>
                    <a:moveTo>
                      <a:pt x="15794" y="11991"/>
                    </a:moveTo>
                    <a:lnTo>
                      <a:pt x="22285" y="12048"/>
                    </a:lnTo>
                    <a:cubicBezTo>
                      <a:pt x="22259" y="12597"/>
                      <a:pt x="22192" y="13137"/>
                      <a:pt x="22086" y="13662"/>
                    </a:cubicBezTo>
                    <a:cubicBezTo>
                      <a:pt x="21891" y="13810"/>
                      <a:pt x="19788" y="15356"/>
                      <a:pt x="16245" y="16220"/>
                    </a:cubicBezTo>
                    <a:cubicBezTo>
                      <a:pt x="15966" y="14992"/>
                      <a:pt x="15787" y="13585"/>
                      <a:pt x="15794" y="11991"/>
                    </a:cubicBezTo>
                    <a:close/>
                    <a:moveTo>
                      <a:pt x="7817" y="11921"/>
                    </a:moveTo>
                    <a:lnTo>
                      <a:pt x="10976" y="11949"/>
                    </a:lnTo>
                    <a:lnTo>
                      <a:pt x="10933" y="16786"/>
                    </a:lnTo>
                    <a:cubicBezTo>
                      <a:pt x="9572" y="16754"/>
                      <a:pt x="8348" y="16589"/>
                      <a:pt x="7265" y="16345"/>
                    </a:cubicBezTo>
                    <a:cubicBezTo>
                      <a:pt x="7582" y="15063"/>
                      <a:pt x="7796" y="13590"/>
                      <a:pt x="7817" y="11921"/>
                    </a:cubicBezTo>
                    <a:close/>
                    <a:moveTo>
                      <a:pt x="11806" y="11956"/>
                    </a:moveTo>
                    <a:lnTo>
                      <a:pt x="14964" y="11984"/>
                    </a:lnTo>
                    <a:cubicBezTo>
                      <a:pt x="14956" y="13644"/>
                      <a:pt x="15141" y="15114"/>
                      <a:pt x="15433" y="16398"/>
                    </a:cubicBezTo>
                    <a:cubicBezTo>
                      <a:pt x="14328" y="16619"/>
                      <a:pt x="13102" y="16767"/>
                      <a:pt x="11764" y="16790"/>
                    </a:cubicBezTo>
                    <a:lnTo>
                      <a:pt x="11806" y="11956"/>
                    </a:lnTo>
                    <a:close/>
                    <a:moveTo>
                      <a:pt x="1355" y="14684"/>
                    </a:moveTo>
                    <a:lnTo>
                      <a:pt x="1355" y="14684"/>
                    </a:lnTo>
                    <a:cubicBezTo>
                      <a:pt x="2278" y="15350"/>
                      <a:pt x="3905" y="16312"/>
                      <a:pt x="6239" y="16953"/>
                    </a:cubicBezTo>
                    <a:cubicBezTo>
                      <a:pt x="5875" y="18164"/>
                      <a:pt x="5423" y="19163"/>
                      <a:pt x="4984" y="19957"/>
                    </a:cubicBezTo>
                    <a:cubicBezTo>
                      <a:pt x="3289" y="18623"/>
                      <a:pt x="2003" y="16792"/>
                      <a:pt x="1355" y="14684"/>
                    </a:cubicBezTo>
                    <a:close/>
                    <a:moveTo>
                      <a:pt x="21765" y="14880"/>
                    </a:moveTo>
                    <a:lnTo>
                      <a:pt x="21765" y="14880"/>
                    </a:lnTo>
                    <a:cubicBezTo>
                      <a:pt x="21040" y="17081"/>
                      <a:pt x="19620" y="18966"/>
                      <a:pt x="17769" y="20278"/>
                    </a:cubicBezTo>
                    <a:cubicBezTo>
                      <a:pt x="17305" y="19439"/>
                      <a:pt x="16824" y="18357"/>
                      <a:pt x="16452" y="17034"/>
                    </a:cubicBezTo>
                    <a:cubicBezTo>
                      <a:pt x="18969" y="16427"/>
                      <a:pt x="20780" y="15486"/>
                      <a:pt x="21765" y="14880"/>
                    </a:cubicBezTo>
                    <a:close/>
                    <a:moveTo>
                      <a:pt x="7045" y="17155"/>
                    </a:moveTo>
                    <a:cubicBezTo>
                      <a:pt x="8189" y="17412"/>
                      <a:pt x="9483" y="17585"/>
                      <a:pt x="10926" y="17617"/>
                    </a:cubicBezTo>
                    <a:lnTo>
                      <a:pt x="10886" y="22223"/>
                    </a:lnTo>
                    <a:cubicBezTo>
                      <a:pt x="8960" y="22097"/>
                      <a:pt x="7176" y="21460"/>
                      <a:pt x="5662" y="20449"/>
                    </a:cubicBezTo>
                    <a:cubicBezTo>
                      <a:pt x="6145" y="19590"/>
                      <a:pt x="6646" y="18493"/>
                      <a:pt x="7045" y="17155"/>
                    </a:cubicBezTo>
                    <a:close/>
                    <a:moveTo>
                      <a:pt x="15639" y="17212"/>
                    </a:moveTo>
                    <a:cubicBezTo>
                      <a:pt x="16041" y="18656"/>
                      <a:pt x="16567" y="19832"/>
                      <a:pt x="17072" y="20736"/>
                    </a:cubicBezTo>
                    <a:cubicBezTo>
                      <a:pt x="15500" y="21675"/>
                      <a:pt x="13669" y="22221"/>
                      <a:pt x="11716" y="22244"/>
                    </a:cubicBezTo>
                    <a:lnTo>
                      <a:pt x="11756" y="17620"/>
                    </a:lnTo>
                    <a:cubicBezTo>
                      <a:pt x="13177" y="17599"/>
                      <a:pt x="14473" y="17444"/>
                      <a:pt x="15639" y="17212"/>
                    </a:cubicBezTo>
                    <a:close/>
                    <a:moveTo>
                      <a:pt x="11590" y="0"/>
                    </a:moveTo>
                    <a:cubicBezTo>
                      <a:pt x="5274" y="0"/>
                      <a:pt x="108" y="5110"/>
                      <a:pt x="53" y="11439"/>
                    </a:cubicBezTo>
                    <a:cubicBezTo>
                      <a:pt x="0" y="17798"/>
                      <a:pt x="5128" y="23022"/>
                      <a:pt x="11491" y="23077"/>
                    </a:cubicBezTo>
                    <a:cubicBezTo>
                      <a:pt x="11526" y="23078"/>
                      <a:pt x="11560" y="23078"/>
                      <a:pt x="11595" y="23078"/>
                    </a:cubicBezTo>
                    <a:cubicBezTo>
                      <a:pt x="14638" y="23078"/>
                      <a:pt x="17506" y="21906"/>
                      <a:pt x="19680" y="19769"/>
                    </a:cubicBezTo>
                    <a:cubicBezTo>
                      <a:pt x="21878" y="17609"/>
                      <a:pt x="23103" y="14722"/>
                      <a:pt x="23130" y="11639"/>
                    </a:cubicBezTo>
                    <a:cubicBezTo>
                      <a:pt x="23130" y="11605"/>
                      <a:pt x="23130" y="11572"/>
                      <a:pt x="23130" y="11537"/>
                    </a:cubicBezTo>
                    <a:cubicBezTo>
                      <a:pt x="23130" y="5222"/>
                      <a:pt x="18021" y="55"/>
                      <a:pt x="11692" y="0"/>
                    </a:cubicBezTo>
                    <a:cubicBezTo>
                      <a:pt x="11658" y="0"/>
                      <a:pt x="11624" y="0"/>
                      <a:pt x="11590" y="0"/>
                    </a:cubicBezTo>
                    <a:close/>
                  </a:path>
                </a:pathLst>
              </a:custGeom>
              <a:solidFill>
                <a:srgbClr val="F0F0CB">
                  <a:alpha val="446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393" name="Google Shape;1393;p29"/>
          <p:cNvGrpSpPr/>
          <p:nvPr/>
        </p:nvGrpSpPr>
        <p:grpSpPr>
          <a:xfrm>
            <a:off x="5765926" y="754457"/>
            <a:ext cx="1004810" cy="512054"/>
            <a:chOff x="5616300" y="759125"/>
            <a:chExt cx="817450" cy="416575"/>
          </a:xfrm>
        </p:grpSpPr>
        <p:sp>
          <p:nvSpPr>
            <p:cNvPr id="1394" name="Google Shape;1394;p29"/>
            <p:cNvSpPr/>
            <p:nvPr/>
          </p:nvSpPr>
          <p:spPr>
            <a:xfrm>
              <a:off x="5616300" y="759125"/>
              <a:ext cx="817450" cy="416575"/>
            </a:xfrm>
            <a:custGeom>
              <a:avLst/>
              <a:gdLst/>
              <a:ahLst/>
              <a:cxnLst/>
              <a:rect l="l" t="t" r="r" b="b"/>
              <a:pathLst>
                <a:path w="32698" h="16663" extrusionOk="0">
                  <a:moveTo>
                    <a:pt x="32293" y="2232"/>
                  </a:moveTo>
                  <a:lnTo>
                    <a:pt x="31580" y="16053"/>
                  </a:lnTo>
                  <a:cubicBezTo>
                    <a:pt x="31574" y="16177"/>
                    <a:pt x="31470" y="16272"/>
                    <a:pt x="31346" y="16266"/>
                  </a:cubicBezTo>
                  <a:lnTo>
                    <a:pt x="10925" y="15213"/>
                  </a:lnTo>
                  <a:lnTo>
                    <a:pt x="11660" y="945"/>
                  </a:lnTo>
                  <a:lnTo>
                    <a:pt x="32081" y="1997"/>
                  </a:lnTo>
                  <a:cubicBezTo>
                    <a:pt x="32141" y="2000"/>
                    <a:pt x="32195" y="2027"/>
                    <a:pt x="32235" y="2070"/>
                  </a:cubicBezTo>
                  <a:cubicBezTo>
                    <a:pt x="32275" y="2115"/>
                    <a:pt x="32296" y="2172"/>
                    <a:pt x="32293" y="2232"/>
                  </a:cubicBezTo>
                  <a:close/>
                  <a:moveTo>
                    <a:pt x="32530" y="1805"/>
                  </a:moveTo>
                  <a:cubicBezTo>
                    <a:pt x="32419" y="1682"/>
                    <a:pt x="32268" y="1609"/>
                    <a:pt x="32102" y="1600"/>
                  </a:cubicBezTo>
                  <a:lnTo>
                    <a:pt x="1383" y="17"/>
                  </a:lnTo>
                  <a:cubicBezTo>
                    <a:pt x="1041" y="0"/>
                    <a:pt x="748" y="264"/>
                    <a:pt x="731" y="605"/>
                  </a:cubicBezTo>
                  <a:lnTo>
                    <a:pt x="18" y="14427"/>
                  </a:lnTo>
                  <a:cubicBezTo>
                    <a:pt x="1" y="14769"/>
                    <a:pt x="265" y="15062"/>
                    <a:pt x="607" y="15079"/>
                  </a:cubicBezTo>
                  <a:lnTo>
                    <a:pt x="31325" y="16662"/>
                  </a:lnTo>
                  <a:cubicBezTo>
                    <a:pt x="31336" y="16663"/>
                    <a:pt x="31347" y="16663"/>
                    <a:pt x="31358" y="16663"/>
                  </a:cubicBezTo>
                  <a:cubicBezTo>
                    <a:pt x="31685" y="16663"/>
                    <a:pt x="31960" y="16405"/>
                    <a:pt x="31978" y="16074"/>
                  </a:cubicBezTo>
                  <a:lnTo>
                    <a:pt x="32689" y="2252"/>
                  </a:lnTo>
                  <a:cubicBezTo>
                    <a:pt x="32698" y="2087"/>
                    <a:pt x="32641" y="1928"/>
                    <a:pt x="32530" y="1805"/>
                  </a:cubicBez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29"/>
            <p:cNvSpPr/>
            <p:nvPr/>
          </p:nvSpPr>
          <p:spPr>
            <a:xfrm>
              <a:off x="5658250" y="830850"/>
              <a:ext cx="210750" cy="239050"/>
            </a:xfrm>
            <a:custGeom>
              <a:avLst/>
              <a:gdLst/>
              <a:ahLst/>
              <a:cxnLst/>
              <a:rect l="l" t="t" r="r" b="b"/>
              <a:pathLst>
                <a:path w="8430" h="9562" extrusionOk="0">
                  <a:moveTo>
                    <a:pt x="4501" y="1"/>
                  </a:moveTo>
                  <a:cubicBezTo>
                    <a:pt x="4476" y="1"/>
                    <a:pt x="4458" y="5"/>
                    <a:pt x="4454" y="5"/>
                  </a:cubicBezTo>
                  <a:cubicBezTo>
                    <a:pt x="4376" y="17"/>
                    <a:pt x="4300" y="58"/>
                    <a:pt x="4220" y="129"/>
                  </a:cubicBezTo>
                  <a:cubicBezTo>
                    <a:pt x="3976" y="350"/>
                    <a:pt x="3766" y="807"/>
                    <a:pt x="3659" y="1353"/>
                  </a:cubicBezTo>
                  <a:cubicBezTo>
                    <a:pt x="3571" y="1794"/>
                    <a:pt x="3558" y="2317"/>
                    <a:pt x="3540" y="3039"/>
                  </a:cubicBezTo>
                  <a:cubicBezTo>
                    <a:pt x="3536" y="3162"/>
                    <a:pt x="3535" y="3291"/>
                    <a:pt x="3529" y="3427"/>
                  </a:cubicBezTo>
                  <a:lnTo>
                    <a:pt x="2620" y="3859"/>
                  </a:lnTo>
                  <a:lnTo>
                    <a:pt x="2621" y="3854"/>
                  </a:lnTo>
                  <a:cubicBezTo>
                    <a:pt x="2623" y="3797"/>
                    <a:pt x="2602" y="3741"/>
                    <a:pt x="2565" y="3700"/>
                  </a:cubicBezTo>
                  <a:cubicBezTo>
                    <a:pt x="2527" y="3658"/>
                    <a:pt x="2472" y="3632"/>
                    <a:pt x="2415" y="3629"/>
                  </a:cubicBezTo>
                  <a:lnTo>
                    <a:pt x="2169" y="3616"/>
                  </a:lnTo>
                  <a:cubicBezTo>
                    <a:pt x="2165" y="3616"/>
                    <a:pt x="2161" y="3615"/>
                    <a:pt x="2156" y="3615"/>
                  </a:cubicBezTo>
                  <a:cubicBezTo>
                    <a:pt x="2104" y="3615"/>
                    <a:pt x="2052" y="3635"/>
                    <a:pt x="2013" y="3671"/>
                  </a:cubicBezTo>
                  <a:cubicBezTo>
                    <a:pt x="1970" y="3710"/>
                    <a:pt x="1944" y="3763"/>
                    <a:pt x="1942" y="3821"/>
                  </a:cubicBezTo>
                  <a:lnTo>
                    <a:pt x="1923" y="4189"/>
                  </a:lnTo>
                  <a:lnTo>
                    <a:pt x="1793" y="4251"/>
                  </a:lnTo>
                  <a:cubicBezTo>
                    <a:pt x="1789" y="4203"/>
                    <a:pt x="1770" y="4157"/>
                    <a:pt x="1739" y="4122"/>
                  </a:cubicBezTo>
                  <a:cubicBezTo>
                    <a:pt x="1700" y="4079"/>
                    <a:pt x="1646" y="4053"/>
                    <a:pt x="1589" y="4051"/>
                  </a:cubicBezTo>
                  <a:lnTo>
                    <a:pt x="1341" y="4038"/>
                  </a:lnTo>
                  <a:cubicBezTo>
                    <a:pt x="1338" y="4037"/>
                    <a:pt x="1335" y="4037"/>
                    <a:pt x="1332" y="4037"/>
                  </a:cubicBezTo>
                  <a:cubicBezTo>
                    <a:pt x="1279" y="4037"/>
                    <a:pt x="1226" y="4057"/>
                    <a:pt x="1186" y="4093"/>
                  </a:cubicBezTo>
                  <a:cubicBezTo>
                    <a:pt x="1142" y="4133"/>
                    <a:pt x="1118" y="4185"/>
                    <a:pt x="1115" y="4243"/>
                  </a:cubicBezTo>
                  <a:lnTo>
                    <a:pt x="1098" y="4581"/>
                  </a:lnTo>
                  <a:lnTo>
                    <a:pt x="173" y="5019"/>
                  </a:lnTo>
                  <a:cubicBezTo>
                    <a:pt x="152" y="5029"/>
                    <a:pt x="132" y="5042"/>
                    <a:pt x="114" y="5058"/>
                  </a:cubicBezTo>
                  <a:cubicBezTo>
                    <a:pt x="63" y="5105"/>
                    <a:pt x="33" y="5168"/>
                    <a:pt x="28" y="5235"/>
                  </a:cubicBezTo>
                  <a:lnTo>
                    <a:pt x="3" y="5722"/>
                  </a:lnTo>
                  <a:cubicBezTo>
                    <a:pt x="0" y="5778"/>
                    <a:pt x="19" y="5831"/>
                    <a:pt x="54" y="5868"/>
                  </a:cubicBezTo>
                  <a:cubicBezTo>
                    <a:pt x="92" y="5911"/>
                    <a:pt x="147" y="5935"/>
                    <a:pt x="203" y="5935"/>
                  </a:cubicBezTo>
                  <a:cubicBezTo>
                    <a:pt x="219" y="5935"/>
                    <a:pt x="234" y="5933"/>
                    <a:pt x="250" y="5930"/>
                  </a:cubicBezTo>
                  <a:lnTo>
                    <a:pt x="2554" y="5403"/>
                  </a:lnTo>
                  <a:cubicBezTo>
                    <a:pt x="2564" y="5402"/>
                    <a:pt x="2595" y="5398"/>
                    <a:pt x="2612" y="5398"/>
                  </a:cubicBezTo>
                  <a:cubicBezTo>
                    <a:pt x="2613" y="5398"/>
                    <a:pt x="2615" y="5398"/>
                    <a:pt x="2616" y="5398"/>
                  </a:cubicBezTo>
                  <a:lnTo>
                    <a:pt x="3447" y="5441"/>
                  </a:lnTo>
                  <a:cubicBezTo>
                    <a:pt x="3426" y="6240"/>
                    <a:pt x="3439" y="6984"/>
                    <a:pt x="3483" y="7603"/>
                  </a:cubicBezTo>
                  <a:cubicBezTo>
                    <a:pt x="3486" y="7660"/>
                    <a:pt x="3491" y="7716"/>
                    <a:pt x="3496" y="7771"/>
                  </a:cubicBezTo>
                  <a:lnTo>
                    <a:pt x="2214" y="8731"/>
                  </a:lnTo>
                  <a:cubicBezTo>
                    <a:pt x="2207" y="8736"/>
                    <a:pt x="2200" y="8741"/>
                    <a:pt x="2192" y="8749"/>
                  </a:cubicBezTo>
                  <a:cubicBezTo>
                    <a:pt x="2139" y="8800"/>
                    <a:pt x="2104" y="8869"/>
                    <a:pt x="2099" y="8942"/>
                  </a:cubicBezTo>
                  <a:lnTo>
                    <a:pt x="2088" y="9169"/>
                  </a:lnTo>
                  <a:cubicBezTo>
                    <a:pt x="2084" y="9225"/>
                    <a:pt x="2103" y="9279"/>
                    <a:pt x="2138" y="9316"/>
                  </a:cubicBezTo>
                  <a:cubicBezTo>
                    <a:pt x="2175" y="9359"/>
                    <a:pt x="2229" y="9382"/>
                    <a:pt x="2285" y="9382"/>
                  </a:cubicBezTo>
                  <a:cubicBezTo>
                    <a:pt x="2305" y="9382"/>
                    <a:pt x="2325" y="9379"/>
                    <a:pt x="2345" y="9372"/>
                  </a:cubicBezTo>
                  <a:lnTo>
                    <a:pt x="3536" y="9016"/>
                  </a:lnTo>
                  <a:cubicBezTo>
                    <a:pt x="3545" y="9014"/>
                    <a:pt x="3570" y="9011"/>
                    <a:pt x="3584" y="9011"/>
                  </a:cubicBezTo>
                  <a:cubicBezTo>
                    <a:pt x="3585" y="9011"/>
                    <a:pt x="3587" y="9011"/>
                    <a:pt x="3588" y="9011"/>
                  </a:cubicBezTo>
                  <a:lnTo>
                    <a:pt x="3719" y="9017"/>
                  </a:lnTo>
                  <a:cubicBezTo>
                    <a:pt x="3752" y="9097"/>
                    <a:pt x="3789" y="9160"/>
                    <a:pt x="3830" y="9206"/>
                  </a:cubicBezTo>
                  <a:cubicBezTo>
                    <a:pt x="3887" y="9268"/>
                    <a:pt x="3954" y="9304"/>
                    <a:pt x="4027" y="9309"/>
                  </a:cubicBezTo>
                  <a:lnTo>
                    <a:pt x="4032" y="9308"/>
                  </a:lnTo>
                  <a:lnTo>
                    <a:pt x="4033" y="9308"/>
                  </a:lnTo>
                  <a:cubicBezTo>
                    <a:pt x="4037" y="9308"/>
                    <a:pt x="4040" y="9308"/>
                    <a:pt x="4043" y="9308"/>
                  </a:cubicBezTo>
                  <a:cubicBezTo>
                    <a:pt x="4114" y="9308"/>
                    <a:pt x="4178" y="9282"/>
                    <a:pt x="4238" y="9227"/>
                  </a:cubicBezTo>
                  <a:cubicBezTo>
                    <a:pt x="4284" y="9186"/>
                    <a:pt x="4326" y="9128"/>
                    <a:pt x="4368" y="9051"/>
                  </a:cubicBezTo>
                  <a:lnTo>
                    <a:pt x="4501" y="9058"/>
                  </a:lnTo>
                  <a:cubicBezTo>
                    <a:pt x="4512" y="9058"/>
                    <a:pt x="4541" y="9065"/>
                    <a:pt x="4551" y="9069"/>
                  </a:cubicBezTo>
                  <a:lnTo>
                    <a:pt x="5697" y="9544"/>
                  </a:lnTo>
                  <a:cubicBezTo>
                    <a:pt x="5723" y="9556"/>
                    <a:pt x="5751" y="9562"/>
                    <a:pt x="5779" y="9562"/>
                  </a:cubicBezTo>
                  <a:cubicBezTo>
                    <a:pt x="5826" y="9562"/>
                    <a:pt x="5873" y="9545"/>
                    <a:pt x="5909" y="9512"/>
                  </a:cubicBezTo>
                  <a:lnTo>
                    <a:pt x="5910" y="9511"/>
                  </a:lnTo>
                  <a:cubicBezTo>
                    <a:pt x="5949" y="9476"/>
                    <a:pt x="5972" y="9426"/>
                    <a:pt x="5975" y="9372"/>
                  </a:cubicBezTo>
                  <a:lnTo>
                    <a:pt x="5986" y="9138"/>
                  </a:lnTo>
                  <a:cubicBezTo>
                    <a:pt x="5988" y="9068"/>
                    <a:pt x="5962" y="8996"/>
                    <a:pt x="5912" y="8939"/>
                  </a:cubicBezTo>
                  <a:cubicBezTo>
                    <a:pt x="5906" y="8933"/>
                    <a:pt x="5902" y="8928"/>
                    <a:pt x="5899" y="8925"/>
                  </a:cubicBezTo>
                  <a:lnTo>
                    <a:pt x="4718" y="7833"/>
                  </a:lnTo>
                  <a:cubicBezTo>
                    <a:pt x="4729" y="7780"/>
                    <a:pt x="4738" y="7725"/>
                    <a:pt x="4749" y="7668"/>
                  </a:cubicBezTo>
                  <a:cubicBezTo>
                    <a:pt x="4856" y="7057"/>
                    <a:pt x="4944" y="6316"/>
                    <a:pt x="5006" y="5522"/>
                  </a:cubicBezTo>
                  <a:lnTo>
                    <a:pt x="5837" y="5565"/>
                  </a:lnTo>
                  <a:cubicBezTo>
                    <a:pt x="5850" y="5565"/>
                    <a:pt x="5887" y="5572"/>
                    <a:pt x="5899" y="5577"/>
                  </a:cubicBezTo>
                  <a:lnTo>
                    <a:pt x="8133" y="6335"/>
                  </a:lnTo>
                  <a:cubicBezTo>
                    <a:pt x="8156" y="6343"/>
                    <a:pt x="8179" y="6347"/>
                    <a:pt x="8203" y="6347"/>
                  </a:cubicBezTo>
                  <a:cubicBezTo>
                    <a:pt x="8252" y="6347"/>
                    <a:pt x="8299" y="6330"/>
                    <a:pt x="8336" y="6295"/>
                  </a:cubicBezTo>
                  <a:cubicBezTo>
                    <a:pt x="8376" y="6260"/>
                    <a:pt x="8400" y="6210"/>
                    <a:pt x="8402" y="6155"/>
                  </a:cubicBezTo>
                  <a:lnTo>
                    <a:pt x="8428" y="5664"/>
                  </a:lnTo>
                  <a:cubicBezTo>
                    <a:pt x="8429" y="5599"/>
                    <a:pt x="8406" y="5535"/>
                    <a:pt x="8360" y="5483"/>
                  </a:cubicBezTo>
                  <a:cubicBezTo>
                    <a:pt x="8343" y="5465"/>
                    <a:pt x="8326" y="5450"/>
                    <a:pt x="8307" y="5439"/>
                  </a:cubicBezTo>
                  <a:lnTo>
                    <a:pt x="7431" y="4906"/>
                  </a:lnTo>
                  <a:lnTo>
                    <a:pt x="7449" y="4569"/>
                  </a:lnTo>
                  <a:cubicBezTo>
                    <a:pt x="7452" y="4513"/>
                    <a:pt x="7431" y="4455"/>
                    <a:pt x="7394" y="4413"/>
                  </a:cubicBezTo>
                  <a:cubicBezTo>
                    <a:pt x="7356" y="4370"/>
                    <a:pt x="7302" y="4345"/>
                    <a:pt x="7245" y="4341"/>
                  </a:cubicBezTo>
                  <a:lnTo>
                    <a:pt x="6998" y="4329"/>
                  </a:lnTo>
                  <a:cubicBezTo>
                    <a:pt x="6994" y="4329"/>
                    <a:pt x="6991" y="4329"/>
                    <a:pt x="6988" y="4329"/>
                  </a:cubicBezTo>
                  <a:cubicBezTo>
                    <a:pt x="6933" y="4329"/>
                    <a:pt x="6882" y="4349"/>
                    <a:pt x="6842" y="4385"/>
                  </a:cubicBezTo>
                  <a:cubicBezTo>
                    <a:pt x="6805" y="4417"/>
                    <a:pt x="6782" y="4461"/>
                    <a:pt x="6773" y="4507"/>
                  </a:cubicBezTo>
                  <a:lnTo>
                    <a:pt x="6651" y="4432"/>
                  </a:lnTo>
                  <a:lnTo>
                    <a:pt x="6670" y="4064"/>
                  </a:lnTo>
                  <a:cubicBezTo>
                    <a:pt x="6673" y="4007"/>
                    <a:pt x="6653" y="3951"/>
                    <a:pt x="6614" y="3908"/>
                  </a:cubicBezTo>
                  <a:cubicBezTo>
                    <a:pt x="6576" y="3866"/>
                    <a:pt x="6523" y="3840"/>
                    <a:pt x="6466" y="3838"/>
                  </a:cubicBezTo>
                  <a:lnTo>
                    <a:pt x="6219" y="3824"/>
                  </a:lnTo>
                  <a:cubicBezTo>
                    <a:pt x="6215" y="3824"/>
                    <a:pt x="6210" y="3824"/>
                    <a:pt x="6206" y="3824"/>
                  </a:cubicBezTo>
                  <a:cubicBezTo>
                    <a:pt x="6154" y="3824"/>
                    <a:pt x="6102" y="3845"/>
                    <a:pt x="6062" y="3880"/>
                  </a:cubicBezTo>
                  <a:cubicBezTo>
                    <a:pt x="6020" y="3919"/>
                    <a:pt x="5993" y="3973"/>
                    <a:pt x="5992" y="4030"/>
                  </a:cubicBezTo>
                  <a:lnTo>
                    <a:pt x="5991" y="4032"/>
                  </a:lnTo>
                  <a:lnTo>
                    <a:pt x="5131" y="3509"/>
                  </a:lnTo>
                  <a:cubicBezTo>
                    <a:pt x="5141" y="3372"/>
                    <a:pt x="5151" y="3241"/>
                    <a:pt x="5160" y="3117"/>
                  </a:cubicBezTo>
                  <a:cubicBezTo>
                    <a:pt x="5216" y="2399"/>
                    <a:pt x="5257" y="1879"/>
                    <a:pt x="5216" y="1433"/>
                  </a:cubicBezTo>
                  <a:cubicBezTo>
                    <a:pt x="5165" y="879"/>
                    <a:pt x="5003" y="404"/>
                    <a:pt x="4782" y="157"/>
                  </a:cubicBezTo>
                  <a:cubicBezTo>
                    <a:pt x="4711" y="79"/>
                    <a:pt x="4638" y="31"/>
                    <a:pt x="4567" y="11"/>
                  </a:cubicBezTo>
                  <a:cubicBezTo>
                    <a:pt x="4559" y="9"/>
                    <a:pt x="4536" y="2"/>
                    <a:pt x="4508" y="1"/>
                  </a:cubicBezTo>
                  <a:cubicBezTo>
                    <a:pt x="4506" y="1"/>
                    <a:pt x="4503" y="1"/>
                    <a:pt x="45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29"/>
            <p:cNvSpPr/>
            <p:nvPr/>
          </p:nvSpPr>
          <p:spPr>
            <a:xfrm>
              <a:off x="6018150" y="944475"/>
              <a:ext cx="38650" cy="52000"/>
            </a:xfrm>
            <a:custGeom>
              <a:avLst/>
              <a:gdLst/>
              <a:ahLst/>
              <a:cxnLst/>
              <a:rect l="l" t="t" r="r" b="b"/>
              <a:pathLst>
                <a:path w="1546" h="2080" extrusionOk="0">
                  <a:moveTo>
                    <a:pt x="0" y="1"/>
                  </a:moveTo>
                  <a:lnTo>
                    <a:pt x="172" y="2028"/>
                  </a:lnTo>
                  <a:lnTo>
                    <a:pt x="481" y="2044"/>
                  </a:lnTo>
                  <a:lnTo>
                    <a:pt x="750" y="688"/>
                  </a:lnTo>
                  <a:lnTo>
                    <a:pt x="872" y="2064"/>
                  </a:lnTo>
                  <a:lnTo>
                    <a:pt x="1168" y="2080"/>
                  </a:lnTo>
                  <a:lnTo>
                    <a:pt x="1545" y="80"/>
                  </a:lnTo>
                  <a:lnTo>
                    <a:pt x="1349" y="70"/>
                  </a:lnTo>
                  <a:lnTo>
                    <a:pt x="1033" y="1776"/>
                  </a:lnTo>
                  <a:lnTo>
                    <a:pt x="901" y="50"/>
                  </a:lnTo>
                  <a:lnTo>
                    <a:pt x="679" y="38"/>
                  </a:lnTo>
                  <a:lnTo>
                    <a:pt x="366" y="1738"/>
                  </a:lnTo>
                  <a:lnTo>
                    <a:pt x="219" y="1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29"/>
            <p:cNvSpPr/>
            <p:nvPr/>
          </p:nvSpPr>
          <p:spPr>
            <a:xfrm>
              <a:off x="6056175" y="947050"/>
              <a:ext cx="27425" cy="51275"/>
            </a:xfrm>
            <a:custGeom>
              <a:avLst/>
              <a:gdLst/>
              <a:ahLst/>
              <a:cxnLst/>
              <a:rect l="l" t="t" r="r" b="b"/>
              <a:pathLst>
                <a:path w="1097" h="2051" extrusionOk="0">
                  <a:moveTo>
                    <a:pt x="626" y="262"/>
                  </a:moveTo>
                  <a:lnTo>
                    <a:pt x="794" y="1435"/>
                  </a:lnTo>
                  <a:lnTo>
                    <a:pt x="794" y="1435"/>
                  </a:lnTo>
                  <a:lnTo>
                    <a:pt x="345" y="1413"/>
                  </a:lnTo>
                  <a:lnTo>
                    <a:pt x="626" y="262"/>
                  </a:lnTo>
                  <a:close/>
                  <a:moveTo>
                    <a:pt x="490" y="1"/>
                  </a:moveTo>
                  <a:lnTo>
                    <a:pt x="0" y="1995"/>
                  </a:lnTo>
                  <a:lnTo>
                    <a:pt x="207" y="2005"/>
                  </a:lnTo>
                  <a:lnTo>
                    <a:pt x="306" y="1604"/>
                  </a:lnTo>
                  <a:lnTo>
                    <a:pt x="815" y="1630"/>
                  </a:lnTo>
                  <a:lnTo>
                    <a:pt x="872" y="2039"/>
                  </a:lnTo>
                  <a:lnTo>
                    <a:pt x="1096" y="2051"/>
                  </a:lnTo>
                  <a:lnTo>
                    <a:pt x="1096" y="2051"/>
                  </a:lnTo>
                  <a:lnTo>
                    <a:pt x="815" y="18"/>
                  </a:lnTo>
                  <a:lnTo>
                    <a:pt x="490" y="1"/>
                  </a:ln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29"/>
            <p:cNvSpPr/>
            <p:nvPr/>
          </p:nvSpPr>
          <p:spPr>
            <a:xfrm>
              <a:off x="6087400" y="948225"/>
              <a:ext cx="24750" cy="51425"/>
            </a:xfrm>
            <a:custGeom>
              <a:avLst/>
              <a:gdLst/>
              <a:ahLst/>
              <a:cxnLst/>
              <a:rect l="l" t="t" r="r" b="b"/>
              <a:pathLst>
                <a:path w="990" h="2057" extrusionOk="0">
                  <a:moveTo>
                    <a:pt x="516" y="1"/>
                  </a:moveTo>
                  <a:cubicBezTo>
                    <a:pt x="237" y="1"/>
                    <a:pt x="95" y="183"/>
                    <a:pt x="79" y="482"/>
                  </a:cubicBezTo>
                  <a:cubicBezTo>
                    <a:pt x="50" y="1049"/>
                    <a:pt x="720" y="1126"/>
                    <a:pt x="698" y="1575"/>
                  </a:cubicBezTo>
                  <a:cubicBezTo>
                    <a:pt x="688" y="1749"/>
                    <a:pt x="614" y="1851"/>
                    <a:pt x="466" y="1851"/>
                  </a:cubicBezTo>
                  <a:cubicBezTo>
                    <a:pt x="460" y="1851"/>
                    <a:pt x="453" y="1851"/>
                    <a:pt x="447" y="1850"/>
                  </a:cubicBezTo>
                  <a:cubicBezTo>
                    <a:pt x="286" y="1842"/>
                    <a:pt x="217" y="1732"/>
                    <a:pt x="225" y="1551"/>
                  </a:cubicBezTo>
                  <a:lnTo>
                    <a:pt x="232" y="1424"/>
                  </a:lnTo>
                  <a:lnTo>
                    <a:pt x="22" y="1414"/>
                  </a:lnTo>
                  <a:lnTo>
                    <a:pt x="17" y="1528"/>
                  </a:lnTo>
                  <a:cubicBezTo>
                    <a:pt x="1" y="1834"/>
                    <a:pt x="134" y="2039"/>
                    <a:pt x="442" y="2055"/>
                  </a:cubicBezTo>
                  <a:cubicBezTo>
                    <a:pt x="454" y="2056"/>
                    <a:pt x="465" y="2056"/>
                    <a:pt x="477" y="2056"/>
                  </a:cubicBezTo>
                  <a:cubicBezTo>
                    <a:pt x="762" y="2056"/>
                    <a:pt x="907" y="1868"/>
                    <a:pt x="922" y="1575"/>
                  </a:cubicBezTo>
                  <a:cubicBezTo>
                    <a:pt x="952" y="1008"/>
                    <a:pt x="278" y="931"/>
                    <a:pt x="301" y="478"/>
                  </a:cubicBezTo>
                  <a:cubicBezTo>
                    <a:pt x="310" y="307"/>
                    <a:pt x="379" y="206"/>
                    <a:pt x="527" y="206"/>
                  </a:cubicBezTo>
                  <a:cubicBezTo>
                    <a:pt x="533" y="206"/>
                    <a:pt x="539" y="206"/>
                    <a:pt x="546" y="206"/>
                  </a:cubicBezTo>
                  <a:cubicBezTo>
                    <a:pt x="707" y="214"/>
                    <a:pt x="770" y="324"/>
                    <a:pt x="761" y="506"/>
                  </a:cubicBezTo>
                  <a:lnTo>
                    <a:pt x="758" y="572"/>
                  </a:lnTo>
                  <a:lnTo>
                    <a:pt x="971" y="582"/>
                  </a:lnTo>
                  <a:lnTo>
                    <a:pt x="974" y="528"/>
                  </a:lnTo>
                  <a:cubicBezTo>
                    <a:pt x="989" y="223"/>
                    <a:pt x="856" y="17"/>
                    <a:pt x="551" y="2"/>
                  </a:cubicBezTo>
                  <a:cubicBezTo>
                    <a:pt x="539" y="1"/>
                    <a:pt x="527" y="1"/>
                    <a:pt x="516" y="1"/>
                  </a:cubicBez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29"/>
            <p:cNvSpPr/>
            <p:nvPr/>
          </p:nvSpPr>
          <p:spPr>
            <a:xfrm>
              <a:off x="6114725" y="949575"/>
              <a:ext cx="26200" cy="51600"/>
            </a:xfrm>
            <a:custGeom>
              <a:avLst/>
              <a:gdLst/>
              <a:ahLst/>
              <a:cxnLst/>
              <a:rect l="l" t="t" r="r" b="b"/>
              <a:pathLst>
                <a:path w="1048" h="2064" extrusionOk="0">
                  <a:moveTo>
                    <a:pt x="104" y="1"/>
                  </a:moveTo>
                  <a:lnTo>
                    <a:pt x="0" y="2014"/>
                  </a:lnTo>
                  <a:lnTo>
                    <a:pt x="225" y="2026"/>
                  </a:lnTo>
                  <a:lnTo>
                    <a:pt x="271" y="1119"/>
                  </a:lnTo>
                  <a:lnTo>
                    <a:pt x="766" y="1146"/>
                  </a:lnTo>
                  <a:lnTo>
                    <a:pt x="719" y="2051"/>
                  </a:lnTo>
                  <a:lnTo>
                    <a:pt x="943" y="2063"/>
                  </a:lnTo>
                  <a:lnTo>
                    <a:pt x="1047" y="50"/>
                  </a:lnTo>
                  <a:lnTo>
                    <a:pt x="823" y="38"/>
                  </a:lnTo>
                  <a:lnTo>
                    <a:pt x="776" y="944"/>
                  </a:lnTo>
                  <a:lnTo>
                    <a:pt x="281" y="919"/>
                  </a:lnTo>
                  <a:lnTo>
                    <a:pt x="328" y="12"/>
                  </a:lnTo>
                  <a:lnTo>
                    <a:pt x="104" y="1"/>
                  </a:ln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29"/>
            <p:cNvSpPr/>
            <p:nvPr/>
          </p:nvSpPr>
          <p:spPr>
            <a:xfrm>
              <a:off x="6144050" y="951100"/>
              <a:ext cx="8225" cy="50650"/>
            </a:xfrm>
            <a:custGeom>
              <a:avLst/>
              <a:gdLst/>
              <a:ahLst/>
              <a:cxnLst/>
              <a:rect l="l" t="t" r="r" b="b"/>
              <a:pathLst>
                <a:path w="329" h="2026" extrusionOk="0">
                  <a:moveTo>
                    <a:pt x="105" y="0"/>
                  </a:moveTo>
                  <a:lnTo>
                    <a:pt x="1" y="2014"/>
                  </a:lnTo>
                  <a:lnTo>
                    <a:pt x="225" y="2025"/>
                  </a:lnTo>
                  <a:lnTo>
                    <a:pt x="329" y="12"/>
                  </a:lnTo>
                  <a:lnTo>
                    <a:pt x="105" y="0"/>
                  </a:ln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29"/>
            <p:cNvSpPr/>
            <p:nvPr/>
          </p:nvSpPr>
          <p:spPr>
            <a:xfrm>
              <a:off x="6155350" y="951675"/>
              <a:ext cx="26350" cy="51600"/>
            </a:xfrm>
            <a:custGeom>
              <a:avLst/>
              <a:gdLst/>
              <a:ahLst/>
              <a:cxnLst/>
              <a:rect l="l" t="t" r="r" b="b"/>
              <a:pathLst>
                <a:path w="1054" h="2064" extrusionOk="0">
                  <a:moveTo>
                    <a:pt x="104" y="1"/>
                  </a:moveTo>
                  <a:lnTo>
                    <a:pt x="0" y="2014"/>
                  </a:lnTo>
                  <a:lnTo>
                    <a:pt x="202" y="2025"/>
                  </a:lnTo>
                  <a:lnTo>
                    <a:pt x="286" y="396"/>
                  </a:lnTo>
                  <a:lnTo>
                    <a:pt x="716" y="2051"/>
                  </a:lnTo>
                  <a:lnTo>
                    <a:pt x="949" y="2063"/>
                  </a:lnTo>
                  <a:lnTo>
                    <a:pt x="1053" y="50"/>
                  </a:lnTo>
                  <a:lnTo>
                    <a:pt x="855" y="39"/>
                  </a:lnTo>
                  <a:lnTo>
                    <a:pt x="780" y="1495"/>
                  </a:lnTo>
                  <a:lnTo>
                    <a:pt x="389" y="16"/>
                  </a:lnTo>
                  <a:lnTo>
                    <a:pt x="104" y="1"/>
                  </a:ln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29"/>
            <p:cNvSpPr/>
            <p:nvPr/>
          </p:nvSpPr>
          <p:spPr>
            <a:xfrm>
              <a:off x="6184625" y="953225"/>
              <a:ext cx="24800" cy="51425"/>
            </a:xfrm>
            <a:custGeom>
              <a:avLst/>
              <a:gdLst/>
              <a:ahLst/>
              <a:cxnLst/>
              <a:rect l="l" t="t" r="r" b="b"/>
              <a:pathLst>
                <a:path w="992" h="2057" extrusionOk="0">
                  <a:moveTo>
                    <a:pt x="513" y="1"/>
                  </a:moveTo>
                  <a:cubicBezTo>
                    <a:pt x="229" y="1"/>
                    <a:pt x="85" y="191"/>
                    <a:pt x="70" y="485"/>
                  </a:cubicBezTo>
                  <a:lnTo>
                    <a:pt x="17" y="1526"/>
                  </a:lnTo>
                  <a:cubicBezTo>
                    <a:pt x="1" y="1831"/>
                    <a:pt x="134" y="2040"/>
                    <a:pt x="442" y="2055"/>
                  </a:cubicBezTo>
                  <a:cubicBezTo>
                    <a:pt x="454" y="2056"/>
                    <a:pt x="465" y="2056"/>
                    <a:pt x="476" y="2056"/>
                  </a:cubicBezTo>
                  <a:cubicBezTo>
                    <a:pt x="764" y="2056"/>
                    <a:pt x="907" y="1866"/>
                    <a:pt x="922" y="1572"/>
                  </a:cubicBezTo>
                  <a:lnTo>
                    <a:pt x="953" y="980"/>
                  </a:lnTo>
                  <a:lnTo>
                    <a:pt x="533" y="959"/>
                  </a:lnTo>
                  <a:lnTo>
                    <a:pt x="523" y="1159"/>
                  </a:lnTo>
                  <a:lnTo>
                    <a:pt x="730" y="1170"/>
                  </a:lnTo>
                  <a:lnTo>
                    <a:pt x="709" y="1573"/>
                  </a:lnTo>
                  <a:cubicBezTo>
                    <a:pt x="700" y="1748"/>
                    <a:pt x="628" y="1852"/>
                    <a:pt x="475" y="1852"/>
                  </a:cubicBezTo>
                  <a:cubicBezTo>
                    <a:pt x="470" y="1852"/>
                    <a:pt x="464" y="1852"/>
                    <a:pt x="458" y="1852"/>
                  </a:cubicBezTo>
                  <a:cubicBezTo>
                    <a:pt x="297" y="1843"/>
                    <a:pt x="228" y="1730"/>
                    <a:pt x="237" y="1549"/>
                  </a:cubicBezTo>
                  <a:lnTo>
                    <a:pt x="292" y="485"/>
                  </a:lnTo>
                  <a:cubicBezTo>
                    <a:pt x="301" y="309"/>
                    <a:pt x="376" y="206"/>
                    <a:pt x="526" y="206"/>
                  </a:cubicBezTo>
                  <a:cubicBezTo>
                    <a:pt x="532" y="206"/>
                    <a:pt x="537" y="206"/>
                    <a:pt x="543" y="206"/>
                  </a:cubicBezTo>
                  <a:cubicBezTo>
                    <a:pt x="707" y="215"/>
                    <a:pt x="774" y="327"/>
                    <a:pt x="764" y="509"/>
                  </a:cubicBezTo>
                  <a:lnTo>
                    <a:pt x="754" y="693"/>
                  </a:lnTo>
                  <a:lnTo>
                    <a:pt x="967" y="704"/>
                  </a:lnTo>
                  <a:lnTo>
                    <a:pt x="976" y="532"/>
                  </a:lnTo>
                  <a:cubicBezTo>
                    <a:pt x="992" y="226"/>
                    <a:pt x="858" y="17"/>
                    <a:pt x="547" y="2"/>
                  </a:cubicBezTo>
                  <a:cubicBezTo>
                    <a:pt x="536" y="1"/>
                    <a:pt x="524" y="1"/>
                    <a:pt x="513" y="1"/>
                  </a:cubicBez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29"/>
            <p:cNvSpPr/>
            <p:nvPr/>
          </p:nvSpPr>
          <p:spPr>
            <a:xfrm>
              <a:off x="6212750" y="954525"/>
              <a:ext cx="24450" cy="51125"/>
            </a:xfrm>
            <a:custGeom>
              <a:avLst/>
              <a:gdLst/>
              <a:ahLst/>
              <a:cxnLst/>
              <a:rect l="l" t="t" r="r" b="b"/>
              <a:pathLst>
                <a:path w="978" h="2045" extrusionOk="0">
                  <a:moveTo>
                    <a:pt x="11" y="0"/>
                  </a:moveTo>
                  <a:lnTo>
                    <a:pt x="0" y="205"/>
                  </a:lnTo>
                  <a:lnTo>
                    <a:pt x="372" y="224"/>
                  </a:lnTo>
                  <a:lnTo>
                    <a:pt x="279" y="2033"/>
                  </a:lnTo>
                  <a:lnTo>
                    <a:pt x="503" y="2044"/>
                  </a:lnTo>
                  <a:lnTo>
                    <a:pt x="596" y="235"/>
                  </a:lnTo>
                  <a:lnTo>
                    <a:pt x="967" y="254"/>
                  </a:lnTo>
                  <a:lnTo>
                    <a:pt x="977" y="5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29"/>
            <p:cNvSpPr/>
            <p:nvPr/>
          </p:nvSpPr>
          <p:spPr>
            <a:xfrm>
              <a:off x="6238275" y="956000"/>
              <a:ext cx="25225" cy="51425"/>
            </a:xfrm>
            <a:custGeom>
              <a:avLst/>
              <a:gdLst/>
              <a:ahLst/>
              <a:cxnLst/>
              <a:rect l="l" t="t" r="r" b="b"/>
              <a:pathLst>
                <a:path w="1009" h="2057" extrusionOk="0">
                  <a:moveTo>
                    <a:pt x="528" y="205"/>
                  </a:moveTo>
                  <a:cubicBezTo>
                    <a:pt x="534" y="205"/>
                    <a:pt x="540" y="206"/>
                    <a:pt x="546" y="206"/>
                  </a:cubicBezTo>
                  <a:cubicBezTo>
                    <a:pt x="709" y="215"/>
                    <a:pt x="779" y="327"/>
                    <a:pt x="769" y="509"/>
                  </a:cubicBezTo>
                  <a:lnTo>
                    <a:pt x="714" y="1573"/>
                  </a:lnTo>
                  <a:cubicBezTo>
                    <a:pt x="705" y="1749"/>
                    <a:pt x="631" y="1851"/>
                    <a:pt x="480" y="1851"/>
                  </a:cubicBezTo>
                  <a:cubicBezTo>
                    <a:pt x="474" y="1851"/>
                    <a:pt x="468" y="1851"/>
                    <a:pt x="461" y="1851"/>
                  </a:cubicBezTo>
                  <a:cubicBezTo>
                    <a:pt x="300" y="1843"/>
                    <a:pt x="227" y="1732"/>
                    <a:pt x="237" y="1548"/>
                  </a:cubicBezTo>
                  <a:lnTo>
                    <a:pt x="292" y="484"/>
                  </a:lnTo>
                  <a:cubicBezTo>
                    <a:pt x="301" y="310"/>
                    <a:pt x="378" y="205"/>
                    <a:pt x="528" y="205"/>
                  </a:cubicBezTo>
                  <a:close/>
                  <a:moveTo>
                    <a:pt x="521" y="1"/>
                  </a:moveTo>
                  <a:cubicBezTo>
                    <a:pt x="236" y="1"/>
                    <a:pt x="85" y="188"/>
                    <a:pt x="70" y="484"/>
                  </a:cubicBezTo>
                  <a:lnTo>
                    <a:pt x="16" y="1525"/>
                  </a:lnTo>
                  <a:cubicBezTo>
                    <a:pt x="0" y="1830"/>
                    <a:pt x="142" y="2039"/>
                    <a:pt x="450" y="2055"/>
                  </a:cubicBezTo>
                  <a:cubicBezTo>
                    <a:pt x="462" y="2056"/>
                    <a:pt x="474" y="2056"/>
                    <a:pt x="486" y="2056"/>
                  </a:cubicBezTo>
                  <a:cubicBezTo>
                    <a:pt x="773" y="2056"/>
                    <a:pt x="925" y="1866"/>
                    <a:pt x="940" y="1573"/>
                  </a:cubicBezTo>
                  <a:lnTo>
                    <a:pt x="993" y="532"/>
                  </a:lnTo>
                  <a:cubicBezTo>
                    <a:pt x="1009" y="224"/>
                    <a:pt x="866" y="17"/>
                    <a:pt x="556" y="2"/>
                  </a:cubicBezTo>
                  <a:cubicBezTo>
                    <a:pt x="544" y="1"/>
                    <a:pt x="533" y="1"/>
                    <a:pt x="521" y="1"/>
                  </a:cubicBez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29"/>
            <p:cNvSpPr/>
            <p:nvPr/>
          </p:nvSpPr>
          <p:spPr>
            <a:xfrm>
              <a:off x="6266375" y="957400"/>
              <a:ext cx="26350" cy="51575"/>
            </a:xfrm>
            <a:custGeom>
              <a:avLst/>
              <a:gdLst/>
              <a:ahLst/>
              <a:cxnLst/>
              <a:rect l="l" t="t" r="r" b="b"/>
              <a:pathLst>
                <a:path w="1054" h="2063" extrusionOk="0">
                  <a:moveTo>
                    <a:pt x="104" y="1"/>
                  </a:moveTo>
                  <a:lnTo>
                    <a:pt x="1" y="2014"/>
                  </a:lnTo>
                  <a:lnTo>
                    <a:pt x="202" y="2025"/>
                  </a:lnTo>
                  <a:lnTo>
                    <a:pt x="285" y="396"/>
                  </a:lnTo>
                  <a:lnTo>
                    <a:pt x="717" y="2051"/>
                  </a:lnTo>
                  <a:lnTo>
                    <a:pt x="950" y="2063"/>
                  </a:lnTo>
                  <a:lnTo>
                    <a:pt x="1054" y="49"/>
                  </a:lnTo>
                  <a:lnTo>
                    <a:pt x="855" y="39"/>
                  </a:lnTo>
                  <a:lnTo>
                    <a:pt x="780" y="1495"/>
                  </a:lnTo>
                  <a:lnTo>
                    <a:pt x="389" y="15"/>
                  </a:lnTo>
                  <a:lnTo>
                    <a:pt x="104" y="1"/>
                  </a:ln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29"/>
            <p:cNvSpPr/>
            <p:nvPr/>
          </p:nvSpPr>
          <p:spPr>
            <a:xfrm>
              <a:off x="5993725" y="841525"/>
              <a:ext cx="23250" cy="48125"/>
            </a:xfrm>
            <a:custGeom>
              <a:avLst/>
              <a:gdLst/>
              <a:ahLst/>
              <a:cxnLst/>
              <a:rect l="l" t="t" r="r" b="b"/>
              <a:pathLst>
                <a:path w="930" h="1925" extrusionOk="0">
                  <a:moveTo>
                    <a:pt x="89" y="0"/>
                  </a:moveTo>
                  <a:lnTo>
                    <a:pt x="15" y="1427"/>
                  </a:lnTo>
                  <a:cubicBezTo>
                    <a:pt x="0" y="1711"/>
                    <a:pt x="122" y="1909"/>
                    <a:pt x="410" y="1924"/>
                  </a:cubicBezTo>
                  <a:cubicBezTo>
                    <a:pt x="421" y="1924"/>
                    <a:pt x="432" y="1924"/>
                    <a:pt x="442" y="1924"/>
                  </a:cubicBezTo>
                  <a:cubicBezTo>
                    <a:pt x="710" y="1924"/>
                    <a:pt x="842" y="1744"/>
                    <a:pt x="856" y="1470"/>
                  </a:cubicBezTo>
                  <a:lnTo>
                    <a:pt x="929" y="44"/>
                  </a:lnTo>
                  <a:lnTo>
                    <a:pt x="733" y="33"/>
                  </a:lnTo>
                  <a:lnTo>
                    <a:pt x="659" y="1470"/>
                  </a:lnTo>
                  <a:cubicBezTo>
                    <a:pt x="650" y="1634"/>
                    <a:pt x="583" y="1731"/>
                    <a:pt x="444" y="1731"/>
                  </a:cubicBezTo>
                  <a:cubicBezTo>
                    <a:pt x="438" y="1731"/>
                    <a:pt x="433" y="1731"/>
                    <a:pt x="427" y="1731"/>
                  </a:cubicBezTo>
                  <a:cubicBezTo>
                    <a:pt x="275" y="1723"/>
                    <a:pt x="213" y="1617"/>
                    <a:pt x="221" y="1448"/>
                  </a:cubicBezTo>
                  <a:lnTo>
                    <a:pt x="296" y="11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29"/>
            <p:cNvSpPr/>
            <p:nvPr/>
          </p:nvSpPr>
          <p:spPr>
            <a:xfrm>
              <a:off x="6019175" y="842900"/>
              <a:ext cx="23100" cy="48000"/>
            </a:xfrm>
            <a:custGeom>
              <a:avLst/>
              <a:gdLst/>
              <a:ahLst/>
              <a:cxnLst/>
              <a:rect l="l" t="t" r="r" b="b"/>
              <a:pathLst>
                <a:path w="924" h="1920" extrusionOk="0">
                  <a:moveTo>
                    <a:pt x="481" y="0"/>
                  </a:moveTo>
                  <a:cubicBezTo>
                    <a:pt x="221" y="0"/>
                    <a:pt x="88" y="171"/>
                    <a:pt x="73" y="450"/>
                  </a:cubicBezTo>
                  <a:cubicBezTo>
                    <a:pt x="46" y="979"/>
                    <a:pt x="673" y="1051"/>
                    <a:pt x="651" y="1470"/>
                  </a:cubicBezTo>
                  <a:cubicBezTo>
                    <a:pt x="643" y="1633"/>
                    <a:pt x="573" y="1728"/>
                    <a:pt x="434" y="1728"/>
                  </a:cubicBezTo>
                  <a:cubicBezTo>
                    <a:pt x="428" y="1728"/>
                    <a:pt x="423" y="1727"/>
                    <a:pt x="417" y="1727"/>
                  </a:cubicBezTo>
                  <a:cubicBezTo>
                    <a:pt x="267" y="1720"/>
                    <a:pt x="201" y="1617"/>
                    <a:pt x="210" y="1448"/>
                  </a:cubicBezTo>
                  <a:lnTo>
                    <a:pt x="216" y="1329"/>
                  </a:lnTo>
                  <a:lnTo>
                    <a:pt x="21" y="1319"/>
                  </a:lnTo>
                  <a:lnTo>
                    <a:pt x="14" y="1427"/>
                  </a:lnTo>
                  <a:cubicBezTo>
                    <a:pt x="0" y="1711"/>
                    <a:pt x="125" y="1904"/>
                    <a:pt x="413" y="1918"/>
                  </a:cubicBezTo>
                  <a:cubicBezTo>
                    <a:pt x="424" y="1919"/>
                    <a:pt x="435" y="1919"/>
                    <a:pt x="445" y="1919"/>
                  </a:cubicBezTo>
                  <a:cubicBezTo>
                    <a:pt x="711" y="1919"/>
                    <a:pt x="847" y="1744"/>
                    <a:pt x="861" y="1470"/>
                  </a:cubicBezTo>
                  <a:cubicBezTo>
                    <a:pt x="888" y="941"/>
                    <a:pt x="259" y="868"/>
                    <a:pt x="281" y="447"/>
                  </a:cubicBezTo>
                  <a:cubicBezTo>
                    <a:pt x="289" y="287"/>
                    <a:pt x="354" y="192"/>
                    <a:pt x="493" y="192"/>
                  </a:cubicBezTo>
                  <a:cubicBezTo>
                    <a:pt x="498" y="192"/>
                    <a:pt x="504" y="192"/>
                    <a:pt x="510" y="192"/>
                  </a:cubicBezTo>
                  <a:cubicBezTo>
                    <a:pt x="660" y="200"/>
                    <a:pt x="719" y="302"/>
                    <a:pt x="710" y="472"/>
                  </a:cubicBezTo>
                  <a:lnTo>
                    <a:pt x="707" y="534"/>
                  </a:lnTo>
                  <a:lnTo>
                    <a:pt x="906" y="543"/>
                  </a:lnTo>
                  <a:lnTo>
                    <a:pt x="909" y="493"/>
                  </a:lnTo>
                  <a:cubicBezTo>
                    <a:pt x="923" y="208"/>
                    <a:pt x="799" y="16"/>
                    <a:pt x="514" y="1"/>
                  </a:cubicBezTo>
                  <a:cubicBezTo>
                    <a:pt x="503" y="0"/>
                    <a:pt x="492" y="0"/>
                    <a:pt x="481" y="0"/>
                  </a:cubicBez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29"/>
            <p:cNvSpPr/>
            <p:nvPr/>
          </p:nvSpPr>
          <p:spPr>
            <a:xfrm>
              <a:off x="6043350" y="844550"/>
              <a:ext cx="25600" cy="47900"/>
            </a:xfrm>
            <a:custGeom>
              <a:avLst/>
              <a:gdLst/>
              <a:ahLst/>
              <a:cxnLst/>
              <a:rect l="l" t="t" r="r" b="b"/>
              <a:pathLst>
                <a:path w="1024" h="1916" extrusionOk="0">
                  <a:moveTo>
                    <a:pt x="584" y="244"/>
                  </a:moveTo>
                  <a:lnTo>
                    <a:pt x="740" y="1340"/>
                  </a:lnTo>
                  <a:lnTo>
                    <a:pt x="321" y="1319"/>
                  </a:lnTo>
                  <a:lnTo>
                    <a:pt x="584" y="244"/>
                  </a:lnTo>
                  <a:close/>
                  <a:moveTo>
                    <a:pt x="457" y="0"/>
                  </a:moveTo>
                  <a:lnTo>
                    <a:pt x="0" y="1862"/>
                  </a:lnTo>
                  <a:lnTo>
                    <a:pt x="193" y="1872"/>
                  </a:lnTo>
                  <a:lnTo>
                    <a:pt x="285" y="1497"/>
                  </a:lnTo>
                  <a:lnTo>
                    <a:pt x="761" y="1521"/>
                  </a:lnTo>
                  <a:lnTo>
                    <a:pt x="814" y="1904"/>
                  </a:lnTo>
                  <a:lnTo>
                    <a:pt x="1023" y="1915"/>
                  </a:lnTo>
                  <a:lnTo>
                    <a:pt x="760" y="16"/>
                  </a:lnTo>
                  <a:lnTo>
                    <a:pt x="457" y="0"/>
                  </a:ln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29"/>
            <p:cNvSpPr/>
            <p:nvPr/>
          </p:nvSpPr>
          <p:spPr>
            <a:xfrm>
              <a:off x="6083425" y="846175"/>
              <a:ext cx="7675" cy="47275"/>
            </a:xfrm>
            <a:custGeom>
              <a:avLst/>
              <a:gdLst/>
              <a:ahLst/>
              <a:cxnLst/>
              <a:rect l="l" t="t" r="r" b="b"/>
              <a:pathLst>
                <a:path w="307" h="1891" extrusionOk="0">
                  <a:moveTo>
                    <a:pt x="97" y="0"/>
                  </a:moveTo>
                  <a:lnTo>
                    <a:pt x="0" y="1880"/>
                  </a:lnTo>
                  <a:lnTo>
                    <a:pt x="210" y="1890"/>
                  </a:lnTo>
                  <a:lnTo>
                    <a:pt x="307" y="11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29"/>
            <p:cNvSpPr/>
            <p:nvPr/>
          </p:nvSpPr>
          <p:spPr>
            <a:xfrm>
              <a:off x="6093950" y="846700"/>
              <a:ext cx="32275" cy="48550"/>
            </a:xfrm>
            <a:custGeom>
              <a:avLst/>
              <a:gdLst/>
              <a:ahLst/>
              <a:cxnLst/>
              <a:rect l="l" t="t" r="r" b="b"/>
              <a:pathLst>
                <a:path w="1291" h="1942" extrusionOk="0">
                  <a:moveTo>
                    <a:pt x="98" y="0"/>
                  </a:moveTo>
                  <a:lnTo>
                    <a:pt x="1" y="1881"/>
                  </a:lnTo>
                  <a:lnTo>
                    <a:pt x="183" y="1890"/>
                  </a:lnTo>
                  <a:lnTo>
                    <a:pt x="261" y="391"/>
                  </a:lnTo>
                  <a:lnTo>
                    <a:pt x="495" y="1903"/>
                  </a:lnTo>
                  <a:lnTo>
                    <a:pt x="697" y="1914"/>
                  </a:lnTo>
                  <a:lnTo>
                    <a:pt x="1072" y="420"/>
                  </a:lnTo>
                  <a:lnTo>
                    <a:pt x="994" y="1931"/>
                  </a:lnTo>
                  <a:lnTo>
                    <a:pt x="1194" y="1942"/>
                  </a:lnTo>
                  <a:lnTo>
                    <a:pt x="1290" y="62"/>
                  </a:lnTo>
                  <a:lnTo>
                    <a:pt x="997" y="47"/>
                  </a:lnTo>
                  <a:lnTo>
                    <a:pt x="622" y="1533"/>
                  </a:lnTo>
                  <a:lnTo>
                    <a:pt x="390" y="16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29"/>
            <p:cNvSpPr/>
            <p:nvPr/>
          </p:nvSpPr>
          <p:spPr>
            <a:xfrm>
              <a:off x="6129075" y="848500"/>
              <a:ext cx="32275" cy="48575"/>
            </a:xfrm>
            <a:custGeom>
              <a:avLst/>
              <a:gdLst/>
              <a:ahLst/>
              <a:cxnLst/>
              <a:rect l="l" t="t" r="r" b="b"/>
              <a:pathLst>
                <a:path w="1291" h="1943" extrusionOk="0">
                  <a:moveTo>
                    <a:pt x="98" y="1"/>
                  </a:moveTo>
                  <a:lnTo>
                    <a:pt x="1" y="1881"/>
                  </a:lnTo>
                  <a:lnTo>
                    <a:pt x="183" y="1890"/>
                  </a:lnTo>
                  <a:lnTo>
                    <a:pt x="260" y="392"/>
                  </a:lnTo>
                  <a:lnTo>
                    <a:pt x="495" y="1904"/>
                  </a:lnTo>
                  <a:lnTo>
                    <a:pt x="697" y="1914"/>
                  </a:lnTo>
                  <a:lnTo>
                    <a:pt x="1072" y="420"/>
                  </a:lnTo>
                  <a:lnTo>
                    <a:pt x="994" y="1932"/>
                  </a:lnTo>
                  <a:lnTo>
                    <a:pt x="1193" y="1942"/>
                  </a:lnTo>
                  <a:lnTo>
                    <a:pt x="1290" y="62"/>
                  </a:lnTo>
                  <a:lnTo>
                    <a:pt x="997" y="47"/>
                  </a:lnTo>
                  <a:lnTo>
                    <a:pt x="622" y="1533"/>
                  </a:lnTo>
                  <a:lnTo>
                    <a:pt x="390" y="16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29"/>
            <p:cNvSpPr/>
            <p:nvPr/>
          </p:nvSpPr>
          <p:spPr>
            <a:xfrm>
              <a:off x="6164275" y="850300"/>
              <a:ext cx="7675" cy="47325"/>
            </a:xfrm>
            <a:custGeom>
              <a:avLst/>
              <a:gdLst/>
              <a:ahLst/>
              <a:cxnLst/>
              <a:rect l="l" t="t" r="r" b="b"/>
              <a:pathLst>
                <a:path w="307" h="1893" extrusionOk="0">
                  <a:moveTo>
                    <a:pt x="97" y="1"/>
                  </a:moveTo>
                  <a:lnTo>
                    <a:pt x="0" y="1882"/>
                  </a:lnTo>
                  <a:lnTo>
                    <a:pt x="210" y="1892"/>
                  </a:lnTo>
                  <a:lnTo>
                    <a:pt x="307" y="12"/>
                  </a:lnTo>
                  <a:lnTo>
                    <a:pt x="97" y="1"/>
                  </a:ln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29"/>
            <p:cNvSpPr/>
            <p:nvPr/>
          </p:nvSpPr>
          <p:spPr>
            <a:xfrm>
              <a:off x="6174675" y="850900"/>
              <a:ext cx="23175" cy="48000"/>
            </a:xfrm>
            <a:custGeom>
              <a:avLst/>
              <a:gdLst/>
              <a:ahLst/>
              <a:cxnLst/>
              <a:rect l="l" t="t" r="r" b="b"/>
              <a:pathLst>
                <a:path w="927" h="1920" extrusionOk="0">
                  <a:moveTo>
                    <a:pt x="479" y="1"/>
                  </a:moveTo>
                  <a:cubicBezTo>
                    <a:pt x="213" y="1"/>
                    <a:pt x="80" y="178"/>
                    <a:pt x="66" y="452"/>
                  </a:cubicBezTo>
                  <a:lnTo>
                    <a:pt x="16" y="1425"/>
                  </a:lnTo>
                  <a:cubicBezTo>
                    <a:pt x="1" y="1709"/>
                    <a:pt x="126" y="1904"/>
                    <a:pt x="413" y="1919"/>
                  </a:cubicBezTo>
                  <a:cubicBezTo>
                    <a:pt x="424" y="1919"/>
                    <a:pt x="435" y="1920"/>
                    <a:pt x="445" y="1920"/>
                  </a:cubicBezTo>
                  <a:cubicBezTo>
                    <a:pt x="714" y="1920"/>
                    <a:pt x="847" y="1742"/>
                    <a:pt x="862" y="1468"/>
                  </a:cubicBezTo>
                  <a:lnTo>
                    <a:pt x="890" y="915"/>
                  </a:lnTo>
                  <a:lnTo>
                    <a:pt x="498" y="895"/>
                  </a:lnTo>
                  <a:lnTo>
                    <a:pt x="489" y="1082"/>
                  </a:lnTo>
                  <a:lnTo>
                    <a:pt x="682" y="1093"/>
                  </a:lnTo>
                  <a:lnTo>
                    <a:pt x="663" y="1469"/>
                  </a:lnTo>
                  <a:cubicBezTo>
                    <a:pt x="654" y="1631"/>
                    <a:pt x="587" y="1729"/>
                    <a:pt x="445" y="1729"/>
                  </a:cubicBezTo>
                  <a:cubicBezTo>
                    <a:pt x="440" y="1729"/>
                    <a:pt x="434" y="1729"/>
                    <a:pt x="429" y="1728"/>
                  </a:cubicBezTo>
                  <a:cubicBezTo>
                    <a:pt x="277" y="1721"/>
                    <a:pt x="213" y="1615"/>
                    <a:pt x="222" y="1446"/>
                  </a:cubicBezTo>
                  <a:lnTo>
                    <a:pt x="273" y="452"/>
                  </a:lnTo>
                  <a:cubicBezTo>
                    <a:pt x="282" y="290"/>
                    <a:pt x="351" y="192"/>
                    <a:pt x="491" y="192"/>
                  </a:cubicBezTo>
                  <a:cubicBezTo>
                    <a:pt x="496" y="192"/>
                    <a:pt x="502" y="192"/>
                    <a:pt x="507" y="193"/>
                  </a:cubicBezTo>
                  <a:cubicBezTo>
                    <a:pt x="661" y="200"/>
                    <a:pt x="723" y="306"/>
                    <a:pt x="714" y="475"/>
                  </a:cubicBezTo>
                  <a:lnTo>
                    <a:pt x="704" y="647"/>
                  </a:lnTo>
                  <a:lnTo>
                    <a:pt x="903" y="657"/>
                  </a:lnTo>
                  <a:lnTo>
                    <a:pt x="912" y="496"/>
                  </a:lnTo>
                  <a:cubicBezTo>
                    <a:pt x="926" y="211"/>
                    <a:pt x="802" y="16"/>
                    <a:pt x="511" y="1"/>
                  </a:cubicBezTo>
                  <a:cubicBezTo>
                    <a:pt x="500" y="1"/>
                    <a:pt x="490" y="1"/>
                    <a:pt x="479" y="1"/>
                  </a:cubicBez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29"/>
            <p:cNvSpPr/>
            <p:nvPr/>
          </p:nvSpPr>
          <p:spPr>
            <a:xfrm>
              <a:off x="6200600" y="852200"/>
              <a:ext cx="23200" cy="48150"/>
            </a:xfrm>
            <a:custGeom>
              <a:avLst/>
              <a:gdLst/>
              <a:ahLst/>
              <a:cxnLst/>
              <a:rect l="l" t="t" r="r" b="b"/>
              <a:pathLst>
                <a:path w="928" h="1926" extrusionOk="0">
                  <a:moveTo>
                    <a:pt x="297" y="202"/>
                  </a:moveTo>
                  <a:lnTo>
                    <a:pt x="500" y="212"/>
                  </a:lnTo>
                  <a:cubicBezTo>
                    <a:pt x="657" y="220"/>
                    <a:pt x="713" y="312"/>
                    <a:pt x="705" y="481"/>
                  </a:cubicBezTo>
                  <a:lnTo>
                    <a:pt x="696" y="661"/>
                  </a:lnTo>
                  <a:cubicBezTo>
                    <a:pt x="686" y="851"/>
                    <a:pt x="597" y="906"/>
                    <a:pt x="451" y="906"/>
                  </a:cubicBezTo>
                  <a:cubicBezTo>
                    <a:pt x="440" y="906"/>
                    <a:pt x="428" y="906"/>
                    <a:pt x="417" y="906"/>
                  </a:cubicBezTo>
                  <a:lnTo>
                    <a:pt x="261" y="898"/>
                  </a:lnTo>
                  <a:lnTo>
                    <a:pt x="297" y="202"/>
                  </a:lnTo>
                  <a:close/>
                  <a:moveTo>
                    <a:pt x="97" y="0"/>
                  </a:moveTo>
                  <a:lnTo>
                    <a:pt x="0" y="1881"/>
                  </a:lnTo>
                  <a:lnTo>
                    <a:pt x="210" y="1891"/>
                  </a:lnTo>
                  <a:lnTo>
                    <a:pt x="251" y="1088"/>
                  </a:lnTo>
                  <a:lnTo>
                    <a:pt x="399" y="1096"/>
                  </a:lnTo>
                  <a:cubicBezTo>
                    <a:pt x="574" y="1105"/>
                    <a:pt x="669" y="1177"/>
                    <a:pt x="658" y="1389"/>
                  </a:cubicBezTo>
                  <a:lnTo>
                    <a:pt x="643" y="1684"/>
                  </a:lnTo>
                  <a:cubicBezTo>
                    <a:pt x="637" y="1811"/>
                    <a:pt x="644" y="1860"/>
                    <a:pt x="666" y="1915"/>
                  </a:cubicBezTo>
                  <a:lnTo>
                    <a:pt x="878" y="1925"/>
                  </a:lnTo>
                  <a:cubicBezTo>
                    <a:pt x="847" y="1859"/>
                    <a:pt x="848" y="1781"/>
                    <a:pt x="852" y="1698"/>
                  </a:cubicBezTo>
                  <a:lnTo>
                    <a:pt x="867" y="1405"/>
                  </a:lnTo>
                  <a:cubicBezTo>
                    <a:pt x="878" y="1204"/>
                    <a:pt x="821" y="1061"/>
                    <a:pt x="651" y="1001"/>
                  </a:cubicBezTo>
                  <a:cubicBezTo>
                    <a:pt x="815" y="958"/>
                    <a:pt x="894" y="833"/>
                    <a:pt x="905" y="626"/>
                  </a:cubicBezTo>
                  <a:lnTo>
                    <a:pt x="913" y="473"/>
                  </a:lnTo>
                  <a:cubicBezTo>
                    <a:pt x="927" y="194"/>
                    <a:pt x="811" y="37"/>
                    <a:pt x="516" y="22"/>
                  </a:cubicBezTo>
                  <a:lnTo>
                    <a:pt x="97" y="0"/>
                  </a:ln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29"/>
            <p:cNvSpPr/>
            <p:nvPr/>
          </p:nvSpPr>
          <p:spPr>
            <a:xfrm>
              <a:off x="6225725" y="853950"/>
              <a:ext cx="25600" cy="47875"/>
            </a:xfrm>
            <a:custGeom>
              <a:avLst/>
              <a:gdLst/>
              <a:ahLst/>
              <a:cxnLst/>
              <a:rect l="l" t="t" r="r" b="b"/>
              <a:pathLst>
                <a:path w="1024" h="1915" extrusionOk="0">
                  <a:moveTo>
                    <a:pt x="584" y="244"/>
                  </a:moveTo>
                  <a:lnTo>
                    <a:pt x="740" y="1340"/>
                  </a:lnTo>
                  <a:lnTo>
                    <a:pt x="321" y="1318"/>
                  </a:lnTo>
                  <a:lnTo>
                    <a:pt x="584" y="244"/>
                  </a:lnTo>
                  <a:close/>
                  <a:moveTo>
                    <a:pt x="457" y="1"/>
                  </a:moveTo>
                  <a:lnTo>
                    <a:pt x="0" y="1862"/>
                  </a:lnTo>
                  <a:lnTo>
                    <a:pt x="193" y="1872"/>
                  </a:lnTo>
                  <a:lnTo>
                    <a:pt x="285" y="1497"/>
                  </a:lnTo>
                  <a:lnTo>
                    <a:pt x="761" y="1522"/>
                  </a:lnTo>
                  <a:lnTo>
                    <a:pt x="814" y="1904"/>
                  </a:lnTo>
                  <a:lnTo>
                    <a:pt x="1023" y="1915"/>
                  </a:lnTo>
                  <a:lnTo>
                    <a:pt x="760" y="17"/>
                  </a:lnTo>
                  <a:lnTo>
                    <a:pt x="457" y="1"/>
                  </a:ln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29"/>
            <p:cNvSpPr/>
            <p:nvPr/>
          </p:nvSpPr>
          <p:spPr>
            <a:xfrm>
              <a:off x="6255750" y="854925"/>
              <a:ext cx="22825" cy="47725"/>
            </a:xfrm>
            <a:custGeom>
              <a:avLst/>
              <a:gdLst/>
              <a:ahLst/>
              <a:cxnLst/>
              <a:rect l="l" t="t" r="r" b="b"/>
              <a:pathLst>
                <a:path w="913" h="1909" extrusionOk="0">
                  <a:moveTo>
                    <a:pt x="10" y="0"/>
                  </a:moveTo>
                  <a:lnTo>
                    <a:pt x="0" y="191"/>
                  </a:lnTo>
                  <a:lnTo>
                    <a:pt x="347" y="209"/>
                  </a:lnTo>
                  <a:lnTo>
                    <a:pt x="260" y="1898"/>
                  </a:lnTo>
                  <a:lnTo>
                    <a:pt x="469" y="1909"/>
                  </a:lnTo>
                  <a:lnTo>
                    <a:pt x="557" y="219"/>
                  </a:lnTo>
                  <a:lnTo>
                    <a:pt x="902" y="238"/>
                  </a:lnTo>
                  <a:lnTo>
                    <a:pt x="913" y="47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29"/>
            <p:cNvSpPr/>
            <p:nvPr/>
          </p:nvSpPr>
          <p:spPr>
            <a:xfrm>
              <a:off x="6279750" y="856275"/>
              <a:ext cx="7700" cy="47300"/>
            </a:xfrm>
            <a:custGeom>
              <a:avLst/>
              <a:gdLst/>
              <a:ahLst/>
              <a:cxnLst/>
              <a:rect l="l" t="t" r="r" b="b"/>
              <a:pathLst>
                <a:path w="308" h="1892" extrusionOk="0">
                  <a:moveTo>
                    <a:pt x="98" y="0"/>
                  </a:moveTo>
                  <a:lnTo>
                    <a:pt x="1" y="1880"/>
                  </a:lnTo>
                  <a:lnTo>
                    <a:pt x="210" y="1892"/>
                  </a:lnTo>
                  <a:lnTo>
                    <a:pt x="307" y="11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29"/>
            <p:cNvSpPr/>
            <p:nvPr/>
          </p:nvSpPr>
          <p:spPr>
            <a:xfrm>
              <a:off x="6290175" y="856850"/>
              <a:ext cx="23575" cy="48025"/>
            </a:xfrm>
            <a:custGeom>
              <a:avLst/>
              <a:gdLst/>
              <a:ahLst/>
              <a:cxnLst/>
              <a:rect l="l" t="t" r="r" b="b"/>
              <a:pathLst>
                <a:path w="943" h="1921" extrusionOk="0">
                  <a:moveTo>
                    <a:pt x="495" y="192"/>
                  </a:moveTo>
                  <a:cubicBezTo>
                    <a:pt x="499" y="192"/>
                    <a:pt x="504" y="192"/>
                    <a:pt x="509" y="192"/>
                  </a:cubicBezTo>
                  <a:cubicBezTo>
                    <a:pt x="663" y="200"/>
                    <a:pt x="728" y="306"/>
                    <a:pt x="719" y="475"/>
                  </a:cubicBezTo>
                  <a:lnTo>
                    <a:pt x="667" y="1469"/>
                  </a:lnTo>
                  <a:cubicBezTo>
                    <a:pt x="659" y="1634"/>
                    <a:pt x="589" y="1729"/>
                    <a:pt x="448" y="1729"/>
                  </a:cubicBezTo>
                  <a:cubicBezTo>
                    <a:pt x="442" y="1729"/>
                    <a:pt x="437" y="1729"/>
                    <a:pt x="431" y="1729"/>
                  </a:cubicBezTo>
                  <a:cubicBezTo>
                    <a:pt x="281" y="1721"/>
                    <a:pt x="213" y="1618"/>
                    <a:pt x="222" y="1446"/>
                  </a:cubicBezTo>
                  <a:lnTo>
                    <a:pt x="273" y="452"/>
                  </a:lnTo>
                  <a:cubicBezTo>
                    <a:pt x="281" y="289"/>
                    <a:pt x="354" y="192"/>
                    <a:pt x="495" y="192"/>
                  </a:cubicBezTo>
                  <a:close/>
                  <a:moveTo>
                    <a:pt x="487" y="1"/>
                  </a:moveTo>
                  <a:cubicBezTo>
                    <a:pt x="221" y="1"/>
                    <a:pt x="80" y="176"/>
                    <a:pt x="66" y="452"/>
                  </a:cubicBezTo>
                  <a:lnTo>
                    <a:pt x="15" y="1425"/>
                  </a:lnTo>
                  <a:cubicBezTo>
                    <a:pt x="0" y="1710"/>
                    <a:pt x="133" y="1904"/>
                    <a:pt x="421" y="1919"/>
                  </a:cubicBezTo>
                  <a:cubicBezTo>
                    <a:pt x="433" y="1920"/>
                    <a:pt x="444" y="1920"/>
                    <a:pt x="456" y="1920"/>
                  </a:cubicBezTo>
                  <a:cubicBezTo>
                    <a:pt x="723" y="1920"/>
                    <a:pt x="864" y="1743"/>
                    <a:pt x="878" y="1470"/>
                  </a:cubicBezTo>
                  <a:lnTo>
                    <a:pt x="928" y="497"/>
                  </a:lnTo>
                  <a:cubicBezTo>
                    <a:pt x="943" y="210"/>
                    <a:pt x="810" y="17"/>
                    <a:pt x="520" y="2"/>
                  </a:cubicBezTo>
                  <a:cubicBezTo>
                    <a:pt x="509" y="1"/>
                    <a:pt x="498" y="1"/>
                    <a:pt x="487" y="1"/>
                  </a:cubicBez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29"/>
            <p:cNvSpPr/>
            <p:nvPr/>
          </p:nvSpPr>
          <p:spPr>
            <a:xfrm>
              <a:off x="6316425" y="858175"/>
              <a:ext cx="24600" cy="48150"/>
            </a:xfrm>
            <a:custGeom>
              <a:avLst/>
              <a:gdLst/>
              <a:ahLst/>
              <a:cxnLst/>
              <a:rect l="l" t="t" r="r" b="b"/>
              <a:pathLst>
                <a:path w="984" h="1926" extrusionOk="0">
                  <a:moveTo>
                    <a:pt x="97" y="0"/>
                  </a:moveTo>
                  <a:lnTo>
                    <a:pt x="1" y="1880"/>
                  </a:lnTo>
                  <a:lnTo>
                    <a:pt x="189" y="1890"/>
                  </a:lnTo>
                  <a:lnTo>
                    <a:pt x="267" y="370"/>
                  </a:lnTo>
                  <a:lnTo>
                    <a:pt x="669" y="1914"/>
                  </a:lnTo>
                  <a:lnTo>
                    <a:pt x="887" y="1926"/>
                  </a:lnTo>
                  <a:lnTo>
                    <a:pt x="984" y="46"/>
                  </a:lnTo>
                  <a:lnTo>
                    <a:pt x="798" y="36"/>
                  </a:lnTo>
                  <a:lnTo>
                    <a:pt x="728" y="1396"/>
                  </a:lnTo>
                  <a:lnTo>
                    <a:pt x="363" y="13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29"/>
            <p:cNvSpPr/>
            <p:nvPr/>
          </p:nvSpPr>
          <p:spPr>
            <a:xfrm>
              <a:off x="5924875" y="943775"/>
              <a:ext cx="39925" cy="38575"/>
            </a:xfrm>
            <a:custGeom>
              <a:avLst/>
              <a:gdLst/>
              <a:ahLst/>
              <a:cxnLst/>
              <a:rect l="l" t="t" r="r" b="b"/>
              <a:pathLst>
                <a:path w="1597" h="1543" extrusionOk="0">
                  <a:moveTo>
                    <a:pt x="1049" y="512"/>
                  </a:moveTo>
                  <a:lnTo>
                    <a:pt x="1597" y="619"/>
                  </a:lnTo>
                  <a:lnTo>
                    <a:pt x="1179" y="989"/>
                  </a:lnTo>
                  <a:lnTo>
                    <a:pt x="1247" y="1543"/>
                  </a:lnTo>
                  <a:lnTo>
                    <a:pt x="766" y="1260"/>
                  </a:lnTo>
                  <a:lnTo>
                    <a:pt x="261" y="1496"/>
                  </a:lnTo>
                  <a:lnTo>
                    <a:pt x="381" y="951"/>
                  </a:lnTo>
                  <a:lnTo>
                    <a:pt x="1" y="542"/>
                  </a:lnTo>
                  <a:lnTo>
                    <a:pt x="556" y="489"/>
                  </a:lnTo>
                  <a:lnTo>
                    <a:pt x="827" y="1"/>
                  </a:ln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29"/>
            <p:cNvSpPr/>
            <p:nvPr/>
          </p:nvSpPr>
          <p:spPr>
            <a:xfrm>
              <a:off x="6355000" y="965950"/>
              <a:ext cx="39925" cy="38650"/>
            </a:xfrm>
            <a:custGeom>
              <a:avLst/>
              <a:gdLst/>
              <a:ahLst/>
              <a:cxnLst/>
              <a:rect l="l" t="t" r="r" b="b"/>
              <a:pathLst>
                <a:path w="1597" h="1546" extrusionOk="0">
                  <a:moveTo>
                    <a:pt x="557" y="486"/>
                  </a:moveTo>
                  <a:lnTo>
                    <a:pt x="1" y="536"/>
                  </a:lnTo>
                  <a:lnTo>
                    <a:pt x="379" y="947"/>
                  </a:lnTo>
                  <a:lnTo>
                    <a:pt x="254" y="1490"/>
                  </a:lnTo>
                  <a:lnTo>
                    <a:pt x="761" y="1259"/>
                  </a:lnTo>
                  <a:lnTo>
                    <a:pt x="1240" y="1545"/>
                  </a:lnTo>
                  <a:lnTo>
                    <a:pt x="1176" y="991"/>
                  </a:lnTo>
                  <a:lnTo>
                    <a:pt x="1597" y="624"/>
                  </a:lnTo>
                  <a:lnTo>
                    <a:pt x="1049" y="513"/>
                  </a:lnTo>
                  <a:lnTo>
                    <a:pt x="831" y="1"/>
                  </a:ln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29"/>
            <p:cNvSpPr/>
            <p:nvPr/>
          </p:nvSpPr>
          <p:spPr>
            <a:xfrm>
              <a:off x="6023250" y="1097925"/>
              <a:ext cx="7350" cy="28225"/>
            </a:xfrm>
            <a:custGeom>
              <a:avLst/>
              <a:gdLst/>
              <a:ahLst/>
              <a:cxnLst/>
              <a:rect l="l" t="t" r="r" b="b"/>
              <a:pathLst>
                <a:path w="294" h="1129" extrusionOk="0">
                  <a:moveTo>
                    <a:pt x="206" y="1"/>
                  </a:moveTo>
                  <a:cubicBezTo>
                    <a:pt x="174" y="77"/>
                    <a:pt x="129" y="140"/>
                    <a:pt x="11" y="140"/>
                  </a:cubicBezTo>
                  <a:cubicBezTo>
                    <a:pt x="9" y="140"/>
                    <a:pt x="8" y="140"/>
                    <a:pt x="6" y="140"/>
                  </a:cubicBezTo>
                  <a:lnTo>
                    <a:pt x="1" y="243"/>
                  </a:lnTo>
                  <a:cubicBezTo>
                    <a:pt x="60" y="243"/>
                    <a:pt x="116" y="226"/>
                    <a:pt x="159" y="203"/>
                  </a:cubicBezTo>
                  <a:lnTo>
                    <a:pt x="159" y="203"/>
                  </a:lnTo>
                  <a:lnTo>
                    <a:pt x="112" y="1123"/>
                  </a:lnTo>
                  <a:lnTo>
                    <a:pt x="235" y="1129"/>
                  </a:lnTo>
                  <a:lnTo>
                    <a:pt x="293" y="5"/>
                  </a:lnTo>
                  <a:lnTo>
                    <a:pt x="206" y="1"/>
                  </a:ln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29"/>
            <p:cNvSpPr/>
            <p:nvPr/>
          </p:nvSpPr>
          <p:spPr>
            <a:xfrm>
              <a:off x="6034950" y="1098250"/>
              <a:ext cx="12900" cy="28400"/>
            </a:xfrm>
            <a:custGeom>
              <a:avLst/>
              <a:gdLst/>
              <a:ahLst/>
              <a:cxnLst/>
              <a:rect l="l" t="t" r="r" b="b"/>
              <a:pathLst>
                <a:path w="516" h="1136" extrusionOk="0">
                  <a:moveTo>
                    <a:pt x="6" y="1"/>
                  </a:moveTo>
                  <a:lnTo>
                    <a:pt x="1" y="114"/>
                  </a:lnTo>
                  <a:lnTo>
                    <a:pt x="383" y="134"/>
                  </a:lnTo>
                  <a:lnTo>
                    <a:pt x="44" y="1130"/>
                  </a:lnTo>
                  <a:lnTo>
                    <a:pt x="168" y="1136"/>
                  </a:lnTo>
                  <a:lnTo>
                    <a:pt x="510" y="136"/>
                  </a:lnTo>
                  <a:lnTo>
                    <a:pt x="515" y="27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29"/>
            <p:cNvSpPr/>
            <p:nvPr/>
          </p:nvSpPr>
          <p:spPr>
            <a:xfrm>
              <a:off x="6102225" y="1101825"/>
              <a:ext cx="13825" cy="28725"/>
            </a:xfrm>
            <a:custGeom>
              <a:avLst/>
              <a:gdLst/>
              <a:ahLst/>
              <a:cxnLst/>
              <a:rect l="l" t="t" r="r" b="b"/>
              <a:pathLst>
                <a:path w="553" h="1149" extrusionOk="0">
                  <a:moveTo>
                    <a:pt x="288" y="1"/>
                  </a:moveTo>
                  <a:cubicBezTo>
                    <a:pt x="132" y="1"/>
                    <a:pt x="53" y="103"/>
                    <a:pt x="44" y="269"/>
                  </a:cubicBezTo>
                  <a:cubicBezTo>
                    <a:pt x="28" y="585"/>
                    <a:pt x="402" y="629"/>
                    <a:pt x="389" y="879"/>
                  </a:cubicBezTo>
                  <a:cubicBezTo>
                    <a:pt x="384" y="977"/>
                    <a:pt x="343" y="1033"/>
                    <a:pt x="259" y="1033"/>
                  </a:cubicBezTo>
                  <a:cubicBezTo>
                    <a:pt x="256" y="1033"/>
                    <a:pt x="253" y="1033"/>
                    <a:pt x="250" y="1033"/>
                  </a:cubicBezTo>
                  <a:cubicBezTo>
                    <a:pt x="160" y="1029"/>
                    <a:pt x="121" y="967"/>
                    <a:pt x="126" y="866"/>
                  </a:cubicBezTo>
                  <a:lnTo>
                    <a:pt x="130" y="796"/>
                  </a:lnTo>
                  <a:lnTo>
                    <a:pt x="13" y="790"/>
                  </a:lnTo>
                  <a:lnTo>
                    <a:pt x="9" y="853"/>
                  </a:lnTo>
                  <a:cubicBezTo>
                    <a:pt x="1" y="1024"/>
                    <a:pt x="75" y="1139"/>
                    <a:pt x="247" y="1148"/>
                  </a:cubicBezTo>
                  <a:cubicBezTo>
                    <a:pt x="254" y="1148"/>
                    <a:pt x="260" y="1148"/>
                    <a:pt x="266" y="1148"/>
                  </a:cubicBezTo>
                  <a:cubicBezTo>
                    <a:pt x="426" y="1148"/>
                    <a:pt x="507" y="1043"/>
                    <a:pt x="515" y="879"/>
                  </a:cubicBezTo>
                  <a:cubicBezTo>
                    <a:pt x="532" y="563"/>
                    <a:pt x="155" y="520"/>
                    <a:pt x="168" y="267"/>
                  </a:cubicBezTo>
                  <a:cubicBezTo>
                    <a:pt x="173" y="172"/>
                    <a:pt x="211" y="115"/>
                    <a:pt x="294" y="115"/>
                  </a:cubicBezTo>
                  <a:cubicBezTo>
                    <a:pt x="297" y="115"/>
                    <a:pt x="301" y="115"/>
                    <a:pt x="305" y="115"/>
                  </a:cubicBezTo>
                  <a:cubicBezTo>
                    <a:pt x="395" y="120"/>
                    <a:pt x="430" y="181"/>
                    <a:pt x="425" y="282"/>
                  </a:cubicBezTo>
                  <a:lnTo>
                    <a:pt x="423" y="320"/>
                  </a:lnTo>
                  <a:lnTo>
                    <a:pt x="542" y="326"/>
                  </a:lnTo>
                  <a:lnTo>
                    <a:pt x="544" y="295"/>
                  </a:lnTo>
                  <a:cubicBezTo>
                    <a:pt x="553" y="125"/>
                    <a:pt x="477" y="10"/>
                    <a:pt x="307" y="1"/>
                  </a:cubicBezTo>
                  <a:cubicBezTo>
                    <a:pt x="301" y="1"/>
                    <a:pt x="294" y="1"/>
                    <a:pt x="288" y="1"/>
                  </a:cubicBez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29"/>
            <p:cNvSpPr/>
            <p:nvPr/>
          </p:nvSpPr>
          <p:spPr>
            <a:xfrm>
              <a:off x="6117475" y="1102575"/>
              <a:ext cx="13025" cy="28725"/>
            </a:xfrm>
            <a:custGeom>
              <a:avLst/>
              <a:gdLst/>
              <a:ahLst/>
              <a:cxnLst/>
              <a:rect l="l" t="t" r="r" b="b"/>
              <a:pathLst>
                <a:path w="521" h="1149" extrusionOk="0">
                  <a:moveTo>
                    <a:pt x="58" y="1"/>
                  </a:moveTo>
                  <a:lnTo>
                    <a:pt x="0" y="1125"/>
                  </a:lnTo>
                  <a:lnTo>
                    <a:pt x="463" y="1149"/>
                  </a:lnTo>
                  <a:lnTo>
                    <a:pt x="468" y="1035"/>
                  </a:lnTo>
                  <a:lnTo>
                    <a:pt x="131" y="1017"/>
                  </a:lnTo>
                  <a:lnTo>
                    <a:pt x="152" y="617"/>
                  </a:lnTo>
                  <a:lnTo>
                    <a:pt x="426" y="632"/>
                  </a:lnTo>
                  <a:lnTo>
                    <a:pt x="432" y="519"/>
                  </a:lnTo>
                  <a:lnTo>
                    <a:pt x="157" y="505"/>
                  </a:lnTo>
                  <a:lnTo>
                    <a:pt x="177" y="121"/>
                  </a:lnTo>
                  <a:lnTo>
                    <a:pt x="514" y="139"/>
                  </a:lnTo>
                  <a:lnTo>
                    <a:pt x="521" y="25"/>
                  </a:lnTo>
                  <a:lnTo>
                    <a:pt x="58" y="1"/>
                  </a:ln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29"/>
            <p:cNvSpPr/>
            <p:nvPr/>
          </p:nvSpPr>
          <p:spPr>
            <a:xfrm>
              <a:off x="6131925" y="1103325"/>
              <a:ext cx="13775" cy="28300"/>
            </a:xfrm>
            <a:custGeom>
              <a:avLst/>
              <a:gdLst/>
              <a:ahLst/>
              <a:cxnLst/>
              <a:rect l="l" t="t" r="r" b="b"/>
              <a:pathLst>
                <a:path w="551" h="1132" extrusionOk="0">
                  <a:moveTo>
                    <a:pt x="177" y="121"/>
                  </a:moveTo>
                  <a:lnTo>
                    <a:pt x="298" y="127"/>
                  </a:lnTo>
                  <a:cubicBezTo>
                    <a:pt x="390" y="132"/>
                    <a:pt x="424" y="186"/>
                    <a:pt x="418" y="288"/>
                  </a:cubicBezTo>
                  <a:lnTo>
                    <a:pt x="411" y="437"/>
                  </a:lnTo>
                  <a:cubicBezTo>
                    <a:pt x="406" y="539"/>
                    <a:pt x="363" y="582"/>
                    <a:pt x="280" y="582"/>
                  </a:cubicBezTo>
                  <a:cubicBezTo>
                    <a:pt x="275" y="582"/>
                    <a:pt x="270" y="581"/>
                    <a:pt x="265" y="581"/>
                  </a:cubicBezTo>
                  <a:lnTo>
                    <a:pt x="154" y="576"/>
                  </a:lnTo>
                  <a:lnTo>
                    <a:pt x="177" y="121"/>
                  </a:lnTo>
                  <a:close/>
                  <a:moveTo>
                    <a:pt x="58" y="0"/>
                  </a:moveTo>
                  <a:lnTo>
                    <a:pt x="0" y="1124"/>
                  </a:lnTo>
                  <a:lnTo>
                    <a:pt x="125" y="1131"/>
                  </a:lnTo>
                  <a:lnTo>
                    <a:pt x="149" y="688"/>
                  </a:lnTo>
                  <a:lnTo>
                    <a:pt x="259" y="694"/>
                  </a:lnTo>
                  <a:cubicBezTo>
                    <a:pt x="267" y="694"/>
                    <a:pt x="275" y="694"/>
                    <a:pt x="282" y="694"/>
                  </a:cubicBezTo>
                  <a:cubicBezTo>
                    <a:pt x="445" y="694"/>
                    <a:pt x="526" y="606"/>
                    <a:pt x="535" y="436"/>
                  </a:cubicBezTo>
                  <a:lnTo>
                    <a:pt x="542" y="301"/>
                  </a:lnTo>
                  <a:cubicBezTo>
                    <a:pt x="550" y="131"/>
                    <a:pt x="480" y="22"/>
                    <a:pt x="304" y="14"/>
                  </a:cubicBezTo>
                  <a:lnTo>
                    <a:pt x="58" y="0"/>
                  </a:ln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29"/>
            <p:cNvSpPr/>
            <p:nvPr/>
          </p:nvSpPr>
          <p:spPr>
            <a:xfrm>
              <a:off x="6225900" y="1108200"/>
              <a:ext cx="14000" cy="28725"/>
            </a:xfrm>
            <a:custGeom>
              <a:avLst/>
              <a:gdLst/>
              <a:ahLst/>
              <a:cxnLst/>
              <a:rect l="l" t="t" r="r" b="b"/>
              <a:pathLst>
                <a:path w="560" h="1149" extrusionOk="0">
                  <a:moveTo>
                    <a:pt x="293" y="1"/>
                  </a:moveTo>
                  <a:cubicBezTo>
                    <a:pt x="132" y="1"/>
                    <a:pt x="54" y="109"/>
                    <a:pt x="45" y="274"/>
                  </a:cubicBezTo>
                  <a:lnTo>
                    <a:pt x="40" y="365"/>
                  </a:lnTo>
                  <a:lnTo>
                    <a:pt x="157" y="371"/>
                  </a:lnTo>
                  <a:lnTo>
                    <a:pt x="162" y="272"/>
                  </a:lnTo>
                  <a:cubicBezTo>
                    <a:pt x="167" y="176"/>
                    <a:pt x="208" y="113"/>
                    <a:pt x="293" y="113"/>
                  </a:cubicBezTo>
                  <a:cubicBezTo>
                    <a:pt x="296" y="113"/>
                    <a:pt x="300" y="114"/>
                    <a:pt x="303" y="114"/>
                  </a:cubicBezTo>
                  <a:cubicBezTo>
                    <a:pt x="396" y="118"/>
                    <a:pt x="431" y="181"/>
                    <a:pt x="425" y="297"/>
                  </a:cubicBezTo>
                  <a:cubicBezTo>
                    <a:pt x="409" y="613"/>
                    <a:pt x="24" y="664"/>
                    <a:pt x="6" y="1027"/>
                  </a:cubicBezTo>
                  <a:lnTo>
                    <a:pt x="1" y="1123"/>
                  </a:lnTo>
                  <a:lnTo>
                    <a:pt x="494" y="1148"/>
                  </a:lnTo>
                  <a:lnTo>
                    <a:pt x="499" y="1035"/>
                  </a:lnTo>
                  <a:lnTo>
                    <a:pt x="131" y="1016"/>
                  </a:lnTo>
                  <a:lnTo>
                    <a:pt x="132" y="998"/>
                  </a:lnTo>
                  <a:cubicBezTo>
                    <a:pt x="147" y="740"/>
                    <a:pt x="534" y="638"/>
                    <a:pt x="551" y="299"/>
                  </a:cubicBezTo>
                  <a:cubicBezTo>
                    <a:pt x="560" y="127"/>
                    <a:pt x="486" y="11"/>
                    <a:pt x="312" y="1"/>
                  </a:cubicBezTo>
                  <a:cubicBezTo>
                    <a:pt x="305" y="1"/>
                    <a:pt x="299" y="1"/>
                    <a:pt x="293" y="1"/>
                  </a:cubicBez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29"/>
            <p:cNvSpPr/>
            <p:nvPr/>
          </p:nvSpPr>
          <p:spPr>
            <a:xfrm>
              <a:off x="6241350" y="1109000"/>
              <a:ext cx="14075" cy="28725"/>
            </a:xfrm>
            <a:custGeom>
              <a:avLst/>
              <a:gdLst/>
              <a:ahLst/>
              <a:cxnLst/>
              <a:rect l="l" t="t" r="r" b="b"/>
              <a:pathLst>
                <a:path w="563" h="1149" extrusionOk="0">
                  <a:moveTo>
                    <a:pt x="295" y="113"/>
                  </a:moveTo>
                  <a:cubicBezTo>
                    <a:pt x="298" y="113"/>
                    <a:pt x="301" y="113"/>
                    <a:pt x="304" y="113"/>
                  </a:cubicBezTo>
                  <a:cubicBezTo>
                    <a:pt x="396" y="118"/>
                    <a:pt x="434" y="181"/>
                    <a:pt x="429" y="284"/>
                  </a:cubicBezTo>
                  <a:lnTo>
                    <a:pt x="398" y="878"/>
                  </a:lnTo>
                  <a:cubicBezTo>
                    <a:pt x="393" y="976"/>
                    <a:pt x="352" y="1034"/>
                    <a:pt x="266" y="1034"/>
                  </a:cubicBezTo>
                  <a:cubicBezTo>
                    <a:pt x="263" y="1034"/>
                    <a:pt x="260" y="1034"/>
                    <a:pt x="257" y="1033"/>
                  </a:cubicBezTo>
                  <a:cubicBezTo>
                    <a:pt x="167" y="1029"/>
                    <a:pt x="127" y="965"/>
                    <a:pt x="132" y="864"/>
                  </a:cubicBezTo>
                  <a:lnTo>
                    <a:pt x="163" y="270"/>
                  </a:lnTo>
                  <a:cubicBezTo>
                    <a:pt x="168" y="171"/>
                    <a:pt x="211" y="113"/>
                    <a:pt x="295" y="113"/>
                  </a:cubicBezTo>
                  <a:close/>
                  <a:moveTo>
                    <a:pt x="289" y="1"/>
                  </a:moveTo>
                  <a:cubicBezTo>
                    <a:pt x="131" y="1"/>
                    <a:pt x="47" y="105"/>
                    <a:pt x="39" y="270"/>
                  </a:cubicBezTo>
                  <a:lnTo>
                    <a:pt x="9" y="850"/>
                  </a:lnTo>
                  <a:cubicBezTo>
                    <a:pt x="0" y="1022"/>
                    <a:pt x="80" y="1138"/>
                    <a:pt x="251" y="1148"/>
                  </a:cubicBezTo>
                  <a:cubicBezTo>
                    <a:pt x="257" y="1148"/>
                    <a:pt x="264" y="1148"/>
                    <a:pt x="270" y="1148"/>
                  </a:cubicBezTo>
                  <a:cubicBezTo>
                    <a:pt x="431" y="1148"/>
                    <a:pt x="516" y="1042"/>
                    <a:pt x="524" y="876"/>
                  </a:cubicBezTo>
                  <a:lnTo>
                    <a:pt x="554" y="296"/>
                  </a:lnTo>
                  <a:cubicBezTo>
                    <a:pt x="563" y="125"/>
                    <a:pt x="484" y="10"/>
                    <a:pt x="310" y="1"/>
                  </a:cubicBezTo>
                  <a:cubicBezTo>
                    <a:pt x="303" y="1"/>
                    <a:pt x="296" y="1"/>
                    <a:pt x="289" y="1"/>
                  </a:cubicBez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29"/>
            <p:cNvSpPr/>
            <p:nvPr/>
          </p:nvSpPr>
          <p:spPr>
            <a:xfrm>
              <a:off x="6260025" y="1110125"/>
              <a:ext cx="7350" cy="28225"/>
            </a:xfrm>
            <a:custGeom>
              <a:avLst/>
              <a:gdLst/>
              <a:ahLst/>
              <a:cxnLst/>
              <a:rect l="l" t="t" r="r" b="b"/>
              <a:pathLst>
                <a:path w="294" h="1129" extrusionOk="0">
                  <a:moveTo>
                    <a:pt x="207" y="0"/>
                  </a:moveTo>
                  <a:cubicBezTo>
                    <a:pt x="174" y="77"/>
                    <a:pt x="129" y="140"/>
                    <a:pt x="11" y="140"/>
                  </a:cubicBezTo>
                  <a:cubicBezTo>
                    <a:pt x="9" y="140"/>
                    <a:pt x="8" y="140"/>
                    <a:pt x="6" y="140"/>
                  </a:cubicBezTo>
                  <a:lnTo>
                    <a:pt x="1" y="243"/>
                  </a:lnTo>
                  <a:cubicBezTo>
                    <a:pt x="60" y="243"/>
                    <a:pt x="116" y="226"/>
                    <a:pt x="159" y="203"/>
                  </a:cubicBezTo>
                  <a:lnTo>
                    <a:pt x="159" y="203"/>
                  </a:lnTo>
                  <a:lnTo>
                    <a:pt x="112" y="1122"/>
                  </a:lnTo>
                  <a:lnTo>
                    <a:pt x="236" y="1129"/>
                  </a:lnTo>
                  <a:lnTo>
                    <a:pt x="293" y="5"/>
                  </a:lnTo>
                  <a:lnTo>
                    <a:pt x="207" y="0"/>
                  </a:ln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29"/>
            <p:cNvSpPr/>
            <p:nvPr/>
          </p:nvSpPr>
          <p:spPr>
            <a:xfrm>
              <a:off x="6270625" y="1110525"/>
              <a:ext cx="13400" cy="28675"/>
            </a:xfrm>
            <a:custGeom>
              <a:avLst/>
              <a:gdLst/>
              <a:ahLst/>
              <a:cxnLst/>
              <a:rect l="l" t="t" r="r" b="b"/>
              <a:pathLst>
                <a:path w="536" h="1147" extrusionOk="0">
                  <a:moveTo>
                    <a:pt x="89" y="1"/>
                  </a:moveTo>
                  <a:lnTo>
                    <a:pt x="26" y="623"/>
                  </a:lnTo>
                  <a:lnTo>
                    <a:pt x="143" y="629"/>
                  </a:lnTo>
                  <a:lnTo>
                    <a:pt x="145" y="604"/>
                  </a:lnTo>
                  <a:cubicBezTo>
                    <a:pt x="159" y="526"/>
                    <a:pt x="205" y="489"/>
                    <a:pt x="269" y="489"/>
                  </a:cubicBezTo>
                  <a:cubicBezTo>
                    <a:pt x="272" y="489"/>
                    <a:pt x="275" y="489"/>
                    <a:pt x="278" y="490"/>
                  </a:cubicBezTo>
                  <a:cubicBezTo>
                    <a:pt x="368" y="494"/>
                    <a:pt x="406" y="558"/>
                    <a:pt x="401" y="659"/>
                  </a:cubicBezTo>
                  <a:lnTo>
                    <a:pt x="390" y="877"/>
                  </a:lnTo>
                  <a:cubicBezTo>
                    <a:pt x="384" y="975"/>
                    <a:pt x="343" y="1033"/>
                    <a:pt x="259" y="1033"/>
                  </a:cubicBezTo>
                  <a:cubicBezTo>
                    <a:pt x="256" y="1033"/>
                    <a:pt x="253" y="1033"/>
                    <a:pt x="250" y="1033"/>
                  </a:cubicBezTo>
                  <a:cubicBezTo>
                    <a:pt x="160" y="1027"/>
                    <a:pt x="121" y="965"/>
                    <a:pt x="127" y="863"/>
                  </a:cubicBezTo>
                  <a:lnTo>
                    <a:pt x="131" y="780"/>
                  </a:lnTo>
                  <a:lnTo>
                    <a:pt x="14" y="774"/>
                  </a:lnTo>
                  <a:lnTo>
                    <a:pt x="10" y="849"/>
                  </a:lnTo>
                  <a:cubicBezTo>
                    <a:pt x="1" y="1021"/>
                    <a:pt x="75" y="1137"/>
                    <a:pt x="247" y="1146"/>
                  </a:cubicBezTo>
                  <a:cubicBezTo>
                    <a:pt x="254" y="1147"/>
                    <a:pt x="261" y="1147"/>
                    <a:pt x="268" y="1147"/>
                  </a:cubicBezTo>
                  <a:cubicBezTo>
                    <a:pt x="426" y="1147"/>
                    <a:pt x="507" y="1040"/>
                    <a:pt x="515" y="876"/>
                  </a:cubicBezTo>
                  <a:lnTo>
                    <a:pt x="527" y="655"/>
                  </a:lnTo>
                  <a:cubicBezTo>
                    <a:pt x="535" y="495"/>
                    <a:pt x="477" y="386"/>
                    <a:pt x="332" y="378"/>
                  </a:cubicBezTo>
                  <a:cubicBezTo>
                    <a:pt x="328" y="378"/>
                    <a:pt x="324" y="378"/>
                    <a:pt x="320" y="378"/>
                  </a:cubicBezTo>
                  <a:cubicBezTo>
                    <a:pt x="251" y="378"/>
                    <a:pt x="196" y="406"/>
                    <a:pt x="160" y="463"/>
                  </a:cubicBezTo>
                  <a:lnTo>
                    <a:pt x="196" y="118"/>
                  </a:lnTo>
                  <a:lnTo>
                    <a:pt x="527" y="135"/>
                  </a:lnTo>
                  <a:lnTo>
                    <a:pt x="532" y="23"/>
                  </a:lnTo>
                  <a:lnTo>
                    <a:pt x="89" y="1"/>
                  </a:ln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29"/>
            <p:cNvSpPr/>
            <p:nvPr/>
          </p:nvSpPr>
          <p:spPr>
            <a:xfrm>
              <a:off x="6092125" y="1027750"/>
              <a:ext cx="21325" cy="39850"/>
            </a:xfrm>
            <a:custGeom>
              <a:avLst/>
              <a:gdLst/>
              <a:ahLst/>
              <a:cxnLst/>
              <a:rect l="l" t="t" r="r" b="b"/>
              <a:pathLst>
                <a:path w="853" h="1594" extrusionOk="0">
                  <a:moveTo>
                    <a:pt x="487" y="203"/>
                  </a:moveTo>
                  <a:lnTo>
                    <a:pt x="617" y="1116"/>
                  </a:lnTo>
                  <a:lnTo>
                    <a:pt x="269" y="1097"/>
                  </a:lnTo>
                  <a:lnTo>
                    <a:pt x="487" y="203"/>
                  </a:lnTo>
                  <a:close/>
                  <a:moveTo>
                    <a:pt x="381" y="1"/>
                  </a:moveTo>
                  <a:lnTo>
                    <a:pt x="0" y="1550"/>
                  </a:lnTo>
                  <a:lnTo>
                    <a:pt x="162" y="1558"/>
                  </a:lnTo>
                  <a:lnTo>
                    <a:pt x="238" y="1246"/>
                  </a:lnTo>
                  <a:lnTo>
                    <a:pt x="634" y="1267"/>
                  </a:lnTo>
                  <a:lnTo>
                    <a:pt x="678" y="1585"/>
                  </a:lnTo>
                  <a:lnTo>
                    <a:pt x="853" y="1593"/>
                  </a:lnTo>
                  <a:lnTo>
                    <a:pt x="634" y="14"/>
                  </a:lnTo>
                  <a:lnTo>
                    <a:pt x="381" y="1"/>
                  </a:ln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29"/>
            <p:cNvSpPr/>
            <p:nvPr/>
          </p:nvSpPr>
          <p:spPr>
            <a:xfrm>
              <a:off x="6116825" y="1028650"/>
              <a:ext cx="19300" cy="40050"/>
            </a:xfrm>
            <a:custGeom>
              <a:avLst/>
              <a:gdLst/>
              <a:ahLst/>
              <a:cxnLst/>
              <a:rect l="l" t="t" r="r" b="b"/>
              <a:pathLst>
                <a:path w="772" h="1602" extrusionOk="0">
                  <a:moveTo>
                    <a:pt x="247" y="168"/>
                  </a:moveTo>
                  <a:lnTo>
                    <a:pt x="417" y="177"/>
                  </a:lnTo>
                  <a:cubicBezTo>
                    <a:pt x="547" y="183"/>
                    <a:pt x="595" y="260"/>
                    <a:pt x="587" y="400"/>
                  </a:cubicBezTo>
                  <a:lnTo>
                    <a:pt x="580" y="551"/>
                  </a:lnTo>
                  <a:cubicBezTo>
                    <a:pt x="572" y="708"/>
                    <a:pt x="497" y="754"/>
                    <a:pt x="376" y="754"/>
                  </a:cubicBezTo>
                  <a:cubicBezTo>
                    <a:pt x="367" y="754"/>
                    <a:pt x="357" y="754"/>
                    <a:pt x="348" y="753"/>
                  </a:cubicBezTo>
                  <a:lnTo>
                    <a:pt x="217" y="747"/>
                  </a:lnTo>
                  <a:lnTo>
                    <a:pt x="247" y="168"/>
                  </a:lnTo>
                  <a:close/>
                  <a:moveTo>
                    <a:pt x="81" y="0"/>
                  </a:moveTo>
                  <a:lnTo>
                    <a:pt x="1" y="1564"/>
                  </a:lnTo>
                  <a:lnTo>
                    <a:pt x="175" y="1574"/>
                  </a:lnTo>
                  <a:lnTo>
                    <a:pt x="210" y="905"/>
                  </a:lnTo>
                  <a:lnTo>
                    <a:pt x="333" y="912"/>
                  </a:lnTo>
                  <a:cubicBezTo>
                    <a:pt x="478" y="919"/>
                    <a:pt x="557" y="979"/>
                    <a:pt x="548" y="1156"/>
                  </a:cubicBezTo>
                  <a:lnTo>
                    <a:pt x="535" y="1402"/>
                  </a:lnTo>
                  <a:cubicBezTo>
                    <a:pt x="530" y="1507"/>
                    <a:pt x="537" y="1548"/>
                    <a:pt x="554" y="1593"/>
                  </a:cubicBezTo>
                  <a:lnTo>
                    <a:pt x="732" y="1602"/>
                  </a:lnTo>
                  <a:cubicBezTo>
                    <a:pt x="705" y="1547"/>
                    <a:pt x="706" y="1482"/>
                    <a:pt x="710" y="1413"/>
                  </a:cubicBezTo>
                  <a:lnTo>
                    <a:pt x="722" y="1170"/>
                  </a:lnTo>
                  <a:cubicBezTo>
                    <a:pt x="731" y="1002"/>
                    <a:pt x="684" y="882"/>
                    <a:pt x="542" y="833"/>
                  </a:cubicBezTo>
                  <a:cubicBezTo>
                    <a:pt x="678" y="798"/>
                    <a:pt x="745" y="693"/>
                    <a:pt x="754" y="521"/>
                  </a:cubicBezTo>
                  <a:lnTo>
                    <a:pt x="760" y="393"/>
                  </a:lnTo>
                  <a:cubicBezTo>
                    <a:pt x="772" y="161"/>
                    <a:pt x="676" y="31"/>
                    <a:pt x="430" y="18"/>
                  </a:cubicBezTo>
                  <a:lnTo>
                    <a:pt x="81" y="0"/>
                  </a:ln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29"/>
            <p:cNvSpPr/>
            <p:nvPr/>
          </p:nvSpPr>
          <p:spPr>
            <a:xfrm>
              <a:off x="6138825" y="1029775"/>
              <a:ext cx="19325" cy="40075"/>
            </a:xfrm>
            <a:custGeom>
              <a:avLst/>
              <a:gdLst/>
              <a:ahLst/>
              <a:cxnLst/>
              <a:rect l="l" t="t" r="r" b="b"/>
              <a:pathLst>
                <a:path w="773" h="1603" extrusionOk="0">
                  <a:moveTo>
                    <a:pt x="248" y="169"/>
                  </a:moveTo>
                  <a:lnTo>
                    <a:pt x="417" y="177"/>
                  </a:lnTo>
                  <a:cubicBezTo>
                    <a:pt x="548" y="183"/>
                    <a:pt x="595" y="260"/>
                    <a:pt x="588" y="401"/>
                  </a:cubicBezTo>
                  <a:lnTo>
                    <a:pt x="580" y="551"/>
                  </a:lnTo>
                  <a:cubicBezTo>
                    <a:pt x="572" y="709"/>
                    <a:pt x="498" y="754"/>
                    <a:pt x="376" y="754"/>
                  </a:cubicBezTo>
                  <a:cubicBezTo>
                    <a:pt x="367" y="754"/>
                    <a:pt x="357" y="754"/>
                    <a:pt x="348" y="754"/>
                  </a:cubicBezTo>
                  <a:lnTo>
                    <a:pt x="218" y="747"/>
                  </a:lnTo>
                  <a:lnTo>
                    <a:pt x="248" y="169"/>
                  </a:lnTo>
                  <a:close/>
                  <a:moveTo>
                    <a:pt x="81" y="1"/>
                  </a:moveTo>
                  <a:lnTo>
                    <a:pt x="1" y="1565"/>
                  </a:lnTo>
                  <a:lnTo>
                    <a:pt x="176" y="1574"/>
                  </a:lnTo>
                  <a:lnTo>
                    <a:pt x="210" y="905"/>
                  </a:lnTo>
                  <a:lnTo>
                    <a:pt x="333" y="912"/>
                  </a:lnTo>
                  <a:cubicBezTo>
                    <a:pt x="478" y="919"/>
                    <a:pt x="558" y="980"/>
                    <a:pt x="548" y="1156"/>
                  </a:cubicBezTo>
                  <a:lnTo>
                    <a:pt x="536" y="1402"/>
                  </a:lnTo>
                  <a:cubicBezTo>
                    <a:pt x="531" y="1507"/>
                    <a:pt x="537" y="1548"/>
                    <a:pt x="555" y="1593"/>
                  </a:cubicBezTo>
                  <a:lnTo>
                    <a:pt x="732" y="1602"/>
                  </a:lnTo>
                  <a:cubicBezTo>
                    <a:pt x="706" y="1547"/>
                    <a:pt x="706" y="1483"/>
                    <a:pt x="710" y="1414"/>
                  </a:cubicBezTo>
                  <a:lnTo>
                    <a:pt x="723" y="1170"/>
                  </a:lnTo>
                  <a:cubicBezTo>
                    <a:pt x="732" y="1002"/>
                    <a:pt x="684" y="883"/>
                    <a:pt x="543" y="833"/>
                  </a:cubicBezTo>
                  <a:cubicBezTo>
                    <a:pt x="679" y="798"/>
                    <a:pt x="745" y="693"/>
                    <a:pt x="754" y="521"/>
                  </a:cubicBezTo>
                  <a:lnTo>
                    <a:pt x="761" y="394"/>
                  </a:lnTo>
                  <a:cubicBezTo>
                    <a:pt x="773" y="162"/>
                    <a:pt x="676" y="31"/>
                    <a:pt x="431" y="18"/>
                  </a:cubicBezTo>
                  <a:lnTo>
                    <a:pt x="81" y="1"/>
                  </a:ln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29"/>
            <p:cNvSpPr/>
            <p:nvPr/>
          </p:nvSpPr>
          <p:spPr>
            <a:xfrm>
              <a:off x="6160850" y="1030925"/>
              <a:ext cx="6400" cy="39350"/>
            </a:xfrm>
            <a:custGeom>
              <a:avLst/>
              <a:gdLst/>
              <a:ahLst/>
              <a:cxnLst/>
              <a:rect l="l" t="t" r="r" b="b"/>
              <a:pathLst>
                <a:path w="256" h="1574" extrusionOk="0">
                  <a:moveTo>
                    <a:pt x="81" y="0"/>
                  </a:moveTo>
                  <a:lnTo>
                    <a:pt x="1" y="1564"/>
                  </a:lnTo>
                  <a:lnTo>
                    <a:pt x="175" y="1574"/>
                  </a:lnTo>
                  <a:lnTo>
                    <a:pt x="255" y="9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29"/>
            <p:cNvSpPr/>
            <p:nvPr/>
          </p:nvSpPr>
          <p:spPr>
            <a:xfrm>
              <a:off x="6170575" y="1031325"/>
              <a:ext cx="21125" cy="39825"/>
            </a:xfrm>
            <a:custGeom>
              <a:avLst/>
              <a:gdLst/>
              <a:ahLst/>
              <a:cxnLst/>
              <a:rect l="l" t="t" r="r" b="b"/>
              <a:pathLst>
                <a:path w="845" h="1593" extrusionOk="0">
                  <a:moveTo>
                    <a:pt x="1" y="0"/>
                  </a:moveTo>
                  <a:lnTo>
                    <a:pt x="215" y="1580"/>
                  </a:lnTo>
                  <a:lnTo>
                    <a:pt x="472" y="1593"/>
                  </a:lnTo>
                  <a:lnTo>
                    <a:pt x="845" y="44"/>
                  </a:lnTo>
                  <a:lnTo>
                    <a:pt x="684" y="35"/>
                  </a:lnTo>
                  <a:lnTo>
                    <a:pt x="362" y="1383"/>
                  </a:lnTo>
                  <a:lnTo>
                    <a:pt x="177" y="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29"/>
            <p:cNvSpPr/>
            <p:nvPr/>
          </p:nvSpPr>
          <p:spPr>
            <a:xfrm>
              <a:off x="6190525" y="1032825"/>
              <a:ext cx="21300" cy="39850"/>
            </a:xfrm>
            <a:custGeom>
              <a:avLst/>
              <a:gdLst/>
              <a:ahLst/>
              <a:cxnLst/>
              <a:rect l="l" t="t" r="r" b="b"/>
              <a:pathLst>
                <a:path w="852" h="1594" extrusionOk="0">
                  <a:moveTo>
                    <a:pt x="486" y="204"/>
                  </a:moveTo>
                  <a:lnTo>
                    <a:pt x="616" y="1115"/>
                  </a:lnTo>
                  <a:lnTo>
                    <a:pt x="268" y="1097"/>
                  </a:lnTo>
                  <a:lnTo>
                    <a:pt x="486" y="204"/>
                  </a:lnTo>
                  <a:close/>
                  <a:moveTo>
                    <a:pt x="380" y="0"/>
                  </a:moveTo>
                  <a:lnTo>
                    <a:pt x="1" y="1549"/>
                  </a:lnTo>
                  <a:lnTo>
                    <a:pt x="161" y="1558"/>
                  </a:lnTo>
                  <a:lnTo>
                    <a:pt x="238" y="1245"/>
                  </a:lnTo>
                  <a:lnTo>
                    <a:pt x="634" y="1266"/>
                  </a:lnTo>
                  <a:lnTo>
                    <a:pt x="677" y="1584"/>
                  </a:lnTo>
                  <a:lnTo>
                    <a:pt x="852" y="1594"/>
                  </a:lnTo>
                  <a:lnTo>
                    <a:pt x="633" y="13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29"/>
            <p:cNvSpPr/>
            <p:nvPr/>
          </p:nvSpPr>
          <p:spPr>
            <a:xfrm>
              <a:off x="6215225" y="1033725"/>
              <a:ext cx="15750" cy="39925"/>
            </a:xfrm>
            <a:custGeom>
              <a:avLst/>
              <a:gdLst/>
              <a:ahLst/>
              <a:cxnLst/>
              <a:rect l="l" t="t" r="r" b="b"/>
              <a:pathLst>
                <a:path w="630" h="1597" extrusionOk="0">
                  <a:moveTo>
                    <a:pt x="80" y="0"/>
                  </a:moveTo>
                  <a:lnTo>
                    <a:pt x="0" y="1565"/>
                  </a:lnTo>
                  <a:lnTo>
                    <a:pt x="621" y="1596"/>
                  </a:lnTo>
                  <a:lnTo>
                    <a:pt x="630" y="1438"/>
                  </a:lnTo>
                  <a:lnTo>
                    <a:pt x="183" y="1415"/>
                  </a:lnTo>
                  <a:lnTo>
                    <a:pt x="255" y="9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38" name="Google Shape;1438;p29"/>
          <p:cNvGrpSpPr/>
          <p:nvPr/>
        </p:nvGrpSpPr>
        <p:grpSpPr>
          <a:xfrm rot="-1000577">
            <a:off x="492017" y="3883632"/>
            <a:ext cx="680510" cy="680549"/>
            <a:chOff x="3076725" y="60075"/>
            <a:chExt cx="437950" cy="437975"/>
          </a:xfrm>
        </p:grpSpPr>
        <p:sp>
          <p:nvSpPr>
            <p:cNvPr id="1439" name="Google Shape;1439;p29"/>
            <p:cNvSpPr/>
            <p:nvPr/>
          </p:nvSpPr>
          <p:spPr>
            <a:xfrm>
              <a:off x="3076725" y="60075"/>
              <a:ext cx="437950" cy="437975"/>
            </a:xfrm>
            <a:custGeom>
              <a:avLst/>
              <a:gdLst/>
              <a:ahLst/>
              <a:cxnLst/>
              <a:rect l="l" t="t" r="r" b="b"/>
              <a:pathLst>
                <a:path w="17518" h="17519" extrusionOk="0">
                  <a:moveTo>
                    <a:pt x="8759" y="560"/>
                  </a:moveTo>
                  <a:cubicBezTo>
                    <a:pt x="13280" y="560"/>
                    <a:pt x="16958" y="4238"/>
                    <a:pt x="16958" y="8760"/>
                  </a:cubicBezTo>
                  <a:cubicBezTo>
                    <a:pt x="16958" y="13281"/>
                    <a:pt x="13280" y="16960"/>
                    <a:pt x="8759" y="16960"/>
                  </a:cubicBezTo>
                  <a:cubicBezTo>
                    <a:pt x="4238" y="16960"/>
                    <a:pt x="559" y="13281"/>
                    <a:pt x="559" y="8760"/>
                  </a:cubicBezTo>
                  <a:cubicBezTo>
                    <a:pt x="559" y="4238"/>
                    <a:pt x="4238" y="560"/>
                    <a:pt x="8759" y="560"/>
                  </a:cubicBezTo>
                  <a:close/>
                  <a:moveTo>
                    <a:pt x="8759" y="1"/>
                  </a:moveTo>
                  <a:cubicBezTo>
                    <a:pt x="3929" y="1"/>
                    <a:pt x="0" y="3930"/>
                    <a:pt x="0" y="8760"/>
                  </a:cubicBezTo>
                  <a:cubicBezTo>
                    <a:pt x="0" y="13589"/>
                    <a:pt x="3929" y="17518"/>
                    <a:pt x="8759" y="17518"/>
                  </a:cubicBezTo>
                  <a:cubicBezTo>
                    <a:pt x="13589" y="17518"/>
                    <a:pt x="17518" y="13589"/>
                    <a:pt x="17518" y="8760"/>
                  </a:cubicBezTo>
                  <a:cubicBezTo>
                    <a:pt x="17518" y="3930"/>
                    <a:pt x="13589" y="1"/>
                    <a:pt x="87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29"/>
            <p:cNvSpPr/>
            <p:nvPr/>
          </p:nvSpPr>
          <p:spPr>
            <a:xfrm>
              <a:off x="3127000" y="225650"/>
              <a:ext cx="37350" cy="29075"/>
            </a:xfrm>
            <a:custGeom>
              <a:avLst/>
              <a:gdLst/>
              <a:ahLst/>
              <a:cxnLst/>
              <a:rect l="l" t="t" r="r" b="b"/>
              <a:pathLst>
                <a:path w="1494" h="1163" extrusionOk="0">
                  <a:moveTo>
                    <a:pt x="212" y="0"/>
                  </a:moveTo>
                  <a:lnTo>
                    <a:pt x="173" y="153"/>
                  </a:lnTo>
                  <a:lnTo>
                    <a:pt x="1125" y="399"/>
                  </a:lnTo>
                  <a:lnTo>
                    <a:pt x="36" y="692"/>
                  </a:lnTo>
                  <a:lnTo>
                    <a:pt x="0" y="832"/>
                  </a:lnTo>
                  <a:lnTo>
                    <a:pt x="1282" y="1163"/>
                  </a:lnTo>
                  <a:lnTo>
                    <a:pt x="1318" y="1024"/>
                  </a:lnTo>
                  <a:lnTo>
                    <a:pt x="309" y="764"/>
                  </a:lnTo>
                  <a:lnTo>
                    <a:pt x="1465" y="460"/>
                  </a:lnTo>
                  <a:lnTo>
                    <a:pt x="1494" y="346"/>
                  </a:lnTo>
                  <a:lnTo>
                    <a:pt x="264" y="29"/>
                  </a:lnTo>
                  <a:cubicBezTo>
                    <a:pt x="249" y="25"/>
                    <a:pt x="245" y="21"/>
                    <a:pt x="237" y="14"/>
                  </a:cubicBezTo>
                  <a:cubicBezTo>
                    <a:pt x="233" y="10"/>
                    <a:pt x="224" y="2"/>
                    <a:pt x="2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29"/>
            <p:cNvSpPr/>
            <p:nvPr/>
          </p:nvSpPr>
          <p:spPr>
            <a:xfrm>
              <a:off x="3138125" y="192300"/>
              <a:ext cx="38725" cy="33150"/>
            </a:xfrm>
            <a:custGeom>
              <a:avLst/>
              <a:gdLst/>
              <a:ahLst/>
              <a:cxnLst/>
              <a:rect l="l" t="t" r="r" b="b"/>
              <a:pathLst>
                <a:path w="1549" h="1326" extrusionOk="0">
                  <a:moveTo>
                    <a:pt x="370" y="0"/>
                  </a:moveTo>
                  <a:lnTo>
                    <a:pt x="0" y="724"/>
                  </a:lnTo>
                  <a:lnTo>
                    <a:pt x="1183" y="1326"/>
                  </a:lnTo>
                  <a:lnTo>
                    <a:pt x="1548" y="607"/>
                  </a:lnTo>
                  <a:lnTo>
                    <a:pt x="1431" y="547"/>
                  </a:lnTo>
                  <a:lnTo>
                    <a:pt x="1128" y="1141"/>
                  </a:lnTo>
                  <a:lnTo>
                    <a:pt x="691" y="917"/>
                  </a:lnTo>
                  <a:lnTo>
                    <a:pt x="942" y="424"/>
                  </a:lnTo>
                  <a:lnTo>
                    <a:pt x="821" y="362"/>
                  </a:lnTo>
                  <a:lnTo>
                    <a:pt x="570" y="856"/>
                  </a:lnTo>
                  <a:lnTo>
                    <a:pt x="183" y="659"/>
                  </a:lnTo>
                  <a:lnTo>
                    <a:pt x="487" y="61"/>
                  </a:lnTo>
                  <a:lnTo>
                    <a:pt x="37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29"/>
            <p:cNvSpPr/>
            <p:nvPr/>
          </p:nvSpPr>
          <p:spPr>
            <a:xfrm>
              <a:off x="3155300" y="160525"/>
              <a:ext cx="38300" cy="36350"/>
            </a:xfrm>
            <a:custGeom>
              <a:avLst/>
              <a:gdLst/>
              <a:ahLst/>
              <a:cxnLst/>
              <a:rect l="l" t="t" r="r" b="b"/>
              <a:pathLst>
                <a:path w="1532" h="1454" extrusionOk="0">
                  <a:moveTo>
                    <a:pt x="634" y="1"/>
                  </a:moveTo>
                  <a:lnTo>
                    <a:pt x="555" y="97"/>
                  </a:lnTo>
                  <a:lnTo>
                    <a:pt x="1172" y="761"/>
                  </a:lnTo>
                  <a:lnTo>
                    <a:pt x="417" y="418"/>
                  </a:lnTo>
                  <a:lnTo>
                    <a:pt x="388" y="453"/>
                  </a:lnTo>
                  <a:lnTo>
                    <a:pt x="869" y="1124"/>
                  </a:lnTo>
                  <a:lnTo>
                    <a:pt x="88" y="666"/>
                  </a:lnTo>
                  <a:lnTo>
                    <a:pt x="1" y="773"/>
                  </a:lnTo>
                  <a:lnTo>
                    <a:pt x="1165" y="1454"/>
                  </a:lnTo>
                  <a:lnTo>
                    <a:pt x="1204" y="1407"/>
                  </a:lnTo>
                  <a:lnTo>
                    <a:pt x="675" y="674"/>
                  </a:lnTo>
                  <a:lnTo>
                    <a:pt x="1494" y="1053"/>
                  </a:lnTo>
                  <a:lnTo>
                    <a:pt x="1531" y="1008"/>
                  </a:lnTo>
                  <a:lnTo>
                    <a:pt x="6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29"/>
            <p:cNvSpPr/>
            <p:nvPr/>
          </p:nvSpPr>
          <p:spPr>
            <a:xfrm>
              <a:off x="3210525" y="119425"/>
              <a:ext cx="27250" cy="35675"/>
            </a:xfrm>
            <a:custGeom>
              <a:avLst/>
              <a:gdLst/>
              <a:ahLst/>
              <a:cxnLst/>
              <a:rect l="l" t="t" r="r" b="b"/>
              <a:pathLst>
                <a:path w="1090" h="1427" extrusionOk="0">
                  <a:moveTo>
                    <a:pt x="852" y="1"/>
                  </a:moveTo>
                  <a:lnTo>
                    <a:pt x="710" y="70"/>
                  </a:lnTo>
                  <a:lnTo>
                    <a:pt x="725" y="775"/>
                  </a:lnTo>
                  <a:lnTo>
                    <a:pt x="152" y="337"/>
                  </a:lnTo>
                  <a:lnTo>
                    <a:pt x="1" y="410"/>
                  </a:lnTo>
                  <a:lnTo>
                    <a:pt x="717" y="956"/>
                  </a:lnTo>
                  <a:lnTo>
                    <a:pt x="944" y="1427"/>
                  </a:lnTo>
                  <a:lnTo>
                    <a:pt x="1089" y="1357"/>
                  </a:lnTo>
                  <a:lnTo>
                    <a:pt x="862" y="886"/>
                  </a:lnTo>
                  <a:lnTo>
                    <a:pt x="85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29"/>
            <p:cNvSpPr/>
            <p:nvPr/>
          </p:nvSpPr>
          <p:spPr>
            <a:xfrm>
              <a:off x="3245600" y="111475"/>
              <a:ext cx="27300" cy="33600"/>
            </a:xfrm>
            <a:custGeom>
              <a:avLst/>
              <a:gdLst/>
              <a:ahLst/>
              <a:cxnLst/>
              <a:rect l="l" t="t" r="r" b="b"/>
              <a:pathLst>
                <a:path w="1092" h="1344" extrusionOk="0">
                  <a:moveTo>
                    <a:pt x="511" y="142"/>
                  </a:moveTo>
                  <a:cubicBezTo>
                    <a:pt x="592" y="142"/>
                    <a:pt x="687" y="182"/>
                    <a:pt x="764" y="291"/>
                  </a:cubicBezTo>
                  <a:cubicBezTo>
                    <a:pt x="834" y="389"/>
                    <a:pt x="869" y="511"/>
                    <a:pt x="895" y="619"/>
                  </a:cubicBezTo>
                  <a:cubicBezTo>
                    <a:pt x="915" y="704"/>
                    <a:pt x="941" y="837"/>
                    <a:pt x="914" y="960"/>
                  </a:cubicBezTo>
                  <a:cubicBezTo>
                    <a:pt x="884" y="1099"/>
                    <a:pt x="796" y="1172"/>
                    <a:pt x="710" y="1193"/>
                  </a:cubicBezTo>
                  <a:cubicBezTo>
                    <a:pt x="692" y="1197"/>
                    <a:pt x="673" y="1199"/>
                    <a:pt x="653" y="1199"/>
                  </a:cubicBezTo>
                  <a:cubicBezTo>
                    <a:pt x="515" y="1199"/>
                    <a:pt x="343" y="1084"/>
                    <a:pt x="258" y="725"/>
                  </a:cubicBezTo>
                  <a:cubicBezTo>
                    <a:pt x="167" y="341"/>
                    <a:pt x="319" y="181"/>
                    <a:pt x="455" y="148"/>
                  </a:cubicBezTo>
                  <a:cubicBezTo>
                    <a:pt x="472" y="144"/>
                    <a:pt x="491" y="142"/>
                    <a:pt x="511" y="142"/>
                  </a:cubicBezTo>
                  <a:close/>
                  <a:moveTo>
                    <a:pt x="520" y="1"/>
                  </a:moveTo>
                  <a:cubicBezTo>
                    <a:pt x="489" y="1"/>
                    <a:pt x="458" y="4"/>
                    <a:pt x="429" y="11"/>
                  </a:cubicBezTo>
                  <a:cubicBezTo>
                    <a:pt x="236" y="57"/>
                    <a:pt x="1" y="271"/>
                    <a:pt x="120" y="777"/>
                  </a:cubicBezTo>
                  <a:cubicBezTo>
                    <a:pt x="222" y="1210"/>
                    <a:pt x="460" y="1344"/>
                    <a:pt x="651" y="1344"/>
                  </a:cubicBezTo>
                  <a:cubicBezTo>
                    <a:pt x="683" y="1344"/>
                    <a:pt x="713" y="1340"/>
                    <a:pt x="742" y="1333"/>
                  </a:cubicBezTo>
                  <a:cubicBezTo>
                    <a:pt x="881" y="1301"/>
                    <a:pt x="1011" y="1188"/>
                    <a:pt x="1055" y="996"/>
                  </a:cubicBezTo>
                  <a:cubicBezTo>
                    <a:pt x="1091" y="842"/>
                    <a:pt x="1062" y="679"/>
                    <a:pt x="1034" y="567"/>
                  </a:cubicBezTo>
                  <a:cubicBezTo>
                    <a:pt x="1007" y="446"/>
                    <a:pt x="960" y="288"/>
                    <a:pt x="857" y="167"/>
                  </a:cubicBezTo>
                  <a:cubicBezTo>
                    <a:pt x="759" y="52"/>
                    <a:pt x="636" y="1"/>
                    <a:pt x="5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29"/>
            <p:cNvSpPr/>
            <p:nvPr/>
          </p:nvSpPr>
          <p:spPr>
            <a:xfrm>
              <a:off x="3282775" y="107600"/>
              <a:ext cx="22250" cy="33300"/>
            </a:xfrm>
            <a:custGeom>
              <a:avLst/>
              <a:gdLst/>
              <a:ahLst/>
              <a:cxnLst/>
              <a:rect l="l" t="t" r="r" b="b"/>
              <a:pathLst>
                <a:path w="890" h="1332" extrusionOk="0">
                  <a:moveTo>
                    <a:pt x="416" y="140"/>
                  </a:moveTo>
                  <a:cubicBezTo>
                    <a:pt x="463" y="140"/>
                    <a:pt x="509" y="144"/>
                    <a:pt x="557" y="166"/>
                  </a:cubicBezTo>
                  <a:cubicBezTo>
                    <a:pt x="640" y="207"/>
                    <a:pt x="684" y="290"/>
                    <a:pt x="685" y="376"/>
                  </a:cubicBezTo>
                  <a:cubicBezTo>
                    <a:pt x="687" y="461"/>
                    <a:pt x="647" y="540"/>
                    <a:pt x="571" y="580"/>
                  </a:cubicBezTo>
                  <a:cubicBezTo>
                    <a:pt x="520" y="606"/>
                    <a:pt x="469" y="608"/>
                    <a:pt x="418" y="609"/>
                  </a:cubicBezTo>
                  <a:lnTo>
                    <a:pt x="161" y="613"/>
                  </a:lnTo>
                  <a:lnTo>
                    <a:pt x="153" y="145"/>
                  </a:lnTo>
                  <a:lnTo>
                    <a:pt x="394" y="140"/>
                  </a:lnTo>
                  <a:cubicBezTo>
                    <a:pt x="401" y="140"/>
                    <a:pt x="408" y="140"/>
                    <a:pt x="416" y="140"/>
                  </a:cubicBezTo>
                  <a:close/>
                  <a:moveTo>
                    <a:pt x="432" y="1"/>
                  </a:moveTo>
                  <a:cubicBezTo>
                    <a:pt x="419" y="1"/>
                    <a:pt x="405" y="1"/>
                    <a:pt x="392" y="1"/>
                  </a:cubicBezTo>
                  <a:lnTo>
                    <a:pt x="1" y="8"/>
                  </a:lnTo>
                  <a:lnTo>
                    <a:pt x="22" y="1331"/>
                  </a:lnTo>
                  <a:lnTo>
                    <a:pt x="173" y="1329"/>
                  </a:lnTo>
                  <a:lnTo>
                    <a:pt x="163" y="744"/>
                  </a:lnTo>
                  <a:lnTo>
                    <a:pt x="420" y="739"/>
                  </a:lnTo>
                  <a:lnTo>
                    <a:pt x="723" y="1320"/>
                  </a:lnTo>
                  <a:lnTo>
                    <a:pt x="889" y="1317"/>
                  </a:lnTo>
                  <a:lnTo>
                    <a:pt x="573" y="731"/>
                  </a:lnTo>
                  <a:cubicBezTo>
                    <a:pt x="733" y="685"/>
                    <a:pt x="841" y="532"/>
                    <a:pt x="837" y="357"/>
                  </a:cubicBezTo>
                  <a:cubicBezTo>
                    <a:pt x="835" y="224"/>
                    <a:pt x="768" y="102"/>
                    <a:pt x="645" y="42"/>
                  </a:cubicBezTo>
                  <a:cubicBezTo>
                    <a:pt x="574" y="7"/>
                    <a:pt x="503" y="1"/>
                    <a:pt x="4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29"/>
            <p:cNvSpPr/>
            <p:nvPr/>
          </p:nvSpPr>
          <p:spPr>
            <a:xfrm>
              <a:off x="3312650" y="108800"/>
              <a:ext cx="28100" cy="37100"/>
            </a:xfrm>
            <a:custGeom>
              <a:avLst/>
              <a:gdLst/>
              <a:ahLst/>
              <a:cxnLst/>
              <a:rect l="l" t="t" r="r" b="b"/>
              <a:pathLst>
                <a:path w="1124" h="1484" extrusionOk="0">
                  <a:moveTo>
                    <a:pt x="265" y="1"/>
                  </a:moveTo>
                  <a:lnTo>
                    <a:pt x="1" y="1299"/>
                  </a:lnTo>
                  <a:lnTo>
                    <a:pt x="155" y="1330"/>
                  </a:lnTo>
                  <a:lnTo>
                    <a:pt x="265" y="793"/>
                  </a:lnTo>
                  <a:lnTo>
                    <a:pt x="390" y="703"/>
                  </a:lnTo>
                  <a:lnTo>
                    <a:pt x="706" y="1453"/>
                  </a:lnTo>
                  <a:cubicBezTo>
                    <a:pt x="706" y="1453"/>
                    <a:pt x="790" y="1462"/>
                    <a:pt x="893" y="1483"/>
                  </a:cubicBezTo>
                  <a:lnTo>
                    <a:pt x="520" y="638"/>
                  </a:lnTo>
                  <a:lnTo>
                    <a:pt x="1124" y="177"/>
                  </a:lnTo>
                  <a:lnTo>
                    <a:pt x="1071" y="166"/>
                  </a:lnTo>
                  <a:cubicBezTo>
                    <a:pt x="1035" y="159"/>
                    <a:pt x="998" y="150"/>
                    <a:pt x="965" y="133"/>
                  </a:cubicBezTo>
                  <a:lnTo>
                    <a:pt x="298" y="632"/>
                  </a:lnTo>
                  <a:lnTo>
                    <a:pt x="410" y="86"/>
                  </a:lnTo>
                  <a:cubicBezTo>
                    <a:pt x="411" y="77"/>
                    <a:pt x="413" y="71"/>
                    <a:pt x="423" y="63"/>
                  </a:cubicBezTo>
                  <a:cubicBezTo>
                    <a:pt x="429" y="58"/>
                    <a:pt x="439" y="50"/>
                    <a:pt x="440" y="35"/>
                  </a:cubicBezTo>
                  <a:lnTo>
                    <a:pt x="26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29"/>
            <p:cNvSpPr/>
            <p:nvPr/>
          </p:nvSpPr>
          <p:spPr>
            <a:xfrm>
              <a:off x="3371075" y="139575"/>
              <a:ext cx="33075" cy="31725"/>
            </a:xfrm>
            <a:custGeom>
              <a:avLst/>
              <a:gdLst/>
              <a:ahLst/>
              <a:cxnLst/>
              <a:rect l="l" t="t" r="r" b="b"/>
              <a:pathLst>
                <a:path w="1323" h="1269" extrusionOk="0">
                  <a:moveTo>
                    <a:pt x="843" y="0"/>
                  </a:moveTo>
                  <a:cubicBezTo>
                    <a:pt x="684" y="0"/>
                    <a:pt x="492" y="83"/>
                    <a:pt x="304" y="336"/>
                  </a:cubicBezTo>
                  <a:cubicBezTo>
                    <a:pt x="0" y="747"/>
                    <a:pt x="131" y="1049"/>
                    <a:pt x="306" y="1179"/>
                  </a:cubicBezTo>
                  <a:cubicBezTo>
                    <a:pt x="386" y="1237"/>
                    <a:pt x="481" y="1268"/>
                    <a:pt x="577" y="1268"/>
                  </a:cubicBezTo>
                  <a:cubicBezTo>
                    <a:pt x="635" y="1268"/>
                    <a:pt x="693" y="1257"/>
                    <a:pt x="749" y="1234"/>
                  </a:cubicBezTo>
                  <a:lnTo>
                    <a:pt x="702" y="1112"/>
                  </a:lnTo>
                  <a:cubicBezTo>
                    <a:pt x="659" y="1130"/>
                    <a:pt x="615" y="1138"/>
                    <a:pt x="571" y="1138"/>
                  </a:cubicBezTo>
                  <a:cubicBezTo>
                    <a:pt x="504" y="1138"/>
                    <a:pt x="440" y="1118"/>
                    <a:pt x="389" y="1081"/>
                  </a:cubicBezTo>
                  <a:cubicBezTo>
                    <a:pt x="233" y="965"/>
                    <a:pt x="216" y="699"/>
                    <a:pt x="429" y="412"/>
                  </a:cubicBezTo>
                  <a:cubicBezTo>
                    <a:pt x="573" y="217"/>
                    <a:pt x="737" y="128"/>
                    <a:pt x="874" y="128"/>
                  </a:cubicBezTo>
                  <a:cubicBezTo>
                    <a:pt x="936" y="128"/>
                    <a:pt x="993" y="147"/>
                    <a:pt x="1039" y="181"/>
                  </a:cubicBezTo>
                  <a:cubicBezTo>
                    <a:pt x="1123" y="243"/>
                    <a:pt x="1164" y="350"/>
                    <a:pt x="1152" y="456"/>
                  </a:cubicBezTo>
                  <a:cubicBezTo>
                    <a:pt x="1151" y="464"/>
                    <a:pt x="1150" y="470"/>
                    <a:pt x="1144" y="478"/>
                  </a:cubicBezTo>
                  <a:cubicBezTo>
                    <a:pt x="1142" y="483"/>
                    <a:pt x="1137" y="486"/>
                    <a:pt x="1135" y="490"/>
                  </a:cubicBezTo>
                  <a:cubicBezTo>
                    <a:pt x="1133" y="492"/>
                    <a:pt x="1126" y="502"/>
                    <a:pt x="1129" y="513"/>
                  </a:cubicBezTo>
                  <a:lnTo>
                    <a:pt x="1285" y="541"/>
                  </a:lnTo>
                  <a:cubicBezTo>
                    <a:pt x="1322" y="371"/>
                    <a:pt x="1256" y="194"/>
                    <a:pt x="1115" y="89"/>
                  </a:cubicBezTo>
                  <a:cubicBezTo>
                    <a:pt x="1047" y="39"/>
                    <a:pt x="953" y="0"/>
                    <a:pt x="8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29"/>
            <p:cNvSpPr/>
            <p:nvPr/>
          </p:nvSpPr>
          <p:spPr>
            <a:xfrm>
              <a:off x="3393975" y="159800"/>
              <a:ext cx="36025" cy="34425"/>
            </a:xfrm>
            <a:custGeom>
              <a:avLst/>
              <a:gdLst/>
              <a:ahLst/>
              <a:cxnLst/>
              <a:rect l="l" t="t" r="r" b="b"/>
              <a:pathLst>
                <a:path w="1441" h="1377" extrusionOk="0">
                  <a:moveTo>
                    <a:pt x="1008" y="0"/>
                  </a:moveTo>
                  <a:lnTo>
                    <a:pt x="915" y="82"/>
                  </a:lnTo>
                  <a:lnTo>
                    <a:pt x="1076" y="267"/>
                  </a:lnTo>
                  <a:lnTo>
                    <a:pt x="265" y="975"/>
                  </a:lnTo>
                  <a:lnTo>
                    <a:pt x="94" y="779"/>
                  </a:lnTo>
                  <a:lnTo>
                    <a:pt x="0" y="861"/>
                  </a:lnTo>
                  <a:lnTo>
                    <a:pt x="450" y="1376"/>
                  </a:lnTo>
                  <a:lnTo>
                    <a:pt x="543" y="1295"/>
                  </a:lnTo>
                  <a:lnTo>
                    <a:pt x="362" y="1088"/>
                  </a:lnTo>
                  <a:lnTo>
                    <a:pt x="1174" y="379"/>
                  </a:lnTo>
                  <a:lnTo>
                    <a:pt x="1346" y="576"/>
                  </a:lnTo>
                  <a:lnTo>
                    <a:pt x="1440" y="494"/>
                  </a:lnTo>
                  <a:lnTo>
                    <a:pt x="100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29"/>
            <p:cNvSpPr/>
            <p:nvPr/>
          </p:nvSpPr>
          <p:spPr>
            <a:xfrm>
              <a:off x="3416000" y="186500"/>
              <a:ext cx="35625" cy="27525"/>
            </a:xfrm>
            <a:custGeom>
              <a:avLst/>
              <a:gdLst/>
              <a:ahLst/>
              <a:cxnLst/>
              <a:rect l="l" t="t" r="r" b="b"/>
              <a:pathLst>
                <a:path w="1425" h="1101" extrusionOk="0">
                  <a:moveTo>
                    <a:pt x="983" y="0"/>
                  </a:moveTo>
                  <a:lnTo>
                    <a:pt x="866" y="65"/>
                  </a:lnTo>
                  <a:lnTo>
                    <a:pt x="1047" y="395"/>
                  </a:lnTo>
                  <a:lnTo>
                    <a:pt x="0" y="968"/>
                  </a:lnTo>
                  <a:lnTo>
                    <a:pt x="73" y="1100"/>
                  </a:lnTo>
                  <a:lnTo>
                    <a:pt x="1120" y="527"/>
                  </a:lnTo>
                  <a:lnTo>
                    <a:pt x="1307" y="869"/>
                  </a:lnTo>
                  <a:lnTo>
                    <a:pt x="1424" y="804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29"/>
            <p:cNvSpPr/>
            <p:nvPr/>
          </p:nvSpPr>
          <p:spPr>
            <a:xfrm>
              <a:off x="3428125" y="219800"/>
              <a:ext cx="35575" cy="22925"/>
            </a:xfrm>
            <a:custGeom>
              <a:avLst/>
              <a:gdLst/>
              <a:ahLst/>
              <a:cxnLst/>
              <a:rect l="l" t="t" r="r" b="b"/>
              <a:pathLst>
                <a:path w="1423" h="917" extrusionOk="0">
                  <a:moveTo>
                    <a:pt x="1160" y="0"/>
                  </a:moveTo>
                  <a:lnTo>
                    <a:pt x="503" y="615"/>
                  </a:lnTo>
                  <a:lnTo>
                    <a:pt x="1" y="762"/>
                  </a:lnTo>
                  <a:lnTo>
                    <a:pt x="46" y="916"/>
                  </a:lnTo>
                  <a:lnTo>
                    <a:pt x="547" y="771"/>
                  </a:lnTo>
                  <a:lnTo>
                    <a:pt x="1422" y="908"/>
                  </a:lnTo>
                  <a:lnTo>
                    <a:pt x="1379" y="757"/>
                  </a:lnTo>
                  <a:lnTo>
                    <a:pt x="680" y="654"/>
                  </a:lnTo>
                  <a:lnTo>
                    <a:pt x="1207" y="162"/>
                  </a:lnTo>
                  <a:lnTo>
                    <a:pt x="116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29"/>
            <p:cNvSpPr/>
            <p:nvPr/>
          </p:nvSpPr>
          <p:spPr>
            <a:xfrm>
              <a:off x="3110725" y="274400"/>
              <a:ext cx="369950" cy="190575"/>
            </a:xfrm>
            <a:custGeom>
              <a:avLst/>
              <a:gdLst/>
              <a:ahLst/>
              <a:cxnLst/>
              <a:rect l="l" t="t" r="r" b="b"/>
              <a:pathLst>
                <a:path w="14798" h="7623" extrusionOk="0">
                  <a:moveTo>
                    <a:pt x="224" y="0"/>
                  </a:moveTo>
                  <a:cubicBezTo>
                    <a:pt x="100" y="0"/>
                    <a:pt x="1" y="101"/>
                    <a:pt x="1" y="224"/>
                  </a:cubicBezTo>
                  <a:cubicBezTo>
                    <a:pt x="1" y="4303"/>
                    <a:pt x="3319" y="7623"/>
                    <a:pt x="7399" y="7623"/>
                  </a:cubicBezTo>
                  <a:cubicBezTo>
                    <a:pt x="11478" y="7623"/>
                    <a:pt x="14798" y="4303"/>
                    <a:pt x="14798" y="224"/>
                  </a:cubicBezTo>
                  <a:cubicBezTo>
                    <a:pt x="14798" y="101"/>
                    <a:pt x="14697" y="0"/>
                    <a:pt x="14574" y="0"/>
                  </a:cubicBezTo>
                  <a:cubicBezTo>
                    <a:pt x="14450" y="0"/>
                    <a:pt x="14350" y="101"/>
                    <a:pt x="14350" y="224"/>
                  </a:cubicBezTo>
                  <a:cubicBezTo>
                    <a:pt x="14350" y="4057"/>
                    <a:pt x="11232" y="7175"/>
                    <a:pt x="7399" y="7175"/>
                  </a:cubicBezTo>
                  <a:cubicBezTo>
                    <a:pt x="3566" y="7175"/>
                    <a:pt x="448" y="4057"/>
                    <a:pt x="448" y="224"/>
                  </a:cubicBezTo>
                  <a:cubicBezTo>
                    <a:pt x="448" y="101"/>
                    <a:pt x="347" y="0"/>
                    <a:pt x="2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29"/>
            <p:cNvSpPr/>
            <p:nvPr/>
          </p:nvSpPr>
          <p:spPr>
            <a:xfrm>
              <a:off x="3214050" y="394775"/>
              <a:ext cx="163325" cy="37400"/>
            </a:xfrm>
            <a:custGeom>
              <a:avLst/>
              <a:gdLst/>
              <a:ahLst/>
              <a:cxnLst/>
              <a:rect l="l" t="t" r="r" b="b"/>
              <a:pathLst>
                <a:path w="6533" h="1496" extrusionOk="0">
                  <a:moveTo>
                    <a:pt x="252" y="1"/>
                  </a:moveTo>
                  <a:cubicBezTo>
                    <a:pt x="187" y="1"/>
                    <a:pt x="121" y="29"/>
                    <a:pt x="77" y="84"/>
                  </a:cubicBezTo>
                  <a:cubicBezTo>
                    <a:pt x="0" y="181"/>
                    <a:pt x="16" y="322"/>
                    <a:pt x="112" y="399"/>
                  </a:cubicBezTo>
                  <a:cubicBezTo>
                    <a:pt x="1026" y="1130"/>
                    <a:pt x="2145" y="1495"/>
                    <a:pt x="3266" y="1495"/>
                  </a:cubicBezTo>
                  <a:cubicBezTo>
                    <a:pt x="4386" y="1495"/>
                    <a:pt x="5506" y="1130"/>
                    <a:pt x="6419" y="399"/>
                  </a:cubicBezTo>
                  <a:cubicBezTo>
                    <a:pt x="6516" y="322"/>
                    <a:pt x="6532" y="181"/>
                    <a:pt x="6454" y="84"/>
                  </a:cubicBezTo>
                  <a:cubicBezTo>
                    <a:pt x="6410" y="29"/>
                    <a:pt x="6345" y="1"/>
                    <a:pt x="6280" y="1"/>
                  </a:cubicBezTo>
                  <a:cubicBezTo>
                    <a:pt x="6231" y="1"/>
                    <a:pt x="6181" y="17"/>
                    <a:pt x="6140" y="49"/>
                  </a:cubicBezTo>
                  <a:cubicBezTo>
                    <a:pt x="5307" y="716"/>
                    <a:pt x="4287" y="1049"/>
                    <a:pt x="3266" y="1049"/>
                  </a:cubicBezTo>
                  <a:cubicBezTo>
                    <a:pt x="2245" y="1049"/>
                    <a:pt x="1224" y="716"/>
                    <a:pt x="391" y="49"/>
                  </a:cubicBezTo>
                  <a:cubicBezTo>
                    <a:pt x="350" y="17"/>
                    <a:pt x="301" y="1"/>
                    <a:pt x="2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29"/>
            <p:cNvSpPr/>
            <p:nvPr/>
          </p:nvSpPr>
          <p:spPr>
            <a:xfrm>
              <a:off x="3194350" y="311200"/>
              <a:ext cx="14275" cy="27975"/>
            </a:xfrm>
            <a:custGeom>
              <a:avLst/>
              <a:gdLst/>
              <a:ahLst/>
              <a:cxnLst/>
              <a:rect l="l" t="t" r="r" b="b"/>
              <a:pathLst>
                <a:path w="571" h="1119" extrusionOk="0">
                  <a:moveTo>
                    <a:pt x="287" y="0"/>
                  </a:moveTo>
                  <a:lnTo>
                    <a:pt x="1" y="150"/>
                  </a:lnTo>
                  <a:lnTo>
                    <a:pt x="30" y="219"/>
                  </a:lnTo>
                  <a:lnTo>
                    <a:pt x="251" y="157"/>
                  </a:lnTo>
                  <a:lnTo>
                    <a:pt x="251" y="1020"/>
                  </a:lnTo>
                  <a:lnTo>
                    <a:pt x="44" y="1020"/>
                  </a:lnTo>
                  <a:lnTo>
                    <a:pt x="44" y="1119"/>
                  </a:lnTo>
                  <a:lnTo>
                    <a:pt x="571" y="1119"/>
                  </a:lnTo>
                  <a:lnTo>
                    <a:pt x="571" y="1020"/>
                  </a:lnTo>
                  <a:lnTo>
                    <a:pt x="370" y="1020"/>
                  </a:lnTo>
                  <a:lnTo>
                    <a:pt x="37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29"/>
            <p:cNvSpPr/>
            <p:nvPr/>
          </p:nvSpPr>
          <p:spPr>
            <a:xfrm>
              <a:off x="3220150" y="310975"/>
              <a:ext cx="16550" cy="28650"/>
            </a:xfrm>
            <a:custGeom>
              <a:avLst/>
              <a:gdLst/>
              <a:ahLst/>
              <a:cxnLst/>
              <a:rect l="l" t="t" r="r" b="b"/>
              <a:pathLst>
                <a:path w="662" h="1146" extrusionOk="0">
                  <a:moveTo>
                    <a:pt x="318" y="111"/>
                  </a:moveTo>
                  <a:cubicBezTo>
                    <a:pt x="444" y="111"/>
                    <a:pt x="550" y="251"/>
                    <a:pt x="531" y="476"/>
                  </a:cubicBezTo>
                  <a:cubicBezTo>
                    <a:pt x="481" y="559"/>
                    <a:pt x="399" y="613"/>
                    <a:pt x="318" y="613"/>
                  </a:cubicBezTo>
                  <a:cubicBezTo>
                    <a:pt x="220" y="613"/>
                    <a:pt x="123" y="531"/>
                    <a:pt x="123" y="365"/>
                  </a:cubicBezTo>
                  <a:cubicBezTo>
                    <a:pt x="123" y="202"/>
                    <a:pt x="216" y="111"/>
                    <a:pt x="318" y="111"/>
                  </a:cubicBezTo>
                  <a:close/>
                  <a:moveTo>
                    <a:pt x="320" y="1"/>
                  </a:moveTo>
                  <a:cubicBezTo>
                    <a:pt x="146" y="1"/>
                    <a:pt x="1" y="153"/>
                    <a:pt x="1" y="370"/>
                  </a:cubicBezTo>
                  <a:cubicBezTo>
                    <a:pt x="1" y="584"/>
                    <a:pt x="145" y="722"/>
                    <a:pt x="307" y="722"/>
                  </a:cubicBezTo>
                  <a:cubicBezTo>
                    <a:pt x="399" y="722"/>
                    <a:pt x="484" y="676"/>
                    <a:pt x="537" y="601"/>
                  </a:cubicBezTo>
                  <a:lnTo>
                    <a:pt x="537" y="601"/>
                  </a:lnTo>
                  <a:cubicBezTo>
                    <a:pt x="531" y="774"/>
                    <a:pt x="503" y="849"/>
                    <a:pt x="491" y="877"/>
                  </a:cubicBezTo>
                  <a:cubicBezTo>
                    <a:pt x="443" y="990"/>
                    <a:pt x="351" y="1031"/>
                    <a:pt x="270" y="1031"/>
                  </a:cubicBezTo>
                  <a:cubicBezTo>
                    <a:pt x="191" y="1031"/>
                    <a:pt x="137" y="991"/>
                    <a:pt x="136" y="990"/>
                  </a:cubicBezTo>
                  <a:cubicBezTo>
                    <a:pt x="121" y="978"/>
                    <a:pt x="126" y="959"/>
                    <a:pt x="107" y="947"/>
                  </a:cubicBezTo>
                  <a:lnTo>
                    <a:pt x="21" y="1043"/>
                  </a:lnTo>
                  <a:cubicBezTo>
                    <a:pt x="86" y="1108"/>
                    <a:pt x="175" y="1145"/>
                    <a:pt x="267" y="1145"/>
                  </a:cubicBezTo>
                  <a:cubicBezTo>
                    <a:pt x="403" y="1145"/>
                    <a:pt x="545" y="1063"/>
                    <a:pt x="614" y="885"/>
                  </a:cubicBezTo>
                  <a:cubicBezTo>
                    <a:pt x="633" y="833"/>
                    <a:pt x="662" y="737"/>
                    <a:pt x="662" y="554"/>
                  </a:cubicBezTo>
                  <a:cubicBezTo>
                    <a:pt x="662" y="414"/>
                    <a:pt x="648" y="318"/>
                    <a:pt x="622" y="242"/>
                  </a:cubicBezTo>
                  <a:cubicBezTo>
                    <a:pt x="565" y="72"/>
                    <a:pt x="436" y="1"/>
                    <a:pt x="3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29"/>
            <p:cNvSpPr/>
            <p:nvPr/>
          </p:nvSpPr>
          <p:spPr>
            <a:xfrm>
              <a:off x="3251975" y="334475"/>
              <a:ext cx="5300" cy="5175"/>
            </a:xfrm>
            <a:custGeom>
              <a:avLst/>
              <a:gdLst/>
              <a:ahLst/>
              <a:cxnLst/>
              <a:rect l="l" t="t" r="r" b="b"/>
              <a:pathLst>
                <a:path w="212" h="207" extrusionOk="0">
                  <a:moveTo>
                    <a:pt x="106" y="1"/>
                  </a:moveTo>
                  <a:cubicBezTo>
                    <a:pt x="47" y="1"/>
                    <a:pt x="1" y="47"/>
                    <a:pt x="1" y="104"/>
                  </a:cubicBezTo>
                  <a:cubicBezTo>
                    <a:pt x="1" y="160"/>
                    <a:pt x="47" y="206"/>
                    <a:pt x="106" y="206"/>
                  </a:cubicBezTo>
                  <a:cubicBezTo>
                    <a:pt x="165" y="206"/>
                    <a:pt x="212" y="160"/>
                    <a:pt x="212" y="104"/>
                  </a:cubicBezTo>
                  <a:cubicBezTo>
                    <a:pt x="212" y="47"/>
                    <a:pt x="165" y="1"/>
                    <a:pt x="1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29"/>
            <p:cNvSpPr/>
            <p:nvPr/>
          </p:nvSpPr>
          <p:spPr>
            <a:xfrm>
              <a:off x="3273025" y="311050"/>
              <a:ext cx="17900" cy="28600"/>
            </a:xfrm>
            <a:custGeom>
              <a:avLst/>
              <a:gdLst/>
              <a:ahLst/>
              <a:cxnLst/>
              <a:rect l="l" t="t" r="r" b="b"/>
              <a:pathLst>
                <a:path w="716" h="1144" extrusionOk="0">
                  <a:moveTo>
                    <a:pt x="358" y="110"/>
                  </a:moveTo>
                  <a:cubicBezTo>
                    <a:pt x="419" y="110"/>
                    <a:pt x="487" y="156"/>
                    <a:pt x="535" y="255"/>
                  </a:cubicBezTo>
                  <a:lnTo>
                    <a:pt x="142" y="763"/>
                  </a:lnTo>
                  <a:cubicBezTo>
                    <a:pt x="126" y="702"/>
                    <a:pt x="117" y="631"/>
                    <a:pt x="117" y="553"/>
                  </a:cubicBezTo>
                  <a:cubicBezTo>
                    <a:pt x="117" y="267"/>
                    <a:pt x="248" y="110"/>
                    <a:pt x="358" y="110"/>
                  </a:cubicBezTo>
                  <a:close/>
                  <a:moveTo>
                    <a:pt x="576" y="375"/>
                  </a:moveTo>
                  <a:cubicBezTo>
                    <a:pt x="591" y="438"/>
                    <a:pt x="599" y="512"/>
                    <a:pt x="599" y="599"/>
                  </a:cubicBezTo>
                  <a:cubicBezTo>
                    <a:pt x="599" y="911"/>
                    <a:pt x="465" y="1030"/>
                    <a:pt x="366" y="1030"/>
                  </a:cubicBezTo>
                  <a:cubicBezTo>
                    <a:pt x="301" y="1030"/>
                    <a:pt x="232" y="975"/>
                    <a:pt x="184" y="877"/>
                  </a:cubicBezTo>
                  <a:lnTo>
                    <a:pt x="576" y="375"/>
                  </a:lnTo>
                  <a:close/>
                  <a:moveTo>
                    <a:pt x="360" y="0"/>
                  </a:moveTo>
                  <a:cubicBezTo>
                    <a:pt x="184" y="0"/>
                    <a:pt x="0" y="218"/>
                    <a:pt x="0" y="575"/>
                  </a:cubicBezTo>
                  <a:cubicBezTo>
                    <a:pt x="0" y="935"/>
                    <a:pt x="186" y="1143"/>
                    <a:pt x="362" y="1143"/>
                  </a:cubicBezTo>
                  <a:cubicBezTo>
                    <a:pt x="524" y="1143"/>
                    <a:pt x="715" y="968"/>
                    <a:pt x="715" y="584"/>
                  </a:cubicBezTo>
                  <a:cubicBezTo>
                    <a:pt x="715" y="204"/>
                    <a:pt x="532" y="0"/>
                    <a:pt x="3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29"/>
            <p:cNvSpPr/>
            <p:nvPr/>
          </p:nvSpPr>
          <p:spPr>
            <a:xfrm>
              <a:off x="3300450" y="311250"/>
              <a:ext cx="17100" cy="28400"/>
            </a:xfrm>
            <a:custGeom>
              <a:avLst/>
              <a:gdLst/>
              <a:ahLst/>
              <a:cxnLst/>
              <a:rect l="l" t="t" r="r" b="b"/>
              <a:pathLst>
                <a:path w="684" h="1136" extrusionOk="0">
                  <a:moveTo>
                    <a:pt x="77" y="0"/>
                  </a:moveTo>
                  <a:lnTo>
                    <a:pt x="38" y="567"/>
                  </a:lnTo>
                  <a:lnTo>
                    <a:pt x="119" y="599"/>
                  </a:lnTo>
                  <a:cubicBezTo>
                    <a:pt x="172" y="532"/>
                    <a:pt x="251" y="494"/>
                    <a:pt x="327" y="494"/>
                  </a:cubicBezTo>
                  <a:cubicBezTo>
                    <a:pt x="445" y="494"/>
                    <a:pt x="555" y="582"/>
                    <a:pt x="555" y="761"/>
                  </a:cubicBezTo>
                  <a:cubicBezTo>
                    <a:pt x="555" y="932"/>
                    <a:pt x="450" y="1026"/>
                    <a:pt x="330" y="1026"/>
                  </a:cubicBezTo>
                  <a:cubicBezTo>
                    <a:pt x="210" y="1026"/>
                    <a:pt x="132" y="934"/>
                    <a:pt x="126" y="923"/>
                  </a:cubicBezTo>
                  <a:cubicBezTo>
                    <a:pt x="119" y="909"/>
                    <a:pt x="127" y="891"/>
                    <a:pt x="113" y="880"/>
                  </a:cubicBezTo>
                  <a:lnTo>
                    <a:pt x="1" y="964"/>
                  </a:lnTo>
                  <a:cubicBezTo>
                    <a:pt x="75" y="1073"/>
                    <a:pt x="199" y="1135"/>
                    <a:pt x="332" y="1135"/>
                  </a:cubicBezTo>
                  <a:cubicBezTo>
                    <a:pt x="525" y="1135"/>
                    <a:pt x="684" y="1004"/>
                    <a:pt x="684" y="762"/>
                  </a:cubicBezTo>
                  <a:cubicBezTo>
                    <a:pt x="684" y="524"/>
                    <a:pt x="533" y="391"/>
                    <a:pt x="347" y="391"/>
                  </a:cubicBezTo>
                  <a:cubicBezTo>
                    <a:pt x="285" y="391"/>
                    <a:pt x="223" y="405"/>
                    <a:pt x="165" y="434"/>
                  </a:cubicBezTo>
                  <a:lnTo>
                    <a:pt x="182" y="113"/>
                  </a:lnTo>
                  <a:lnTo>
                    <a:pt x="642" y="113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29"/>
            <p:cNvSpPr/>
            <p:nvPr/>
          </p:nvSpPr>
          <p:spPr>
            <a:xfrm>
              <a:off x="3332475" y="334475"/>
              <a:ext cx="5325" cy="5175"/>
            </a:xfrm>
            <a:custGeom>
              <a:avLst/>
              <a:gdLst/>
              <a:ahLst/>
              <a:cxnLst/>
              <a:rect l="l" t="t" r="r" b="b"/>
              <a:pathLst>
                <a:path w="213" h="207" extrusionOk="0">
                  <a:moveTo>
                    <a:pt x="106" y="1"/>
                  </a:moveTo>
                  <a:cubicBezTo>
                    <a:pt x="47" y="1"/>
                    <a:pt x="1" y="47"/>
                    <a:pt x="1" y="104"/>
                  </a:cubicBezTo>
                  <a:cubicBezTo>
                    <a:pt x="1" y="160"/>
                    <a:pt x="48" y="206"/>
                    <a:pt x="106" y="206"/>
                  </a:cubicBezTo>
                  <a:cubicBezTo>
                    <a:pt x="165" y="206"/>
                    <a:pt x="212" y="160"/>
                    <a:pt x="212" y="104"/>
                  </a:cubicBezTo>
                  <a:cubicBezTo>
                    <a:pt x="212" y="47"/>
                    <a:pt x="165" y="1"/>
                    <a:pt x="1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29"/>
            <p:cNvSpPr/>
            <p:nvPr/>
          </p:nvSpPr>
          <p:spPr>
            <a:xfrm>
              <a:off x="3354375" y="311150"/>
              <a:ext cx="15925" cy="28475"/>
            </a:xfrm>
            <a:custGeom>
              <a:avLst/>
              <a:gdLst/>
              <a:ahLst/>
              <a:cxnLst/>
              <a:rect l="l" t="t" r="r" b="b"/>
              <a:pathLst>
                <a:path w="637" h="1139" extrusionOk="0">
                  <a:moveTo>
                    <a:pt x="305" y="1"/>
                  </a:moveTo>
                  <a:cubicBezTo>
                    <a:pt x="205" y="1"/>
                    <a:pt x="107" y="43"/>
                    <a:pt x="37" y="120"/>
                  </a:cubicBezTo>
                  <a:lnTo>
                    <a:pt x="107" y="197"/>
                  </a:lnTo>
                  <a:cubicBezTo>
                    <a:pt x="159" y="141"/>
                    <a:pt x="230" y="111"/>
                    <a:pt x="299" y="111"/>
                  </a:cubicBezTo>
                  <a:cubicBezTo>
                    <a:pt x="413" y="111"/>
                    <a:pt x="493" y="191"/>
                    <a:pt x="493" y="285"/>
                  </a:cubicBezTo>
                  <a:cubicBezTo>
                    <a:pt x="493" y="353"/>
                    <a:pt x="451" y="427"/>
                    <a:pt x="374" y="461"/>
                  </a:cubicBezTo>
                  <a:cubicBezTo>
                    <a:pt x="354" y="469"/>
                    <a:pt x="303" y="489"/>
                    <a:pt x="198" y="489"/>
                  </a:cubicBezTo>
                  <a:lnTo>
                    <a:pt x="198" y="589"/>
                  </a:lnTo>
                  <a:cubicBezTo>
                    <a:pt x="217" y="586"/>
                    <a:pt x="235" y="586"/>
                    <a:pt x="255" y="586"/>
                  </a:cubicBezTo>
                  <a:cubicBezTo>
                    <a:pt x="406" y="586"/>
                    <a:pt x="517" y="664"/>
                    <a:pt x="517" y="798"/>
                  </a:cubicBezTo>
                  <a:cubicBezTo>
                    <a:pt x="517" y="920"/>
                    <a:pt x="423" y="1025"/>
                    <a:pt x="292" y="1025"/>
                  </a:cubicBezTo>
                  <a:cubicBezTo>
                    <a:pt x="188" y="1025"/>
                    <a:pt x="125" y="958"/>
                    <a:pt x="117" y="949"/>
                  </a:cubicBezTo>
                  <a:cubicBezTo>
                    <a:pt x="103" y="932"/>
                    <a:pt x="111" y="915"/>
                    <a:pt x="95" y="898"/>
                  </a:cubicBezTo>
                  <a:lnTo>
                    <a:pt x="0" y="1011"/>
                  </a:lnTo>
                  <a:cubicBezTo>
                    <a:pt x="75" y="1095"/>
                    <a:pt x="181" y="1138"/>
                    <a:pt x="293" y="1138"/>
                  </a:cubicBezTo>
                  <a:cubicBezTo>
                    <a:pt x="507" y="1138"/>
                    <a:pt x="637" y="985"/>
                    <a:pt x="637" y="813"/>
                  </a:cubicBezTo>
                  <a:cubicBezTo>
                    <a:pt x="637" y="680"/>
                    <a:pt x="561" y="567"/>
                    <a:pt x="445" y="524"/>
                  </a:cubicBezTo>
                  <a:cubicBezTo>
                    <a:pt x="545" y="487"/>
                    <a:pt x="612" y="392"/>
                    <a:pt x="612" y="283"/>
                  </a:cubicBezTo>
                  <a:cubicBezTo>
                    <a:pt x="612" y="131"/>
                    <a:pt x="482" y="1"/>
                    <a:pt x="3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29"/>
            <p:cNvSpPr/>
            <p:nvPr/>
          </p:nvSpPr>
          <p:spPr>
            <a:xfrm>
              <a:off x="3380800" y="310900"/>
              <a:ext cx="17075" cy="28725"/>
            </a:xfrm>
            <a:custGeom>
              <a:avLst/>
              <a:gdLst/>
              <a:ahLst/>
              <a:cxnLst/>
              <a:rect l="l" t="t" r="r" b="b"/>
              <a:pathLst>
                <a:path w="683" h="1149" extrusionOk="0">
                  <a:moveTo>
                    <a:pt x="346" y="105"/>
                  </a:moveTo>
                  <a:cubicBezTo>
                    <a:pt x="445" y="105"/>
                    <a:pt x="523" y="179"/>
                    <a:pt x="523" y="272"/>
                  </a:cubicBezTo>
                  <a:cubicBezTo>
                    <a:pt x="523" y="358"/>
                    <a:pt x="458" y="442"/>
                    <a:pt x="370" y="488"/>
                  </a:cubicBezTo>
                  <a:cubicBezTo>
                    <a:pt x="370" y="488"/>
                    <a:pt x="174" y="411"/>
                    <a:pt x="174" y="265"/>
                  </a:cubicBezTo>
                  <a:cubicBezTo>
                    <a:pt x="174" y="176"/>
                    <a:pt x="248" y="105"/>
                    <a:pt x="346" y="105"/>
                  </a:cubicBezTo>
                  <a:close/>
                  <a:moveTo>
                    <a:pt x="318" y="587"/>
                  </a:moveTo>
                  <a:cubicBezTo>
                    <a:pt x="461" y="632"/>
                    <a:pt x="556" y="731"/>
                    <a:pt x="556" y="840"/>
                  </a:cubicBezTo>
                  <a:cubicBezTo>
                    <a:pt x="556" y="947"/>
                    <a:pt x="464" y="1035"/>
                    <a:pt x="346" y="1035"/>
                  </a:cubicBezTo>
                  <a:cubicBezTo>
                    <a:pt x="224" y="1035"/>
                    <a:pt x="129" y="945"/>
                    <a:pt x="129" y="832"/>
                  </a:cubicBezTo>
                  <a:cubicBezTo>
                    <a:pt x="129" y="726"/>
                    <a:pt x="212" y="631"/>
                    <a:pt x="318" y="587"/>
                  </a:cubicBezTo>
                  <a:close/>
                  <a:moveTo>
                    <a:pt x="355" y="0"/>
                  </a:moveTo>
                  <a:cubicBezTo>
                    <a:pt x="184" y="0"/>
                    <a:pt x="53" y="125"/>
                    <a:pt x="53" y="275"/>
                  </a:cubicBezTo>
                  <a:cubicBezTo>
                    <a:pt x="53" y="385"/>
                    <a:pt x="123" y="485"/>
                    <a:pt x="224" y="536"/>
                  </a:cubicBezTo>
                  <a:cubicBezTo>
                    <a:pt x="92" y="598"/>
                    <a:pt x="1" y="720"/>
                    <a:pt x="1" y="849"/>
                  </a:cubicBezTo>
                  <a:cubicBezTo>
                    <a:pt x="1" y="1015"/>
                    <a:pt x="148" y="1148"/>
                    <a:pt x="340" y="1148"/>
                  </a:cubicBezTo>
                  <a:cubicBezTo>
                    <a:pt x="535" y="1148"/>
                    <a:pt x="683" y="1011"/>
                    <a:pt x="683" y="842"/>
                  </a:cubicBezTo>
                  <a:cubicBezTo>
                    <a:pt x="683" y="710"/>
                    <a:pt x="594" y="591"/>
                    <a:pt x="468" y="533"/>
                  </a:cubicBezTo>
                  <a:cubicBezTo>
                    <a:pt x="575" y="476"/>
                    <a:pt x="645" y="372"/>
                    <a:pt x="645" y="264"/>
                  </a:cubicBezTo>
                  <a:cubicBezTo>
                    <a:pt x="645" y="117"/>
                    <a:pt x="519" y="0"/>
                    <a:pt x="3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29"/>
            <p:cNvSpPr/>
            <p:nvPr/>
          </p:nvSpPr>
          <p:spPr>
            <a:xfrm>
              <a:off x="3262025" y="175850"/>
              <a:ext cx="67325" cy="63875"/>
            </a:xfrm>
            <a:custGeom>
              <a:avLst/>
              <a:gdLst/>
              <a:ahLst/>
              <a:cxnLst/>
              <a:rect l="l" t="t" r="r" b="b"/>
              <a:pathLst>
                <a:path w="2693" h="2555" extrusionOk="0">
                  <a:moveTo>
                    <a:pt x="1347" y="730"/>
                  </a:moveTo>
                  <a:lnTo>
                    <a:pt x="1488" y="1017"/>
                  </a:lnTo>
                  <a:cubicBezTo>
                    <a:pt x="1521" y="1084"/>
                    <a:pt x="1584" y="1129"/>
                    <a:pt x="1657" y="1139"/>
                  </a:cubicBezTo>
                  <a:lnTo>
                    <a:pt x="1974" y="1186"/>
                  </a:lnTo>
                  <a:lnTo>
                    <a:pt x="1745" y="1409"/>
                  </a:lnTo>
                  <a:cubicBezTo>
                    <a:pt x="1692" y="1460"/>
                    <a:pt x="1668" y="1534"/>
                    <a:pt x="1680" y="1607"/>
                  </a:cubicBezTo>
                  <a:lnTo>
                    <a:pt x="1734" y="1923"/>
                  </a:lnTo>
                  <a:lnTo>
                    <a:pt x="1451" y="1773"/>
                  </a:lnTo>
                  <a:cubicBezTo>
                    <a:pt x="1418" y="1757"/>
                    <a:pt x="1382" y="1748"/>
                    <a:pt x="1347" y="1748"/>
                  </a:cubicBezTo>
                  <a:cubicBezTo>
                    <a:pt x="1311" y="1748"/>
                    <a:pt x="1275" y="1757"/>
                    <a:pt x="1243" y="1773"/>
                  </a:cubicBezTo>
                  <a:lnTo>
                    <a:pt x="960" y="1923"/>
                  </a:lnTo>
                  <a:lnTo>
                    <a:pt x="1013" y="1607"/>
                  </a:lnTo>
                  <a:cubicBezTo>
                    <a:pt x="1026" y="1534"/>
                    <a:pt x="1002" y="1460"/>
                    <a:pt x="949" y="1409"/>
                  </a:cubicBezTo>
                  <a:lnTo>
                    <a:pt x="720" y="1186"/>
                  </a:lnTo>
                  <a:lnTo>
                    <a:pt x="1037" y="1139"/>
                  </a:lnTo>
                  <a:cubicBezTo>
                    <a:pt x="1110" y="1129"/>
                    <a:pt x="1173" y="1084"/>
                    <a:pt x="1205" y="1017"/>
                  </a:cubicBezTo>
                  <a:lnTo>
                    <a:pt x="1347" y="730"/>
                  </a:lnTo>
                  <a:close/>
                  <a:moveTo>
                    <a:pt x="1347" y="1"/>
                  </a:moveTo>
                  <a:cubicBezTo>
                    <a:pt x="1262" y="1"/>
                    <a:pt x="1184" y="50"/>
                    <a:pt x="1147" y="126"/>
                  </a:cubicBezTo>
                  <a:lnTo>
                    <a:pt x="856" y="713"/>
                  </a:lnTo>
                  <a:lnTo>
                    <a:pt x="207" y="808"/>
                  </a:lnTo>
                  <a:cubicBezTo>
                    <a:pt x="123" y="821"/>
                    <a:pt x="53" y="879"/>
                    <a:pt x="26" y="960"/>
                  </a:cubicBezTo>
                  <a:cubicBezTo>
                    <a:pt x="0" y="1042"/>
                    <a:pt x="22" y="1130"/>
                    <a:pt x="83" y="1189"/>
                  </a:cubicBezTo>
                  <a:lnTo>
                    <a:pt x="553" y="1647"/>
                  </a:lnTo>
                  <a:lnTo>
                    <a:pt x="442" y="2294"/>
                  </a:lnTo>
                  <a:cubicBezTo>
                    <a:pt x="427" y="2377"/>
                    <a:pt x="462" y="2462"/>
                    <a:pt x="531" y="2512"/>
                  </a:cubicBezTo>
                  <a:cubicBezTo>
                    <a:pt x="570" y="2540"/>
                    <a:pt x="617" y="2555"/>
                    <a:pt x="663" y="2555"/>
                  </a:cubicBezTo>
                  <a:cubicBezTo>
                    <a:pt x="699" y="2555"/>
                    <a:pt x="734" y="2546"/>
                    <a:pt x="767" y="2529"/>
                  </a:cubicBezTo>
                  <a:lnTo>
                    <a:pt x="1347" y="2224"/>
                  </a:lnTo>
                  <a:lnTo>
                    <a:pt x="1927" y="2529"/>
                  </a:lnTo>
                  <a:cubicBezTo>
                    <a:pt x="1960" y="2546"/>
                    <a:pt x="1995" y="2555"/>
                    <a:pt x="2031" y="2555"/>
                  </a:cubicBezTo>
                  <a:cubicBezTo>
                    <a:pt x="2077" y="2555"/>
                    <a:pt x="2124" y="2541"/>
                    <a:pt x="2163" y="2512"/>
                  </a:cubicBezTo>
                  <a:cubicBezTo>
                    <a:pt x="2232" y="2462"/>
                    <a:pt x="2266" y="2377"/>
                    <a:pt x="2252" y="2294"/>
                  </a:cubicBezTo>
                  <a:lnTo>
                    <a:pt x="2141" y="1647"/>
                  </a:lnTo>
                  <a:lnTo>
                    <a:pt x="2610" y="1189"/>
                  </a:lnTo>
                  <a:cubicBezTo>
                    <a:pt x="2671" y="1130"/>
                    <a:pt x="2693" y="1042"/>
                    <a:pt x="2667" y="960"/>
                  </a:cubicBezTo>
                  <a:cubicBezTo>
                    <a:pt x="2641" y="879"/>
                    <a:pt x="2571" y="821"/>
                    <a:pt x="2486" y="808"/>
                  </a:cubicBezTo>
                  <a:lnTo>
                    <a:pt x="1837" y="713"/>
                  </a:lnTo>
                  <a:lnTo>
                    <a:pt x="1547" y="126"/>
                  </a:lnTo>
                  <a:cubicBezTo>
                    <a:pt x="1510" y="50"/>
                    <a:pt x="1432" y="1"/>
                    <a:pt x="1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1462" name="Google Shape;1462;p29"/>
          <p:cNvCxnSpPr/>
          <p:nvPr/>
        </p:nvCxnSpPr>
        <p:spPr>
          <a:xfrm>
            <a:off x="688953" y="4747075"/>
            <a:ext cx="27204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1463" name="Google Shape;1463;p29"/>
          <p:cNvCxnSpPr/>
          <p:nvPr/>
        </p:nvCxnSpPr>
        <p:spPr>
          <a:xfrm>
            <a:off x="688953" y="4846650"/>
            <a:ext cx="27204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1464" name="Google Shape;1464;p29"/>
          <p:cNvCxnSpPr/>
          <p:nvPr/>
        </p:nvCxnSpPr>
        <p:spPr>
          <a:xfrm>
            <a:off x="4120753" y="4747075"/>
            <a:ext cx="27204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1465" name="Google Shape;1465;p29"/>
          <p:cNvCxnSpPr/>
          <p:nvPr/>
        </p:nvCxnSpPr>
        <p:spPr>
          <a:xfrm>
            <a:off x="4120753" y="4846650"/>
            <a:ext cx="27204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1466" name="Google Shape;1466;p29"/>
          <p:cNvCxnSpPr/>
          <p:nvPr/>
        </p:nvCxnSpPr>
        <p:spPr>
          <a:xfrm>
            <a:off x="688953" y="481350"/>
            <a:ext cx="27204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1467" name="Google Shape;1467;p29"/>
          <p:cNvCxnSpPr/>
          <p:nvPr/>
        </p:nvCxnSpPr>
        <p:spPr>
          <a:xfrm>
            <a:off x="688953" y="580925"/>
            <a:ext cx="27204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1468" name="Google Shape;1468;p29"/>
          <p:cNvCxnSpPr/>
          <p:nvPr/>
        </p:nvCxnSpPr>
        <p:spPr>
          <a:xfrm>
            <a:off x="4120753" y="481350"/>
            <a:ext cx="27204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1469" name="Google Shape;1469;p29"/>
          <p:cNvCxnSpPr/>
          <p:nvPr/>
        </p:nvCxnSpPr>
        <p:spPr>
          <a:xfrm>
            <a:off x="4120753" y="580925"/>
            <a:ext cx="27204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dot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0_1_1_1">
    <p:bg>
      <p:bgPr>
        <a:solidFill>
          <a:schemeClr val="dk1"/>
        </a:solidFill>
        <a:effectLst/>
      </p:bgPr>
    </p:bg>
    <p:spTree>
      <p:nvGrpSpPr>
        <p:cNvPr id="1" name="Shape 1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1" name="Google Shape;1471;p30"/>
          <p:cNvGrpSpPr/>
          <p:nvPr/>
        </p:nvGrpSpPr>
        <p:grpSpPr>
          <a:xfrm>
            <a:off x="248999" y="247473"/>
            <a:ext cx="7062002" cy="4833054"/>
            <a:chOff x="397150" y="215150"/>
            <a:chExt cx="7062002" cy="4833054"/>
          </a:xfrm>
        </p:grpSpPr>
        <p:sp>
          <p:nvSpPr>
            <p:cNvPr id="1472" name="Google Shape;1472;p30"/>
            <p:cNvSpPr/>
            <p:nvPr/>
          </p:nvSpPr>
          <p:spPr>
            <a:xfrm>
              <a:off x="397150" y="229203"/>
              <a:ext cx="7062002" cy="4819001"/>
            </a:xfrm>
            <a:custGeom>
              <a:avLst/>
              <a:gdLst/>
              <a:ahLst/>
              <a:cxnLst/>
              <a:rect l="l" t="t" r="r" b="b"/>
              <a:pathLst>
                <a:path w="72868" h="49724" extrusionOk="0">
                  <a:moveTo>
                    <a:pt x="1511" y="0"/>
                  </a:moveTo>
                  <a:cubicBezTo>
                    <a:pt x="677" y="0"/>
                    <a:pt x="1" y="650"/>
                    <a:pt x="1" y="1451"/>
                  </a:cubicBezTo>
                  <a:lnTo>
                    <a:pt x="0" y="48271"/>
                  </a:lnTo>
                  <a:cubicBezTo>
                    <a:pt x="0" y="49073"/>
                    <a:pt x="676" y="49723"/>
                    <a:pt x="1510" y="49723"/>
                  </a:cubicBezTo>
                  <a:lnTo>
                    <a:pt x="36421" y="49724"/>
                  </a:lnTo>
                  <a:lnTo>
                    <a:pt x="36448" y="49724"/>
                  </a:lnTo>
                  <a:lnTo>
                    <a:pt x="71359" y="49723"/>
                  </a:lnTo>
                  <a:cubicBezTo>
                    <a:pt x="72192" y="49723"/>
                    <a:pt x="72868" y="49073"/>
                    <a:pt x="72868" y="48271"/>
                  </a:cubicBezTo>
                  <a:lnTo>
                    <a:pt x="72867" y="1451"/>
                  </a:lnTo>
                  <a:cubicBezTo>
                    <a:pt x="72867" y="650"/>
                    <a:pt x="72191" y="0"/>
                    <a:pt x="71357" y="0"/>
                  </a:cubicBezTo>
                  <a:lnTo>
                    <a:pt x="36435" y="1"/>
                  </a:lnTo>
                  <a:lnTo>
                    <a:pt x="1511" y="0"/>
                  </a:lnTo>
                  <a:close/>
                </a:path>
              </a:pathLst>
            </a:custGeom>
            <a:solidFill>
              <a:srgbClr val="E38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30"/>
            <p:cNvSpPr/>
            <p:nvPr/>
          </p:nvSpPr>
          <p:spPr>
            <a:xfrm>
              <a:off x="474876" y="229203"/>
              <a:ext cx="6906647" cy="4819001"/>
            </a:xfrm>
            <a:custGeom>
              <a:avLst/>
              <a:gdLst/>
              <a:ahLst/>
              <a:cxnLst/>
              <a:rect l="l" t="t" r="r" b="b"/>
              <a:pathLst>
                <a:path w="71265" h="49724" extrusionOk="0">
                  <a:moveTo>
                    <a:pt x="1478" y="0"/>
                  </a:moveTo>
                  <a:cubicBezTo>
                    <a:pt x="663" y="0"/>
                    <a:pt x="2" y="650"/>
                    <a:pt x="2" y="1451"/>
                  </a:cubicBezTo>
                  <a:lnTo>
                    <a:pt x="1" y="48271"/>
                  </a:lnTo>
                  <a:cubicBezTo>
                    <a:pt x="1" y="49073"/>
                    <a:pt x="661" y="49723"/>
                    <a:pt x="1476" y="49723"/>
                  </a:cubicBezTo>
                  <a:lnTo>
                    <a:pt x="35619" y="49724"/>
                  </a:lnTo>
                  <a:lnTo>
                    <a:pt x="35646" y="49724"/>
                  </a:lnTo>
                  <a:lnTo>
                    <a:pt x="69788" y="49723"/>
                  </a:lnTo>
                  <a:cubicBezTo>
                    <a:pt x="70603" y="49723"/>
                    <a:pt x="71264" y="49073"/>
                    <a:pt x="71264" y="48271"/>
                  </a:cubicBezTo>
                  <a:lnTo>
                    <a:pt x="71262" y="1451"/>
                  </a:lnTo>
                  <a:cubicBezTo>
                    <a:pt x="71262" y="650"/>
                    <a:pt x="70601" y="0"/>
                    <a:pt x="69787" y="0"/>
                  </a:cubicBezTo>
                  <a:lnTo>
                    <a:pt x="35633" y="1"/>
                  </a:lnTo>
                  <a:lnTo>
                    <a:pt x="1478" y="0"/>
                  </a:lnTo>
                  <a:close/>
                </a:path>
              </a:pathLst>
            </a:custGeom>
            <a:solidFill>
              <a:srgbClr val="FFFF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30"/>
            <p:cNvSpPr/>
            <p:nvPr/>
          </p:nvSpPr>
          <p:spPr>
            <a:xfrm>
              <a:off x="442119" y="229203"/>
              <a:ext cx="6903934" cy="4819001"/>
            </a:xfrm>
            <a:custGeom>
              <a:avLst/>
              <a:gdLst/>
              <a:ahLst/>
              <a:cxnLst/>
              <a:rect l="l" t="t" r="r" b="b"/>
              <a:pathLst>
                <a:path w="71237" h="49724" extrusionOk="0">
                  <a:moveTo>
                    <a:pt x="1477" y="0"/>
                  </a:moveTo>
                  <a:cubicBezTo>
                    <a:pt x="663" y="0"/>
                    <a:pt x="2" y="650"/>
                    <a:pt x="2" y="1451"/>
                  </a:cubicBezTo>
                  <a:lnTo>
                    <a:pt x="1" y="48271"/>
                  </a:lnTo>
                  <a:cubicBezTo>
                    <a:pt x="1" y="49073"/>
                    <a:pt x="662" y="49723"/>
                    <a:pt x="1477" y="49723"/>
                  </a:cubicBezTo>
                  <a:lnTo>
                    <a:pt x="35605" y="49724"/>
                  </a:lnTo>
                  <a:lnTo>
                    <a:pt x="35632" y="49724"/>
                  </a:lnTo>
                  <a:lnTo>
                    <a:pt x="69761" y="49723"/>
                  </a:lnTo>
                  <a:cubicBezTo>
                    <a:pt x="70575" y="49723"/>
                    <a:pt x="71236" y="49073"/>
                    <a:pt x="71235" y="48271"/>
                  </a:cubicBezTo>
                  <a:lnTo>
                    <a:pt x="71235" y="1451"/>
                  </a:lnTo>
                  <a:cubicBezTo>
                    <a:pt x="71235" y="650"/>
                    <a:pt x="70574" y="0"/>
                    <a:pt x="69759" y="0"/>
                  </a:cubicBezTo>
                  <a:lnTo>
                    <a:pt x="35619" y="1"/>
                  </a:lnTo>
                  <a:lnTo>
                    <a:pt x="1477" y="0"/>
                  </a:lnTo>
                  <a:close/>
                </a:path>
              </a:pathLst>
            </a:custGeom>
            <a:solidFill>
              <a:srgbClr val="D1CE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30"/>
            <p:cNvSpPr/>
            <p:nvPr/>
          </p:nvSpPr>
          <p:spPr>
            <a:xfrm>
              <a:off x="474586" y="229203"/>
              <a:ext cx="6849177" cy="4819001"/>
            </a:xfrm>
            <a:custGeom>
              <a:avLst/>
              <a:gdLst/>
              <a:ahLst/>
              <a:cxnLst/>
              <a:rect l="l" t="t" r="r" b="b"/>
              <a:pathLst>
                <a:path w="70672" h="49724" extrusionOk="0">
                  <a:moveTo>
                    <a:pt x="1465" y="0"/>
                  </a:moveTo>
                  <a:cubicBezTo>
                    <a:pt x="657" y="0"/>
                    <a:pt x="2" y="650"/>
                    <a:pt x="2" y="1451"/>
                  </a:cubicBezTo>
                  <a:lnTo>
                    <a:pt x="0" y="48271"/>
                  </a:lnTo>
                  <a:cubicBezTo>
                    <a:pt x="0" y="49073"/>
                    <a:pt x="656" y="49723"/>
                    <a:pt x="1465" y="49723"/>
                  </a:cubicBezTo>
                  <a:lnTo>
                    <a:pt x="35323" y="49724"/>
                  </a:lnTo>
                  <a:lnTo>
                    <a:pt x="35350" y="49724"/>
                  </a:lnTo>
                  <a:lnTo>
                    <a:pt x="69207" y="49723"/>
                  </a:lnTo>
                  <a:cubicBezTo>
                    <a:pt x="70016" y="49723"/>
                    <a:pt x="70672" y="49073"/>
                    <a:pt x="70672" y="48271"/>
                  </a:cubicBezTo>
                  <a:lnTo>
                    <a:pt x="70671" y="1451"/>
                  </a:lnTo>
                  <a:cubicBezTo>
                    <a:pt x="70671" y="650"/>
                    <a:pt x="70015" y="0"/>
                    <a:pt x="69207" y="0"/>
                  </a:cubicBezTo>
                  <a:lnTo>
                    <a:pt x="35336" y="1"/>
                  </a:lnTo>
                  <a:lnTo>
                    <a:pt x="1465" y="0"/>
                  </a:lnTo>
                  <a:close/>
                </a:path>
              </a:pathLst>
            </a:custGeom>
            <a:solidFill>
              <a:srgbClr val="FFFF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30"/>
            <p:cNvSpPr/>
            <p:nvPr/>
          </p:nvSpPr>
          <p:spPr>
            <a:xfrm>
              <a:off x="442119" y="229203"/>
              <a:ext cx="6846463" cy="4819001"/>
            </a:xfrm>
            <a:custGeom>
              <a:avLst/>
              <a:gdLst/>
              <a:ahLst/>
              <a:cxnLst/>
              <a:rect l="l" t="t" r="r" b="b"/>
              <a:pathLst>
                <a:path w="70644" h="49724" extrusionOk="0">
                  <a:moveTo>
                    <a:pt x="1465" y="0"/>
                  </a:moveTo>
                  <a:cubicBezTo>
                    <a:pt x="658" y="0"/>
                    <a:pt x="2" y="650"/>
                    <a:pt x="2" y="1451"/>
                  </a:cubicBezTo>
                  <a:lnTo>
                    <a:pt x="1" y="48271"/>
                  </a:lnTo>
                  <a:cubicBezTo>
                    <a:pt x="1" y="49073"/>
                    <a:pt x="656" y="49723"/>
                    <a:pt x="1464" y="49723"/>
                  </a:cubicBezTo>
                  <a:lnTo>
                    <a:pt x="35309" y="49724"/>
                  </a:lnTo>
                  <a:lnTo>
                    <a:pt x="35336" y="49724"/>
                  </a:lnTo>
                  <a:lnTo>
                    <a:pt x="69180" y="49723"/>
                  </a:lnTo>
                  <a:cubicBezTo>
                    <a:pt x="69989" y="49723"/>
                    <a:pt x="70643" y="49073"/>
                    <a:pt x="70643" y="48271"/>
                  </a:cubicBezTo>
                  <a:lnTo>
                    <a:pt x="70643" y="1451"/>
                  </a:lnTo>
                  <a:cubicBezTo>
                    <a:pt x="70643" y="650"/>
                    <a:pt x="69988" y="0"/>
                    <a:pt x="69179" y="0"/>
                  </a:cubicBezTo>
                  <a:lnTo>
                    <a:pt x="35323" y="1"/>
                  </a:lnTo>
                  <a:lnTo>
                    <a:pt x="1465" y="0"/>
                  </a:lnTo>
                  <a:close/>
                </a:path>
              </a:pathLst>
            </a:custGeom>
            <a:solidFill>
              <a:srgbClr val="D1CE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30"/>
            <p:cNvSpPr/>
            <p:nvPr/>
          </p:nvSpPr>
          <p:spPr>
            <a:xfrm>
              <a:off x="478753" y="215150"/>
              <a:ext cx="3396386" cy="4818905"/>
            </a:xfrm>
            <a:custGeom>
              <a:avLst/>
              <a:gdLst/>
              <a:ahLst/>
              <a:cxnLst/>
              <a:rect l="l" t="t" r="r" b="b"/>
              <a:pathLst>
                <a:path w="35045" h="49723" extrusionOk="0">
                  <a:moveTo>
                    <a:pt x="1" y="1451"/>
                  </a:moveTo>
                  <a:lnTo>
                    <a:pt x="0" y="48271"/>
                  </a:lnTo>
                  <a:cubicBezTo>
                    <a:pt x="0" y="49072"/>
                    <a:pt x="650" y="49722"/>
                    <a:pt x="1451" y="49722"/>
                  </a:cubicBezTo>
                  <a:lnTo>
                    <a:pt x="1451" y="49722"/>
                  </a:lnTo>
                  <a:lnTo>
                    <a:pt x="35043" y="49723"/>
                  </a:lnTo>
                  <a:lnTo>
                    <a:pt x="35044" y="1"/>
                  </a:lnTo>
                  <a:lnTo>
                    <a:pt x="1452" y="0"/>
                  </a:lnTo>
                  <a:cubicBezTo>
                    <a:pt x="651" y="0"/>
                    <a:pt x="1" y="650"/>
                    <a:pt x="1" y="1451"/>
                  </a:cubicBezTo>
                </a:path>
              </a:pathLst>
            </a:custGeom>
            <a:gradFill>
              <a:gsLst>
                <a:gs pos="0">
                  <a:srgbClr val="FFFFDB"/>
                </a:gs>
                <a:gs pos="72000">
                  <a:srgbClr val="FFFFDB"/>
                </a:gs>
                <a:gs pos="100000">
                  <a:srgbClr val="F0F0CB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30"/>
            <p:cNvSpPr/>
            <p:nvPr/>
          </p:nvSpPr>
          <p:spPr>
            <a:xfrm>
              <a:off x="3875068" y="215150"/>
              <a:ext cx="3396483" cy="4818905"/>
            </a:xfrm>
            <a:custGeom>
              <a:avLst/>
              <a:gdLst/>
              <a:ahLst/>
              <a:cxnLst/>
              <a:rect l="l" t="t" r="r" b="b"/>
              <a:pathLst>
                <a:path w="35046" h="49723" extrusionOk="0">
                  <a:moveTo>
                    <a:pt x="33592" y="0"/>
                  </a:moveTo>
                  <a:lnTo>
                    <a:pt x="0" y="1"/>
                  </a:lnTo>
                  <a:lnTo>
                    <a:pt x="2" y="49723"/>
                  </a:lnTo>
                  <a:lnTo>
                    <a:pt x="33594" y="49722"/>
                  </a:lnTo>
                  <a:cubicBezTo>
                    <a:pt x="34395" y="49722"/>
                    <a:pt x="35045" y="49072"/>
                    <a:pt x="35045" y="48271"/>
                  </a:cubicBezTo>
                  <a:lnTo>
                    <a:pt x="35043" y="1451"/>
                  </a:lnTo>
                  <a:cubicBezTo>
                    <a:pt x="35043" y="650"/>
                    <a:pt x="34394" y="0"/>
                    <a:pt x="33592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63000">
                  <a:srgbClr val="FFFFDB"/>
                </a:gs>
                <a:gs pos="100000">
                  <a:srgbClr val="D1CEAD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79" name="Google Shape;1479;p30"/>
            <p:cNvGrpSpPr/>
            <p:nvPr/>
          </p:nvGrpSpPr>
          <p:grpSpPr>
            <a:xfrm>
              <a:off x="4618170" y="1539740"/>
              <a:ext cx="2146847" cy="2152288"/>
              <a:chOff x="4206326" y="1178115"/>
              <a:chExt cx="2868199" cy="2875468"/>
            </a:xfrm>
          </p:grpSpPr>
          <p:sp>
            <p:nvSpPr>
              <p:cNvPr id="1480" name="Google Shape;1480;p30"/>
              <p:cNvSpPr/>
              <p:nvPr/>
            </p:nvSpPr>
            <p:spPr>
              <a:xfrm>
                <a:off x="4387268" y="1362645"/>
                <a:ext cx="2506319" cy="2506416"/>
              </a:xfrm>
              <a:custGeom>
                <a:avLst/>
                <a:gdLst/>
                <a:ahLst/>
                <a:cxnLst/>
                <a:rect l="l" t="t" r="r" b="b"/>
                <a:pathLst>
                  <a:path w="25861" h="25862" extrusionOk="0">
                    <a:moveTo>
                      <a:pt x="12929" y="416"/>
                    </a:moveTo>
                    <a:cubicBezTo>
                      <a:pt x="12942" y="416"/>
                      <a:pt x="12954" y="416"/>
                      <a:pt x="12966" y="416"/>
                    </a:cubicBezTo>
                    <a:cubicBezTo>
                      <a:pt x="16310" y="426"/>
                      <a:pt x="19448" y="1737"/>
                      <a:pt x="21805" y="4107"/>
                    </a:cubicBezTo>
                    <a:cubicBezTo>
                      <a:pt x="24153" y="6469"/>
                      <a:pt x="25445" y="9601"/>
                      <a:pt x="25445" y="12930"/>
                    </a:cubicBezTo>
                    <a:lnTo>
                      <a:pt x="25445" y="12968"/>
                    </a:lnTo>
                    <a:cubicBezTo>
                      <a:pt x="25435" y="16310"/>
                      <a:pt x="24124" y="19449"/>
                      <a:pt x="21753" y="21807"/>
                    </a:cubicBezTo>
                    <a:cubicBezTo>
                      <a:pt x="19392" y="24154"/>
                      <a:pt x="16260" y="25446"/>
                      <a:pt x="12931" y="25446"/>
                    </a:cubicBezTo>
                    <a:cubicBezTo>
                      <a:pt x="12918" y="25446"/>
                      <a:pt x="12906" y="25446"/>
                      <a:pt x="12894" y="25446"/>
                    </a:cubicBezTo>
                    <a:cubicBezTo>
                      <a:pt x="6006" y="25426"/>
                      <a:pt x="416" y="19816"/>
                      <a:pt x="416" y="12932"/>
                    </a:cubicBezTo>
                    <a:lnTo>
                      <a:pt x="416" y="12894"/>
                    </a:lnTo>
                    <a:cubicBezTo>
                      <a:pt x="435" y="6006"/>
                      <a:pt x="6046" y="416"/>
                      <a:pt x="12929" y="416"/>
                    </a:cubicBezTo>
                    <a:close/>
                    <a:moveTo>
                      <a:pt x="12929" y="1"/>
                    </a:moveTo>
                    <a:cubicBezTo>
                      <a:pt x="5817" y="1"/>
                      <a:pt x="20" y="5776"/>
                      <a:pt x="0" y="12894"/>
                    </a:cubicBezTo>
                    <a:lnTo>
                      <a:pt x="0" y="12932"/>
                    </a:lnTo>
                    <a:cubicBezTo>
                      <a:pt x="0" y="20044"/>
                      <a:pt x="5776" y="25840"/>
                      <a:pt x="12893" y="25861"/>
                    </a:cubicBezTo>
                    <a:cubicBezTo>
                      <a:pt x="12905" y="25861"/>
                      <a:pt x="12918" y="25861"/>
                      <a:pt x="12930" y="25861"/>
                    </a:cubicBezTo>
                    <a:cubicBezTo>
                      <a:pt x="16369" y="25861"/>
                      <a:pt x="19606" y="24527"/>
                      <a:pt x="22047" y="22101"/>
                    </a:cubicBezTo>
                    <a:cubicBezTo>
                      <a:pt x="24496" y="19666"/>
                      <a:pt x="25850" y="16423"/>
                      <a:pt x="25861" y="12969"/>
                    </a:cubicBezTo>
                    <a:lnTo>
                      <a:pt x="25861" y="12930"/>
                    </a:lnTo>
                    <a:cubicBezTo>
                      <a:pt x="25861" y="9491"/>
                      <a:pt x="24526" y="6254"/>
                      <a:pt x="22100" y="3815"/>
                    </a:cubicBezTo>
                    <a:cubicBezTo>
                      <a:pt x="19665" y="1366"/>
                      <a:pt x="16421" y="11"/>
                      <a:pt x="12968" y="1"/>
                    </a:cubicBezTo>
                    <a:cubicBezTo>
                      <a:pt x="12955" y="1"/>
                      <a:pt x="12942" y="1"/>
                      <a:pt x="12929" y="1"/>
                    </a:cubicBezTo>
                    <a:close/>
                  </a:path>
                </a:pathLst>
              </a:custGeom>
              <a:solidFill>
                <a:srgbClr val="F0F0CB">
                  <a:alpha val="446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1" name="Google Shape;1481;p30"/>
              <p:cNvSpPr/>
              <p:nvPr/>
            </p:nvSpPr>
            <p:spPr>
              <a:xfrm>
                <a:off x="4206326" y="1178115"/>
                <a:ext cx="2868199" cy="2875468"/>
              </a:xfrm>
              <a:custGeom>
                <a:avLst/>
                <a:gdLst/>
                <a:ahLst/>
                <a:cxnLst/>
                <a:rect l="l" t="t" r="r" b="b"/>
                <a:pathLst>
                  <a:path w="29595" h="29670" extrusionOk="0">
                    <a:moveTo>
                      <a:pt x="14839" y="537"/>
                    </a:moveTo>
                    <a:lnTo>
                      <a:pt x="15848" y="1363"/>
                    </a:lnTo>
                    <a:lnTo>
                      <a:pt x="16971" y="701"/>
                    </a:lnTo>
                    <a:lnTo>
                      <a:pt x="17846" y="1668"/>
                    </a:lnTo>
                    <a:lnTo>
                      <a:pt x="19055" y="1181"/>
                    </a:lnTo>
                    <a:lnTo>
                      <a:pt x="19773" y="2269"/>
                    </a:lnTo>
                    <a:lnTo>
                      <a:pt x="21041" y="1969"/>
                    </a:lnTo>
                    <a:lnTo>
                      <a:pt x="21589" y="3152"/>
                    </a:lnTo>
                    <a:lnTo>
                      <a:pt x="22888" y="3044"/>
                    </a:lnTo>
                    <a:lnTo>
                      <a:pt x="23254" y="4296"/>
                    </a:lnTo>
                    <a:lnTo>
                      <a:pt x="24554" y="4383"/>
                    </a:lnTo>
                    <a:lnTo>
                      <a:pt x="24730" y="5675"/>
                    </a:lnTo>
                    <a:lnTo>
                      <a:pt x="26003" y="5954"/>
                    </a:lnTo>
                    <a:lnTo>
                      <a:pt x="25985" y="7257"/>
                    </a:lnTo>
                    <a:lnTo>
                      <a:pt x="27203" y="7722"/>
                    </a:lnTo>
                    <a:lnTo>
                      <a:pt x="26992" y="9008"/>
                    </a:lnTo>
                    <a:lnTo>
                      <a:pt x="28126" y="9649"/>
                    </a:lnTo>
                    <a:lnTo>
                      <a:pt x="27723" y="10889"/>
                    </a:lnTo>
                    <a:lnTo>
                      <a:pt x="28749" y="11693"/>
                    </a:lnTo>
                    <a:lnTo>
                      <a:pt x="28165" y="12857"/>
                    </a:lnTo>
                    <a:lnTo>
                      <a:pt x="29059" y="13807"/>
                    </a:lnTo>
                    <a:lnTo>
                      <a:pt x="28308" y="14874"/>
                    </a:lnTo>
                    <a:lnTo>
                      <a:pt x="29053" y="15946"/>
                    </a:lnTo>
                    <a:lnTo>
                      <a:pt x="28154" y="16890"/>
                    </a:lnTo>
                    <a:lnTo>
                      <a:pt x="28730" y="18060"/>
                    </a:lnTo>
                    <a:lnTo>
                      <a:pt x="27700" y="18859"/>
                    </a:lnTo>
                    <a:lnTo>
                      <a:pt x="28094" y="20101"/>
                    </a:lnTo>
                    <a:lnTo>
                      <a:pt x="26956" y="20736"/>
                    </a:lnTo>
                    <a:lnTo>
                      <a:pt x="27160" y="22023"/>
                    </a:lnTo>
                    <a:lnTo>
                      <a:pt x="25940" y="22480"/>
                    </a:lnTo>
                    <a:lnTo>
                      <a:pt x="25950" y="23784"/>
                    </a:lnTo>
                    <a:lnTo>
                      <a:pt x="24674" y="24055"/>
                    </a:lnTo>
                    <a:lnTo>
                      <a:pt x="24491" y="25346"/>
                    </a:lnTo>
                    <a:lnTo>
                      <a:pt x="23190" y="25425"/>
                    </a:lnTo>
                    <a:lnTo>
                      <a:pt x="22817" y="26674"/>
                    </a:lnTo>
                    <a:lnTo>
                      <a:pt x="21519" y="26559"/>
                    </a:lnTo>
                    <a:lnTo>
                      <a:pt x="20964" y="27739"/>
                    </a:lnTo>
                    <a:lnTo>
                      <a:pt x="19698" y="27431"/>
                    </a:lnTo>
                    <a:lnTo>
                      <a:pt x="18974" y="28514"/>
                    </a:lnTo>
                    <a:lnTo>
                      <a:pt x="17767" y="28019"/>
                    </a:lnTo>
                    <a:lnTo>
                      <a:pt x="16889" y="28982"/>
                    </a:lnTo>
                    <a:lnTo>
                      <a:pt x="15769" y="28312"/>
                    </a:lnTo>
                    <a:lnTo>
                      <a:pt x="14756" y="29134"/>
                    </a:lnTo>
                    <a:lnTo>
                      <a:pt x="13746" y="28307"/>
                    </a:lnTo>
                    <a:lnTo>
                      <a:pt x="12623" y="28969"/>
                    </a:lnTo>
                    <a:lnTo>
                      <a:pt x="11749" y="28002"/>
                    </a:lnTo>
                    <a:lnTo>
                      <a:pt x="10540" y="28489"/>
                    </a:lnTo>
                    <a:lnTo>
                      <a:pt x="9821" y="27401"/>
                    </a:lnTo>
                    <a:lnTo>
                      <a:pt x="8553" y="27702"/>
                    </a:lnTo>
                    <a:lnTo>
                      <a:pt x="8005" y="26519"/>
                    </a:lnTo>
                    <a:lnTo>
                      <a:pt x="6706" y="26626"/>
                    </a:lnTo>
                    <a:lnTo>
                      <a:pt x="6341" y="25374"/>
                    </a:lnTo>
                    <a:lnTo>
                      <a:pt x="5040" y="25287"/>
                    </a:lnTo>
                    <a:lnTo>
                      <a:pt x="4865" y="23995"/>
                    </a:lnTo>
                    <a:lnTo>
                      <a:pt x="3591" y="23717"/>
                    </a:lnTo>
                    <a:lnTo>
                      <a:pt x="3609" y="22413"/>
                    </a:lnTo>
                    <a:lnTo>
                      <a:pt x="2391" y="21949"/>
                    </a:lnTo>
                    <a:lnTo>
                      <a:pt x="2603" y="20662"/>
                    </a:lnTo>
                    <a:lnTo>
                      <a:pt x="1468" y="20022"/>
                    </a:lnTo>
                    <a:lnTo>
                      <a:pt x="1871" y="18782"/>
                    </a:lnTo>
                    <a:lnTo>
                      <a:pt x="846" y="17978"/>
                    </a:lnTo>
                    <a:lnTo>
                      <a:pt x="1429" y="16813"/>
                    </a:lnTo>
                    <a:lnTo>
                      <a:pt x="535" y="15863"/>
                    </a:lnTo>
                    <a:lnTo>
                      <a:pt x="1286" y="14796"/>
                    </a:lnTo>
                    <a:lnTo>
                      <a:pt x="541" y="13724"/>
                    </a:lnTo>
                    <a:lnTo>
                      <a:pt x="1441" y="12780"/>
                    </a:lnTo>
                    <a:lnTo>
                      <a:pt x="864" y="11611"/>
                    </a:lnTo>
                    <a:lnTo>
                      <a:pt x="1894" y="10812"/>
                    </a:lnTo>
                    <a:lnTo>
                      <a:pt x="1500" y="9569"/>
                    </a:lnTo>
                    <a:lnTo>
                      <a:pt x="2638" y="8934"/>
                    </a:lnTo>
                    <a:lnTo>
                      <a:pt x="2434" y="7647"/>
                    </a:lnTo>
                    <a:lnTo>
                      <a:pt x="3655" y="7190"/>
                    </a:lnTo>
                    <a:lnTo>
                      <a:pt x="3645" y="5886"/>
                    </a:lnTo>
                    <a:lnTo>
                      <a:pt x="4920" y="5615"/>
                    </a:lnTo>
                    <a:lnTo>
                      <a:pt x="5103" y="4324"/>
                    </a:lnTo>
                    <a:lnTo>
                      <a:pt x="6405" y="4245"/>
                    </a:lnTo>
                    <a:lnTo>
                      <a:pt x="6777" y="2996"/>
                    </a:lnTo>
                    <a:lnTo>
                      <a:pt x="8076" y="3111"/>
                    </a:lnTo>
                    <a:lnTo>
                      <a:pt x="8630" y="1931"/>
                    </a:lnTo>
                    <a:lnTo>
                      <a:pt x="9897" y="2239"/>
                    </a:lnTo>
                    <a:lnTo>
                      <a:pt x="10621" y="1157"/>
                    </a:lnTo>
                    <a:lnTo>
                      <a:pt x="11827" y="1651"/>
                    </a:lnTo>
                    <a:lnTo>
                      <a:pt x="12706" y="689"/>
                    </a:lnTo>
                    <a:lnTo>
                      <a:pt x="13826" y="1357"/>
                    </a:lnTo>
                    <a:lnTo>
                      <a:pt x="14839" y="537"/>
                    </a:lnTo>
                    <a:close/>
                    <a:moveTo>
                      <a:pt x="14840" y="1"/>
                    </a:moveTo>
                    <a:lnTo>
                      <a:pt x="13789" y="852"/>
                    </a:lnTo>
                    <a:lnTo>
                      <a:pt x="12628" y="158"/>
                    </a:lnTo>
                    <a:lnTo>
                      <a:pt x="11716" y="1157"/>
                    </a:lnTo>
                    <a:lnTo>
                      <a:pt x="10465" y="643"/>
                    </a:lnTo>
                    <a:lnTo>
                      <a:pt x="9712" y="1767"/>
                    </a:lnTo>
                    <a:lnTo>
                      <a:pt x="8398" y="1447"/>
                    </a:lnTo>
                    <a:lnTo>
                      <a:pt x="7823" y="2671"/>
                    </a:lnTo>
                    <a:lnTo>
                      <a:pt x="6477" y="2552"/>
                    </a:lnTo>
                    <a:lnTo>
                      <a:pt x="6090" y="3848"/>
                    </a:lnTo>
                    <a:lnTo>
                      <a:pt x="4740" y="3930"/>
                    </a:lnTo>
                    <a:lnTo>
                      <a:pt x="4550" y="5269"/>
                    </a:lnTo>
                    <a:lnTo>
                      <a:pt x="3227" y="5550"/>
                    </a:lnTo>
                    <a:lnTo>
                      <a:pt x="3237" y="6903"/>
                    </a:lnTo>
                    <a:lnTo>
                      <a:pt x="1970" y="7378"/>
                    </a:lnTo>
                    <a:lnTo>
                      <a:pt x="2182" y="8714"/>
                    </a:lnTo>
                    <a:lnTo>
                      <a:pt x="1001" y="9372"/>
                    </a:lnTo>
                    <a:lnTo>
                      <a:pt x="1411" y="10661"/>
                    </a:lnTo>
                    <a:lnTo>
                      <a:pt x="341" y="11490"/>
                    </a:lnTo>
                    <a:lnTo>
                      <a:pt x="940" y="12704"/>
                    </a:lnTo>
                    <a:lnTo>
                      <a:pt x="7" y="13683"/>
                    </a:lnTo>
                    <a:lnTo>
                      <a:pt x="778" y="14794"/>
                    </a:lnTo>
                    <a:lnTo>
                      <a:pt x="1" y="15901"/>
                    </a:lnTo>
                    <a:lnTo>
                      <a:pt x="928" y="16886"/>
                    </a:lnTo>
                    <a:lnTo>
                      <a:pt x="322" y="18095"/>
                    </a:lnTo>
                    <a:lnTo>
                      <a:pt x="1386" y="18929"/>
                    </a:lnTo>
                    <a:lnTo>
                      <a:pt x="969" y="20216"/>
                    </a:lnTo>
                    <a:lnTo>
                      <a:pt x="2146" y="20882"/>
                    </a:lnTo>
                    <a:lnTo>
                      <a:pt x="1926" y="22216"/>
                    </a:lnTo>
                    <a:lnTo>
                      <a:pt x="3190" y="22698"/>
                    </a:lnTo>
                    <a:lnTo>
                      <a:pt x="3171" y="24050"/>
                    </a:lnTo>
                    <a:lnTo>
                      <a:pt x="4492" y="24339"/>
                    </a:lnTo>
                    <a:lnTo>
                      <a:pt x="4674" y="25679"/>
                    </a:lnTo>
                    <a:lnTo>
                      <a:pt x="6023" y="25769"/>
                    </a:lnTo>
                    <a:lnTo>
                      <a:pt x="6402" y="27068"/>
                    </a:lnTo>
                    <a:lnTo>
                      <a:pt x="7750" y="26956"/>
                    </a:lnTo>
                    <a:lnTo>
                      <a:pt x="8318" y="28184"/>
                    </a:lnTo>
                    <a:lnTo>
                      <a:pt x="9635" y="27872"/>
                    </a:lnTo>
                    <a:lnTo>
                      <a:pt x="10380" y="29001"/>
                    </a:lnTo>
                    <a:lnTo>
                      <a:pt x="11635" y="28495"/>
                    </a:lnTo>
                    <a:lnTo>
                      <a:pt x="12542" y="29499"/>
                    </a:lnTo>
                    <a:lnTo>
                      <a:pt x="13708" y="28811"/>
                    </a:lnTo>
                    <a:lnTo>
                      <a:pt x="14754" y="29670"/>
                    </a:lnTo>
                    <a:lnTo>
                      <a:pt x="15805" y="28817"/>
                    </a:lnTo>
                    <a:lnTo>
                      <a:pt x="16966" y="29513"/>
                    </a:lnTo>
                    <a:lnTo>
                      <a:pt x="17878" y="28514"/>
                    </a:lnTo>
                    <a:lnTo>
                      <a:pt x="19130" y="29027"/>
                    </a:lnTo>
                    <a:lnTo>
                      <a:pt x="19882" y="27902"/>
                    </a:lnTo>
                    <a:lnTo>
                      <a:pt x="21196" y="28223"/>
                    </a:lnTo>
                    <a:lnTo>
                      <a:pt x="21771" y="26999"/>
                    </a:lnTo>
                    <a:lnTo>
                      <a:pt x="23118" y="27118"/>
                    </a:lnTo>
                    <a:lnTo>
                      <a:pt x="23504" y="25822"/>
                    </a:lnTo>
                    <a:lnTo>
                      <a:pt x="24854" y="25740"/>
                    </a:lnTo>
                    <a:lnTo>
                      <a:pt x="25045" y="24401"/>
                    </a:lnTo>
                    <a:lnTo>
                      <a:pt x="26367" y="24120"/>
                    </a:lnTo>
                    <a:lnTo>
                      <a:pt x="26357" y="22768"/>
                    </a:lnTo>
                    <a:lnTo>
                      <a:pt x="27624" y="22293"/>
                    </a:lnTo>
                    <a:lnTo>
                      <a:pt x="27412" y="20957"/>
                    </a:lnTo>
                    <a:lnTo>
                      <a:pt x="28594" y="20298"/>
                    </a:lnTo>
                    <a:lnTo>
                      <a:pt x="28183" y="19009"/>
                    </a:lnTo>
                    <a:lnTo>
                      <a:pt x="29253" y="18180"/>
                    </a:lnTo>
                    <a:lnTo>
                      <a:pt x="28654" y="16966"/>
                    </a:lnTo>
                    <a:lnTo>
                      <a:pt x="29587" y="15987"/>
                    </a:lnTo>
                    <a:lnTo>
                      <a:pt x="28816" y="14876"/>
                    </a:lnTo>
                    <a:lnTo>
                      <a:pt x="29594" y="13769"/>
                    </a:lnTo>
                    <a:lnTo>
                      <a:pt x="28666" y="12784"/>
                    </a:lnTo>
                    <a:lnTo>
                      <a:pt x="29272" y="11576"/>
                    </a:lnTo>
                    <a:lnTo>
                      <a:pt x="28208" y="10741"/>
                    </a:lnTo>
                    <a:lnTo>
                      <a:pt x="28626" y="9454"/>
                    </a:lnTo>
                    <a:lnTo>
                      <a:pt x="27448" y="8789"/>
                    </a:lnTo>
                    <a:lnTo>
                      <a:pt x="27668" y="7454"/>
                    </a:lnTo>
                    <a:lnTo>
                      <a:pt x="26405" y="6973"/>
                    </a:lnTo>
                    <a:lnTo>
                      <a:pt x="26423" y="5620"/>
                    </a:lnTo>
                    <a:lnTo>
                      <a:pt x="25102" y="5331"/>
                    </a:lnTo>
                    <a:lnTo>
                      <a:pt x="24921" y="3991"/>
                    </a:lnTo>
                    <a:lnTo>
                      <a:pt x="23571" y="3901"/>
                    </a:lnTo>
                    <a:lnTo>
                      <a:pt x="23192" y="2602"/>
                    </a:lnTo>
                    <a:lnTo>
                      <a:pt x="21844" y="2714"/>
                    </a:lnTo>
                    <a:lnTo>
                      <a:pt x="21276" y="1487"/>
                    </a:lnTo>
                    <a:lnTo>
                      <a:pt x="19959" y="1797"/>
                    </a:lnTo>
                    <a:lnTo>
                      <a:pt x="19214" y="669"/>
                    </a:lnTo>
                    <a:lnTo>
                      <a:pt x="17959" y="1175"/>
                    </a:lnTo>
                    <a:lnTo>
                      <a:pt x="17052" y="171"/>
                    </a:lnTo>
                    <a:lnTo>
                      <a:pt x="15886" y="859"/>
                    </a:lnTo>
                    <a:lnTo>
                      <a:pt x="14840" y="1"/>
                    </a:lnTo>
                    <a:close/>
                  </a:path>
                </a:pathLst>
              </a:custGeom>
              <a:solidFill>
                <a:srgbClr val="F0F0CB">
                  <a:alpha val="446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2" name="Google Shape;1482;p30"/>
              <p:cNvSpPr/>
              <p:nvPr/>
            </p:nvSpPr>
            <p:spPr>
              <a:xfrm>
                <a:off x="4519945" y="1498328"/>
                <a:ext cx="2241741" cy="2236604"/>
              </a:xfrm>
              <a:custGeom>
                <a:avLst/>
                <a:gdLst/>
                <a:ahLst/>
                <a:cxnLst/>
                <a:rect l="l" t="t" r="r" b="b"/>
                <a:pathLst>
                  <a:path w="23131" h="23078" extrusionOk="0">
                    <a:moveTo>
                      <a:pt x="11073" y="844"/>
                    </a:moveTo>
                    <a:lnTo>
                      <a:pt x="11031" y="5504"/>
                    </a:lnTo>
                    <a:cubicBezTo>
                      <a:pt x="9548" y="5512"/>
                      <a:pt x="8220" y="5671"/>
                      <a:pt x="7049" y="5919"/>
                    </a:cubicBezTo>
                    <a:cubicBezTo>
                      <a:pt x="6675" y="4581"/>
                      <a:pt x="6214" y="3455"/>
                      <a:pt x="5770" y="2557"/>
                    </a:cubicBezTo>
                    <a:cubicBezTo>
                      <a:pt x="7312" y="1555"/>
                      <a:pt x="9125" y="937"/>
                      <a:pt x="11073" y="844"/>
                    </a:cubicBezTo>
                    <a:close/>
                    <a:moveTo>
                      <a:pt x="11903" y="839"/>
                    </a:moveTo>
                    <a:cubicBezTo>
                      <a:pt x="13873" y="895"/>
                      <a:pt x="15709" y="1484"/>
                      <a:pt x="17274" y="2467"/>
                    </a:cubicBezTo>
                    <a:cubicBezTo>
                      <a:pt x="16777" y="3401"/>
                      <a:pt x="16254" y="4588"/>
                      <a:pt x="15830" y="6012"/>
                    </a:cubicBezTo>
                    <a:cubicBezTo>
                      <a:pt x="14645" y="5748"/>
                      <a:pt x="13320" y="5562"/>
                      <a:pt x="11863" y="5514"/>
                    </a:cubicBezTo>
                    <a:lnTo>
                      <a:pt x="11903" y="839"/>
                    </a:lnTo>
                    <a:close/>
                    <a:moveTo>
                      <a:pt x="5084" y="3044"/>
                    </a:moveTo>
                    <a:cubicBezTo>
                      <a:pt x="5485" y="3875"/>
                      <a:pt x="5898" y="4902"/>
                      <a:pt x="6238" y="6110"/>
                    </a:cubicBezTo>
                    <a:cubicBezTo>
                      <a:pt x="3924" y="6715"/>
                      <a:pt x="2308" y="7643"/>
                      <a:pt x="1389" y="8285"/>
                    </a:cubicBezTo>
                    <a:cubicBezTo>
                      <a:pt x="2062" y="6180"/>
                      <a:pt x="3370" y="4360"/>
                      <a:pt x="5084" y="3044"/>
                    </a:cubicBezTo>
                    <a:close/>
                    <a:moveTo>
                      <a:pt x="17963" y="2939"/>
                    </a:moveTo>
                    <a:cubicBezTo>
                      <a:pt x="19789" y="4296"/>
                      <a:pt x="21169" y="6219"/>
                      <a:pt x="21843" y="8444"/>
                    </a:cubicBezTo>
                    <a:cubicBezTo>
                      <a:pt x="20886" y="7830"/>
                      <a:pt x="19116" y="6864"/>
                      <a:pt x="16639" y="6208"/>
                    </a:cubicBezTo>
                    <a:cubicBezTo>
                      <a:pt x="17029" y="4905"/>
                      <a:pt x="17506" y="3810"/>
                      <a:pt x="17963" y="2939"/>
                    </a:cubicBezTo>
                    <a:close/>
                    <a:moveTo>
                      <a:pt x="6449" y="6922"/>
                    </a:moveTo>
                    <a:cubicBezTo>
                      <a:pt x="6738" y="8150"/>
                      <a:pt x="6942" y="9541"/>
                      <a:pt x="6982" y="11083"/>
                    </a:cubicBezTo>
                    <a:lnTo>
                      <a:pt x="898" y="11030"/>
                    </a:lnTo>
                    <a:cubicBezTo>
                      <a:pt x="921" y="10544"/>
                      <a:pt x="976" y="10065"/>
                      <a:pt x="1063" y="9597"/>
                    </a:cubicBezTo>
                    <a:cubicBezTo>
                      <a:pt x="1098" y="9564"/>
                      <a:pt x="2919" y="7853"/>
                      <a:pt x="6449" y="6922"/>
                    </a:cubicBezTo>
                    <a:close/>
                    <a:moveTo>
                      <a:pt x="11025" y="6335"/>
                    </a:moveTo>
                    <a:lnTo>
                      <a:pt x="10983" y="11118"/>
                    </a:lnTo>
                    <a:lnTo>
                      <a:pt x="7811" y="11090"/>
                    </a:lnTo>
                    <a:cubicBezTo>
                      <a:pt x="7772" y="9475"/>
                      <a:pt x="7563" y="8016"/>
                      <a:pt x="7259" y="6730"/>
                    </a:cubicBezTo>
                    <a:cubicBezTo>
                      <a:pt x="8368" y="6494"/>
                      <a:pt x="9624" y="6343"/>
                      <a:pt x="11025" y="6335"/>
                    </a:cubicBezTo>
                    <a:close/>
                    <a:moveTo>
                      <a:pt x="11855" y="6346"/>
                    </a:moveTo>
                    <a:cubicBezTo>
                      <a:pt x="13228" y="6393"/>
                      <a:pt x="14483" y="6571"/>
                      <a:pt x="15608" y="6821"/>
                    </a:cubicBezTo>
                    <a:cubicBezTo>
                      <a:pt x="15284" y="8101"/>
                      <a:pt x="15050" y="9547"/>
                      <a:pt x="14983" y="11153"/>
                    </a:cubicBezTo>
                    <a:lnTo>
                      <a:pt x="11813" y="11125"/>
                    </a:lnTo>
                    <a:lnTo>
                      <a:pt x="11855" y="6346"/>
                    </a:lnTo>
                    <a:close/>
                    <a:moveTo>
                      <a:pt x="16414" y="7018"/>
                    </a:moveTo>
                    <a:cubicBezTo>
                      <a:pt x="20000" y="7977"/>
                      <a:pt x="22059" y="9603"/>
                      <a:pt x="22132" y="9663"/>
                    </a:cubicBezTo>
                    <a:cubicBezTo>
                      <a:pt x="22222" y="10170"/>
                      <a:pt x="22277" y="10689"/>
                      <a:pt x="22291" y="11217"/>
                    </a:cubicBezTo>
                    <a:lnTo>
                      <a:pt x="15814" y="11161"/>
                    </a:lnTo>
                    <a:cubicBezTo>
                      <a:pt x="15879" y="9624"/>
                      <a:pt x="16104" y="8241"/>
                      <a:pt x="16414" y="7018"/>
                    </a:cubicBezTo>
                    <a:close/>
                    <a:moveTo>
                      <a:pt x="891" y="11861"/>
                    </a:moveTo>
                    <a:lnTo>
                      <a:pt x="6987" y="11914"/>
                    </a:lnTo>
                    <a:cubicBezTo>
                      <a:pt x="6965" y="13511"/>
                      <a:pt x="6761" y="14918"/>
                      <a:pt x="6460" y="16141"/>
                    </a:cubicBezTo>
                    <a:cubicBezTo>
                      <a:pt x="3031" y="15190"/>
                      <a:pt x="1205" y="13517"/>
                      <a:pt x="1041" y="13360"/>
                    </a:cubicBezTo>
                    <a:cubicBezTo>
                      <a:pt x="957" y="12870"/>
                      <a:pt x="907" y="12370"/>
                      <a:pt x="891" y="11861"/>
                    </a:cubicBezTo>
                    <a:close/>
                    <a:moveTo>
                      <a:pt x="15794" y="11991"/>
                    </a:moveTo>
                    <a:lnTo>
                      <a:pt x="22285" y="12048"/>
                    </a:lnTo>
                    <a:cubicBezTo>
                      <a:pt x="22259" y="12597"/>
                      <a:pt x="22192" y="13137"/>
                      <a:pt x="22086" y="13662"/>
                    </a:cubicBezTo>
                    <a:cubicBezTo>
                      <a:pt x="21891" y="13810"/>
                      <a:pt x="19788" y="15356"/>
                      <a:pt x="16245" y="16220"/>
                    </a:cubicBezTo>
                    <a:cubicBezTo>
                      <a:pt x="15966" y="14992"/>
                      <a:pt x="15787" y="13585"/>
                      <a:pt x="15794" y="11991"/>
                    </a:cubicBezTo>
                    <a:close/>
                    <a:moveTo>
                      <a:pt x="7817" y="11921"/>
                    </a:moveTo>
                    <a:lnTo>
                      <a:pt x="10976" y="11949"/>
                    </a:lnTo>
                    <a:lnTo>
                      <a:pt x="10933" y="16786"/>
                    </a:lnTo>
                    <a:cubicBezTo>
                      <a:pt x="9572" y="16754"/>
                      <a:pt x="8348" y="16589"/>
                      <a:pt x="7265" y="16345"/>
                    </a:cubicBezTo>
                    <a:cubicBezTo>
                      <a:pt x="7582" y="15063"/>
                      <a:pt x="7796" y="13590"/>
                      <a:pt x="7817" y="11921"/>
                    </a:cubicBezTo>
                    <a:close/>
                    <a:moveTo>
                      <a:pt x="11806" y="11956"/>
                    </a:moveTo>
                    <a:lnTo>
                      <a:pt x="14964" y="11984"/>
                    </a:lnTo>
                    <a:cubicBezTo>
                      <a:pt x="14956" y="13644"/>
                      <a:pt x="15141" y="15114"/>
                      <a:pt x="15433" y="16398"/>
                    </a:cubicBezTo>
                    <a:cubicBezTo>
                      <a:pt x="14328" y="16619"/>
                      <a:pt x="13102" y="16767"/>
                      <a:pt x="11764" y="16790"/>
                    </a:cubicBezTo>
                    <a:lnTo>
                      <a:pt x="11806" y="11956"/>
                    </a:lnTo>
                    <a:close/>
                    <a:moveTo>
                      <a:pt x="1355" y="14684"/>
                    </a:moveTo>
                    <a:lnTo>
                      <a:pt x="1355" y="14684"/>
                    </a:lnTo>
                    <a:cubicBezTo>
                      <a:pt x="2278" y="15350"/>
                      <a:pt x="3905" y="16312"/>
                      <a:pt x="6239" y="16953"/>
                    </a:cubicBezTo>
                    <a:cubicBezTo>
                      <a:pt x="5875" y="18164"/>
                      <a:pt x="5423" y="19163"/>
                      <a:pt x="4984" y="19957"/>
                    </a:cubicBezTo>
                    <a:cubicBezTo>
                      <a:pt x="3289" y="18623"/>
                      <a:pt x="2003" y="16792"/>
                      <a:pt x="1355" y="14684"/>
                    </a:cubicBezTo>
                    <a:close/>
                    <a:moveTo>
                      <a:pt x="21765" y="14880"/>
                    </a:moveTo>
                    <a:lnTo>
                      <a:pt x="21765" y="14880"/>
                    </a:lnTo>
                    <a:cubicBezTo>
                      <a:pt x="21040" y="17081"/>
                      <a:pt x="19620" y="18966"/>
                      <a:pt x="17769" y="20278"/>
                    </a:cubicBezTo>
                    <a:cubicBezTo>
                      <a:pt x="17305" y="19439"/>
                      <a:pt x="16824" y="18357"/>
                      <a:pt x="16452" y="17034"/>
                    </a:cubicBezTo>
                    <a:cubicBezTo>
                      <a:pt x="18969" y="16427"/>
                      <a:pt x="20780" y="15486"/>
                      <a:pt x="21765" y="14880"/>
                    </a:cubicBezTo>
                    <a:close/>
                    <a:moveTo>
                      <a:pt x="7045" y="17155"/>
                    </a:moveTo>
                    <a:cubicBezTo>
                      <a:pt x="8189" y="17412"/>
                      <a:pt x="9483" y="17585"/>
                      <a:pt x="10926" y="17617"/>
                    </a:cubicBezTo>
                    <a:lnTo>
                      <a:pt x="10886" y="22223"/>
                    </a:lnTo>
                    <a:cubicBezTo>
                      <a:pt x="8960" y="22097"/>
                      <a:pt x="7176" y="21460"/>
                      <a:pt x="5662" y="20449"/>
                    </a:cubicBezTo>
                    <a:cubicBezTo>
                      <a:pt x="6145" y="19590"/>
                      <a:pt x="6646" y="18493"/>
                      <a:pt x="7045" y="17155"/>
                    </a:cubicBezTo>
                    <a:close/>
                    <a:moveTo>
                      <a:pt x="15639" y="17212"/>
                    </a:moveTo>
                    <a:cubicBezTo>
                      <a:pt x="16041" y="18656"/>
                      <a:pt x="16567" y="19832"/>
                      <a:pt x="17072" y="20736"/>
                    </a:cubicBezTo>
                    <a:cubicBezTo>
                      <a:pt x="15500" y="21675"/>
                      <a:pt x="13669" y="22221"/>
                      <a:pt x="11716" y="22244"/>
                    </a:cubicBezTo>
                    <a:lnTo>
                      <a:pt x="11756" y="17620"/>
                    </a:lnTo>
                    <a:cubicBezTo>
                      <a:pt x="13177" y="17599"/>
                      <a:pt x="14473" y="17444"/>
                      <a:pt x="15639" y="17212"/>
                    </a:cubicBezTo>
                    <a:close/>
                    <a:moveTo>
                      <a:pt x="11590" y="0"/>
                    </a:moveTo>
                    <a:cubicBezTo>
                      <a:pt x="5274" y="0"/>
                      <a:pt x="108" y="5110"/>
                      <a:pt x="53" y="11439"/>
                    </a:cubicBezTo>
                    <a:cubicBezTo>
                      <a:pt x="0" y="17798"/>
                      <a:pt x="5128" y="23022"/>
                      <a:pt x="11491" y="23077"/>
                    </a:cubicBezTo>
                    <a:cubicBezTo>
                      <a:pt x="11526" y="23078"/>
                      <a:pt x="11560" y="23078"/>
                      <a:pt x="11595" y="23078"/>
                    </a:cubicBezTo>
                    <a:cubicBezTo>
                      <a:pt x="14638" y="23078"/>
                      <a:pt x="17506" y="21906"/>
                      <a:pt x="19680" y="19769"/>
                    </a:cubicBezTo>
                    <a:cubicBezTo>
                      <a:pt x="21878" y="17609"/>
                      <a:pt x="23103" y="14722"/>
                      <a:pt x="23130" y="11639"/>
                    </a:cubicBezTo>
                    <a:cubicBezTo>
                      <a:pt x="23130" y="11605"/>
                      <a:pt x="23130" y="11572"/>
                      <a:pt x="23130" y="11537"/>
                    </a:cubicBezTo>
                    <a:cubicBezTo>
                      <a:pt x="23130" y="5222"/>
                      <a:pt x="18021" y="55"/>
                      <a:pt x="11692" y="0"/>
                    </a:cubicBezTo>
                    <a:cubicBezTo>
                      <a:pt x="11658" y="0"/>
                      <a:pt x="11624" y="0"/>
                      <a:pt x="11590" y="0"/>
                    </a:cubicBezTo>
                    <a:close/>
                  </a:path>
                </a:pathLst>
              </a:custGeom>
              <a:solidFill>
                <a:srgbClr val="F0F0CB">
                  <a:alpha val="446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83" name="Google Shape;1483;p30"/>
            <p:cNvGrpSpPr/>
            <p:nvPr/>
          </p:nvGrpSpPr>
          <p:grpSpPr>
            <a:xfrm>
              <a:off x="1103520" y="1539740"/>
              <a:ext cx="2146847" cy="2152288"/>
              <a:chOff x="4206326" y="1178115"/>
              <a:chExt cx="2868199" cy="2875468"/>
            </a:xfrm>
          </p:grpSpPr>
          <p:sp>
            <p:nvSpPr>
              <p:cNvPr id="1484" name="Google Shape;1484;p30"/>
              <p:cNvSpPr/>
              <p:nvPr/>
            </p:nvSpPr>
            <p:spPr>
              <a:xfrm>
                <a:off x="4387268" y="1362645"/>
                <a:ext cx="2506319" cy="2506416"/>
              </a:xfrm>
              <a:custGeom>
                <a:avLst/>
                <a:gdLst/>
                <a:ahLst/>
                <a:cxnLst/>
                <a:rect l="l" t="t" r="r" b="b"/>
                <a:pathLst>
                  <a:path w="25861" h="25862" extrusionOk="0">
                    <a:moveTo>
                      <a:pt x="12929" y="416"/>
                    </a:moveTo>
                    <a:cubicBezTo>
                      <a:pt x="12942" y="416"/>
                      <a:pt x="12954" y="416"/>
                      <a:pt x="12966" y="416"/>
                    </a:cubicBezTo>
                    <a:cubicBezTo>
                      <a:pt x="16310" y="426"/>
                      <a:pt x="19448" y="1737"/>
                      <a:pt x="21805" y="4107"/>
                    </a:cubicBezTo>
                    <a:cubicBezTo>
                      <a:pt x="24153" y="6469"/>
                      <a:pt x="25445" y="9601"/>
                      <a:pt x="25445" y="12930"/>
                    </a:cubicBezTo>
                    <a:lnTo>
                      <a:pt x="25445" y="12968"/>
                    </a:lnTo>
                    <a:cubicBezTo>
                      <a:pt x="25435" y="16310"/>
                      <a:pt x="24124" y="19449"/>
                      <a:pt x="21753" y="21807"/>
                    </a:cubicBezTo>
                    <a:cubicBezTo>
                      <a:pt x="19392" y="24154"/>
                      <a:pt x="16260" y="25446"/>
                      <a:pt x="12931" y="25446"/>
                    </a:cubicBezTo>
                    <a:cubicBezTo>
                      <a:pt x="12918" y="25446"/>
                      <a:pt x="12906" y="25446"/>
                      <a:pt x="12894" y="25446"/>
                    </a:cubicBezTo>
                    <a:cubicBezTo>
                      <a:pt x="6006" y="25426"/>
                      <a:pt x="416" y="19816"/>
                      <a:pt x="416" y="12932"/>
                    </a:cubicBezTo>
                    <a:lnTo>
                      <a:pt x="416" y="12894"/>
                    </a:lnTo>
                    <a:cubicBezTo>
                      <a:pt x="435" y="6006"/>
                      <a:pt x="6046" y="416"/>
                      <a:pt x="12929" y="416"/>
                    </a:cubicBezTo>
                    <a:close/>
                    <a:moveTo>
                      <a:pt x="12929" y="1"/>
                    </a:moveTo>
                    <a:cubicBezTo>
                      <a:pt x="5817" y="1"/>
                      <a:pt x="20" y="5776"/>
                      <a:pt x="0" y="12894"/>
                    </a:cubicBezTo>
                    <a:lnTo>
                      <a:pt x="0" y="12932"/>
                    </a:lnTo>
                    <a:cubicBezTo>
                      <a:pt x="0" y="20044"/>
                      <a:pt x="5776" y="25840"/>
                      <a:pt x="12893" y="25861"/>
                    </a:cubicBezTo>
                    <a:cubicBezTo>
                      <a:pt x="12905" y="25861"/>
                      <a:pt x="12918" y="25861"/>
                      <a:pt x="12930" y="25861"/>
                    </a:cubicBezTo>
                    <a:cubicBezTo>
                      <a:pt x="16369" y="25861"/>
                      <a:pt x="19606" y="24527"/>
                      <a:pt x="22047" y="22101"/>
                    </a:cubicBezTo>
                    <a:cubicBezTo>
                      <a:pt x="24496" y="19666"/>
                      <a:pt x="25850" y="16423"/>
                      <a:pt x="25861" y="12969"/>
                    </a:cubicBezTo>
                    <a:lnTo>
                      <a:pt x="25861" y="12930"/>
                    </a:lnTo>
                    <a:cubicBezTo>
                      <a:pt x="25861" y="9491"/>
                      <a:pt x="24526" y="6254"/>
                      <a:pt x="22100" y="3815"/>
                    </a:cubicBezTo>
                    <a:cubicBezTo>
                      <a:pt x="19665" y="1366"/>
                      <a:pt x="16421" y="11"/>
                      <a:pt x="12968" y="1"/>
                    </a:cubicBezTo>
                    <a:cubicBezTo>
                      <a:pt x="12955" y="1"/>
                      <a:pt x="12942" y="1"/>
                      <a:pt x="12929" y="1"/>
                    </a:cubicBezTo>
                    <a:close/>
                  </a:path>
                </a:pathLst>
              </a:custGeom>
              <a:solidFill>
                <a:srgbClr val="F0F0CB">
                  <a:alpha val="446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5" name="Google Shape;1485;p30"/>
              <p:cNvSpPr/>
              <p:nvPr/>
            </p:nvSpPr>
            <p:spPr>
              <a:xfrm>
                <a:off x="4206326" y="1178115"/>
                <a:ext cx="2868199" cy="2875468"/>
              </a:xfrm>
              <a:custGeom>
                <a:avLst/>
                <a:gdLst/>
                <a:ahLst/>
                <a:cxnLst/>
                <a:rect l="l" t="t" r="r" b="b"/>
                <a:pathLst>
                  <a:path w="29595" h="29670" extrusionOk="0">
                    <a:moveTo>
                      <a:pt x="14839" y="537"/>
                    </a:moveTo>
                    <a:lnTo>
                      <a:pt x="15848" y="1363"/>
                    </a:lnTo>
                    <a:lnTo>
                      <a:pt x="16971" y="701"/>
                    </a:lnTo>
                    <a:lnTo>
                      <a:pt x="17846" y="1668"/>
                    </a:lnTo>
                    <a:lnTo>
                      <a:pt x="19055" y="1181"/>
                    </a:lnTo>
                    <a:lnTo>
                      <a:pt x="19773" y="2269"/>
                    </a:lnTo>
                    <a:lnTo>
                      <a:pt x="21041" y="1969"/>
                    </a:lnTo>
                    <a:lnTo>
                      <a:pt x="21589" y="3152"/>
                    </a:lnTo>
                    <a:lnTo>
                      <a:pt x="22888" y="3044"/>
                    </a:lnTo>
                    <a:lnTo>
                      <a:pt x="23254" y="4296"/>
                    </a:lnTo>
                    <a:lnTo>
                      <a:pt x="24554" y="4383"/>
                    </a:lnTo>
                    <a:lnTo>
                      <a:pt x="24730" y="5675"/>
                    </a:lnTo>
                    <a:lnTo>
                      <a:pt x="26003" y="5954"/>
                    </a:lnTo>
                    <a:lnTo>
                      <a:pt x="25985" y="7257"/>
                    </a:lnTo>
                    <a:lnTo>
                      <a:pt x="27203" y="7722"/>
                    </a:lnTo>
                    <a:lnTo>
                      <a:pt x="26992" y="9008"/>
                    </a:lnTo>
                    <a:lnTo>
                      <a:pt x="28126" y="9649"/>
                    </a:lnTo>
                    <a:lnTo>
                      <a:pt x="27723" y="10889"/>
                    </a:lnTo>
                    <a:lnTo>
                      <a:pt x="28749" y="11693"/>
                    </a:lnTo>
                    <a:lnTo>
                      <a:pt x="28165" y="12857"/>
                    </a:lnTo>
                    <a:lnTo>
                      <a:pt x="29059" y="13807"/>
                    </a:lnTo>
                    <a:lnTo>
                      <a:pt x="28308" y="14874"/>
                    </a:lnTo>
                    <a:lnTo>
                      <a:pt x="29053" y="15946"/>
                    </a:lnTo>
                    <a:lnTo>
                      <a:pt x="28154" y="16890"/>
                    </a:lnTo>
                    <a:lnTo>
                      <a:pt x="28730" y="18060"/>
                    </a:lnTo>
                    <a:lnTo>
                      <a:pt x="27700" y="18859"/>
                    </a:lnTo>
                    <a:lnTo>
                      <a:pt x="28094" y="20101"/>
                    </a:lnTo>
                    <a:lnTo>
                      <a:pt x="26956" y="20736"/>
                    </a:lnTo>
                    <a:lnTo>
                      <a:pt x="27160" y="22023"/>
                    </a:lnTo>
                    <a:lnTo>
                      <a:pt x="25940" y="22480"/>
                    </a:lnTo>
                    <a:lnTo>
                      <a:pt x="25950" y="23784"/>
                    </a:lnTo>
                    <a:lnTo>
                      <a:pt x="24674" y="24055"/>
                    </a:lnTo>
                    <a:lnTo>
                      <a:pt x="24491" y="25346"/>
                    </a:lnTo>
                    <a:lnTo>
                      <a:pt x="23190" y="25425"/>
                    </a:lnTo>
                    <a:lnTo>
                      <a:pt x="22817" y="26674"/>
                    </a:lnTo>
                    <a:lnTo>
                      <a:pt x="21519" y="26559"/>
                    </a:lnTo>
                    <a:lnTo>
                      <a:pt x="20964" y="27739"/>
                    </a:lnTo>
                    <a:lnTo>
                      <a:pt x="19698" y="27431"/>
                    </a:lnTo>
                    <a:lnTo>
                      <a:pt x="18974" y="28514"/>
                    </a:lnTo>
                    <a:lnTo>
                      <a:pt x="17767" y="28019"/>
                    </a:lnTo>
                    <a:lnTo>
                      <a:pt x="16889" y="28982"/>
                    </a:lnTo>
                    <a:lnTo>
                      <a:pt x="15769" y="28312"/>
                    </a:lnTo>
                    <a:lnTo>
                      <a:pt x="14756" y="29134"/>
                    </a:lnTo>
                    <a:lnTo>
                      <a:pt x="13746" y="28307"/>
                    </a:lnTo>
                    <a:lnTo>
                      <a:pt x="12623" y="28969"/>
                    </a:lnTo>
                    <a:lnTo>
                      <a:pt x="11749" y="28002"/>
                    </a:lnTo>
                    <a:lnTo>
                      <a:pt x="10540" y="28489"/>
                    </a:lnTo>
                    <a:lnTo>
                      <a:pt x="9821" y="27401"/>
                    </a:lnTo>
                    <a:lnTo>
                      <a:pt x="8553" y="27702"/>
                    </a:lnTo>
                    <a:lnTo>
                      <a:pt x="8005" y="26519"/>
                    </a:lnTo>
                    <a:lnTo>
                      <a:pt x="6706" y="26626"/>
                    </a:lnTo>
                    <a:lnTo>
                      <a:pt x="6341" y="25374"/>
                    </a:lnTo>
                    <a:lnTo>
                      <a:pt x="5040" y="25287"/>
                    </a:lnTo>
                    <a:lnTo>
                      <a:pt x="4865" y="23995"/>
                    </a:lnTo>
                    <a:lnTo>
                      <a:pt x="3591" y="23717"/>
                    </a:lnTo>
                    <a:lnTo>
                      <a:pt x="3609" y="22413"/>
                    </a:lnTo>
                    <a:lnTo>
                      <a:pt x="2391" y="21949"/>
                    </a:lnTo>
                    <a:lnTo>
                      <a:pt x="2603" y="20662"/>
                    </a:lnTo>
                    <a:lnTo>
                      <a:pt x="1468" y="20022"/>
                    </a:lnTo>
                    <a:lnTo>
                      <a:pt x="1871" y="18782"/>
                    </a:lnTo>
                    <a:lnTo>
                      <a:pt x="846" y="17978"/>
                    </a:lnTo>
                    <a:lnTo>
                      <a:pt x="1429" y="16813"/>
                    </a:lnTo>
                    <a:lnTo>
                      <a:pt x="535" y="15863"/>
                    </a:lnTo>
                    <a:lnTo>
                      <a:pt x="1286" y="14796"/>
                    </a:lnTo>
                    <a:lnTo>
                      <a:pt x="541" y="13724"/>
                    </a:lnTo>
                    <a:lnTo>
                      <a:pt x="1441" y="12780"/>
                    </a:lnTo>
                    <a:lnTo>
                      <a:pt x="864" y="11611"/>
                    </a:lnTo>
                    <a:lnTo>
                      <a:pt x="1894" y="10812"/>
                    </a:lnTo>
                    <a:lnTo>
                      <a:pt x="1500" y="9569"/>
                    </a:lnTo>
                    <a:lnTo>
                      <a:pt x="2638" y="8934"/>
                    </a:lnTo>
                    <a:lnTo>
                      <a:pt x="2434" y="7647"/>
                    </a:lnTo>
                    <a:lnTo>
                      <a:pt x="3655" y="7190"/>
                    </a:lnTo>
                    <a:lnTo>
                      <a:pt x="3645" y="5886"/>
                    </a:lnTo>
                    <a:lnTo>
                      <a:pt x="4920" y="5615"/>
                    </a:lnTo>
                    <a:lnTo>
                      <a:pt x="5103" y="4324"/>
                    </a:lnTo>
                    <a:lnTo>
                      <a:pt x="6405" y="4245"/>
                    </a:lnTo>
                    <a:lnTo>
                      <a:pt x="6777" y="2996"/>
                    </a:lnTo>
                    <a:lnTo>
                      <a:pt x="8076" y="3111"/>
                    </a:lnTo>
                    <a:lnTo>
                      <a:pt x="8630" y="1931"/>
                    </a:lnTo>
                    <a:lnTo>
                      <a:pt x="9897" y="2239"/>
                    </a:lnTo>
                    <a:lnTo>
                      <a:pt x="10621" y="1157"/>
                    </a:lnTo>
                    <a:lnTo>
                      <a:pt x="11827" y="1651"/>
                    </a:lnTo>
                    <a:lnTo>
                      <a:pt x="12706" y="689"/>
                    </a:lnTo>
                    <a:lnTo>
                      <a:pt x="13826" y="1357"/>
                    </a:lnTo>
                    <a:lnTo>
                      <a:pt x="14839" y="537"/>
                    </a:lnTo>
                    <a:close/>
                    <a:moveTo>
                      <a:pt x="14840" y="1"/>
                    </a:moveTo>
                    <a:lnTo>
                      <a:pt x="13789" y="852"/>
                    </a:lnTo>
                    <a:lnTo>
                      <a:pt x="12628" y="158"/>
                    </a:lnTo>
                    <a:lnTo>
                      <a:pt x="11716" y="1157"/>
                    </a:lnTo>
                    <a:lnTo>
                      <a:pt x="10465" y="643"/>
                    </a:lnTo>
                    <a:lnTo>
                      <a:pt x="9712" y="1767"/>
                    </a:lnTo>
                    <a:lnTo>
                      <a:pt x="8398" y="1447"/>
                    </a:lnTo>
                    <a:lnTo>
                      <a:pt x="7823" y="2671"/>
                    </a:lnTo>
                    <a:lnTo>
                      <a:pt x="6477" y="2552"/>
                    </a:lnTo>
                    <a:lnTo>
                      <a:pt x="6090" y="3848"/>
                    </a:lnTo>
                    <a:lnTo>
                      <a:pt x="4740" y="3930"/>
                    </a:lnTo>
                    <a:lnTo>
                      <a:pt x="4550" y="5269"/>
                    </a:lnTo>
                    <a:lnTo>
                      <a:pt x="3227" y="5550"/>
                    </a:lnTo>
                    <a:lnTo>
                      <a:pt x="3237" y="6903"/>
                    </a:lnTo>
                    <a:lnTo>
                      <a:pt x="1970" y="7378"/>
                    </a:lnTo>
                    <a:lnTo>
                      <a:pt x="2182" y="8714"/>
                    </a:lnTo>
                    <a:lnTo>
                      <a:pt x="1001" y="9372"/>
                    </a:lnTo>
                    <a:lnTo>
                      <a:pt x="1411" y="10661"/>
                    </a:lnTo>
                    <a:lnTo>
                      <a:pt x="341" y="11490"/>
                    </a:lnTo>
                    <a:lnTo>
                      <a:pt x="940" y="12704"/>
                    </a:lnTo>
                    <a:lnTo>
                      <a:pt x="7" y="13683"/>
                    </a:lnTo>
                    <a:lnTo>
                      <a:pt x="778" y="14794"/>
                    </a:lnTo>
                    <a:lnTo>
                      <a:pt x="1" y="15901"/>
                    </a:lnTo>
                    <a:lnTo>
                      <a:pt x="928" y="16886"/>
                    </a:lnTo>
                    <a:lnTo>
                      <a:pt x="322" y="18095"/>
                    </a:lnTo>
                    <a:lnTo>
                      <a:pt x="1386" y="18929"/>
                    </a:lnTo>
                    <a:lnTo>
                      <a:pt x="969" y="20216"/>
                    </a:lnTo>
                    <a:lnTo>
                      <a:pt x="2146" y="20882"/>
                    </a:lnTo>
                    <a:lnTo>
                      <a:pt x="1926" y="22216"/>
                    </a:lnTo>
                    <a:lnTo>
                      <a:pt x="3190" y="22698"/>
                    </a:lnTo>
                    <a:lnTo>
                      <a:pt x="3171" y="24050"/>
                    </a:lnTo>
                    <a:lnTo>
                      <a:pt x="4492" y="24339"/>
                    </a:lnTo>
                    <a:lnTo>
                      <a:pt x="4674" y="25679"/>
                    </a:lnTo>
                    <a:lnTo>
                      <a:pt x="6023" y="25769"/>
                    </a:lnTo>
                    <a:lnTo>
                      <a:pt x="6402" y="27068"/>
                    </a:lnTo>
                    <a:lnTo>
                      <a:pt x="7750" y="26956"/>
                    </a:lnTo>
                    <a:lnTo>
                      <a:pt x="8318" y="28184"/>
                    </a:lnTo>
                    <a:lnTo>
                      <a:pt x="9635" y="27872"/>
                    </a:lnTo>
                    <a:lnTo>
                      <a:pt x="10380" y="29001"/>
                    </a:lnTo>
                    <a:lnTo>
                      <a:pt x="11635" y="28495"/>
                    </a:lnTo>
                    <a:lnTo>
                      <a:pt x="12542" y="29499"/>
                    </a:lnTo>
                    <a:lnTo>
                      <a:pt x="13708" y="28811"/>
                    </a:lnTo>
                    <a:lnTo>
                      <a:pt x="14754" y="29670"/>
                    </a:lnTo>
                    <a:lnTo>
                      <a:pt x="15805" y="28817"/>
                    </a:lnTo>
                    <a:lnTo>
                      <a:pt x="16966" y="29513"/>
                    </a:lnTo>
                    <a:lnTo>
                      <a:pt x="17878" y="28514"/>
                    </a:lnTo>
                    <a:lnTo>
                      <a:pt x="19130" y="29027"/>
                    </a:lnTo>
                    <a:lnTo>
                      <a:pt x="19882" y="27902"/>
                    </a:lnTo>
                    <a:lnTo>
                      <a:pt x="21196" y="28223"/>
                    </a:lnTo>
                    <a:lnTo>
                      <a:pt x="21771" y="26999"/>
                    </a:lnTo>
                    <a:lnTo>
                      <a:pt x="23118" y="27118"/>
                    </a:lnTo>
                    <a:lnTo>
                      <a:pt x="23504" y="25822"/>
                    </a:lnTo>
                    <a:lnTo>
                      <a:pt x="24854" y="25740"/>
                    </a:lnTo>
                    <a:lnTo>
                      <a:pt x="25045" y="24401"/>
                    </a:lnTo>
                    <a:lnTo>
                      <a:pt x="26367" y="24120"/>
                    </a:lnTo>
                    <a:lnTo>
                      <a:pt x="26357" y="22768"/>
                    </a:lnTo>
                    <a:lnTo>
                      <a:pt x="27624" y="22293"/>
                    </a:lnTo>
                    <a:lnTo>
                      <a:pt x="27412" y="20957"/>
                    </a:lnTo>
                    <a:lnTo>
                      <a:pt x="28594" y="20298"/>
                    </a:lnTo>
                    <a:lnTo>
                      <a:pt x="28183" y="19009"/>
                    </a:lnTo>
                    <a:lnTo>
                      <a:pt x="29253" y="18180"/>
                    </a:lnTo>
                    <a:lnTo>
                      <a:pt x="28654" y="16966"/>
                    </a:lnTo>
                    <a:lnTo>
                      <a:pt x="29587" y="15987"/>
                    </a:lnTo>
                    <a:lnTo>
                      <a:pt x="28816" y="14876"/>
                    </a:lnTo>
                    <a:lnTo>
                      <a:pt x="29594" y="13769"/>
                    </a:lnTo>
                    <a:lnTo>
                      <a:pt x="28666" y="12784"/>
                    </a:lnTo>
                    <a:lnTo>
                      <a:pt x="29272" y="11576"/>
                    </a:lnTo>
                    <a:lnTo>
                      <a:pt x="28208" y="10741"/>
                    </a:lnTo>
                    <a:lnTo>
                      <a:pt x="28626" y="9454"/>
                    </a:lnTo>
                    <a:lnTo>
                      <a:pt x="27448" y="8789"/>
                    </a:lnTo>
                    <a:lnTo>
                      <a:pt x="27668" y="7454"/>
                    </a:lnTo>
                    <a:lnTo>
                      <a:pt x="26405" y="6973"/>
                    </a:lnTo>
                    <a:lnTo>
                      <a:pt x="26423" y="5620"/>
                    </a:lnTo>
                    <a:lnTo>
                      <a:pt x="25102" y="5331"/>
                    </a:lnTo>
                    <a:lnTo>
                      <a:pt x="24921" y="3991"/>
                    </a:lnTo>
                    <a:lnTo>
                      <a:pt x="23571" y="3901"/>
                    </a:lnTo>
                    <a:lnTo>
                      <a:pt x="23192" y="2602"/>
                    </a:lnTo>
                    <a:lnTo>
                      <a:pt x="21844" y="2714"/>
                    </a:lnTo>
                    <a:lnTo>
                      <a:pt x="21276" y="1487"/>
                    </a:lnTo>
                    <a:lnTo>
                      <a:pt x="19959" y="1797"/>
                    </a:lnTo>
                    <a:lnTo>
                      <a:pt x="19214" y="669"/>
                    </a:lnTo>
                    <a:lnTo>
                      <a:pt x="17959" y="1175"/>
                    </a:lnTo>
                    <a:lnTo>
                      <a:pt x="17052" y="171"/>
                    </a:lnTo>
                    <a:lnTo>
                      <a:pt x="15886" y="859"/>
                    </a:lnTo>
                    <a:lnTo>
                      <a:pt x="14840" y="1"/>
                    </a:lnTo>
                    <a:close/>
                  </a:path>
                </a:pathLst>
              </a:custGeom>
              <a:solidFill>
                <a:srgbClr val="F0F0CB">
                  <a:alpha val="446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6" name="Google Shape;1486;p30"/>
              <p:cNvSpPr/>
              <p:nvPr/>
            </p:nvSpPr>
            <p:spPr>
              <a:xfrm>
                <a:off x="4519945" y="1498328"/>
                <a:ext cx="2241741" cy="2236604"/>
              </a:xfrm>
              <a:custGeom>
                <a:avLst/>
                <a:gdLst/>
                <a:ahLst/>
                <a:cxnLst/>
                <a:rect l="l" t="t" r="r" b="b"/>
                <a:pathLst>
                  <a:path w="23131" h="23078" extrusionOk="0">
                    <a:moveTo>
                      <a:pt x="11073" y="844"/>
                    </a:moveTo>
                    <a:lnTo>
                      <a:pt x="11031" y="5504"/>
                    </a:lnTo>
                    <a:cubicBezTo>
                      <a:pt x="9548" y="5512"/>
                      <a:pt x="8220" y="5671"/>
                      <a:pt x="7049" y="5919"/>
                    </a:cubicBezTo>
                    <a:cubicBezTo>
                      <a:pt x="6675" y="4581"/>
                      <a:pt x="6214" y="3455"/>
                      <a:pt x="5770" y="2557"/>
                    </a:cubicBezTo>
                    <a:cubicBezTo>
                      <a:pt x="7312" y="1555"/>
                      <a:pt x="9125" y="937"/>
                      <a:pt x="11073" y="844"/>
                    </a:cubicBezTo>
                    <a:close/>
                    <a:moveTo>
                      <a:pt x="11903" y="839"/>
                    </a:moveTo>
                    <a:cubicBezTo>
                      <a:pt x="13873" y="895"/>
                      <a:pt x="15709" y="1484"/>
                      <a:pt x="17274" y="2467"/>
                    </a:cubicBezTo>
                    <a:cubicBezTo>
                      <a:pt x="16777" y="3401"/>
                      <a:pt x="16254" y="4588"/>
                      <a:pt x="15830" y="6012"/>
                    </a:cubicBezTo>
                    <a:cubicBezTo>
                      <a:pt x="14645" y="5748"/>
                      <a:pt x="13320" y="5562"/>
                      <a:pt x="11863" y="5514"/>
                    </a:cubicBezTo>
                    <a:lnTo>
                      <a:pt x="11903" y="839"/>
                    </a:lnTo>
                    <a:close/>
                    <a:moveTo>
                      <a:pt x="5084" y="3044"/>
                    </a:moveTo>
                    <a:cubicBezTo>
                      <a:pt x="5485" y="3875"/>
                      <a:pt x="5898" y="4902"/>
                      <a:pt x="6238" y="6110"/>
                    </a:cubicBezTo>
                    <a:cubicBezTo>
                      <a:pt x="3924" y="6715"/>
                      <a:pt x="2308" y="7643"/>
                      <a:pt x="1389" y="8285"/>
                    </a:cubicBezTo>
                    <a:cubicBezTo>
                      <a:pt x="2062" y="6180"/>
                      <a:pt x="3370" y="4360"/>
                      <a:pt x="5084" y="3044"/>
                    </a:cubicBezTo>
                    <a:close/>
                    <a:moveTo>
                      <a:pt x="17963" y="2939"/>
                    </a:moveTo>
                    <a:cubicBezTo>
                      <a:pt x="19789" y="4296"/>
                      <a:pt x="21169" y="6219"/>
                      <a:pt x="21843" y="8444"/>
                    </a:cubicBezTo>
                    <a:cubicBezTo>
                      <a:pt x="20886" y="7830"/>
                      <a:pt x="19116" y="6864"/>
                      <a:pt x="16639" y="6208"/>
                    </a:cubicBezTo>
                    <a:cubicBezTo>
                      <a:pt x="17029" y="4905"/>
                      <a:pt x="17506" y="3810"/>
                      <a:pt x="17963" y="2939"/>
                    </a:cubicBezTo>
                    <a:close/>
                    <a:moveTo>
                      <a:pt x="6449" y="6922"/>
                    </a:moveTo>
                    <a:cubicBezTo>
                      <a:pt x="6738" y="8150"/>
                      <a:pt x="6942" y="9541"/>
                      <a:pt x="6982" y="11083"/>
                    </a:cubicBezTo>
                    <a:lnTo>
                      <a:pt x="898" y="11030"/>
                    </a:lnTo>
                    <a:cubicBezTo>
                      <a:pt x="921" y="10544"/>
                      <a:pt x="976" y="10065"/>
                      <a:pt x="1063" y="9597"/>
                    </a:cubicBezTo>
                    <a:cubicBezTo>
                      <a:pt x="1098" y="9564"/>
                      <a:pt x="2919" y="7853"/>
                      <a:pt x="6449" y="6922"/>
                    </a:cubicBezTo>
                    <a:close/>
                    <a:moveTo>
                      <a:pt x="11025" y="6335"/>
                    </a:moveTo>
                    <a:lnTo>
                      <a:pt x="10983" y="11118"/>
                    </a:lnTo>
                    <a:lnTo>
                      <a:pt x="7811" y="11090"/>
                    </a:lnTo>
                    <a:cubicBezTo>
                      <a:pt x="7772" y="9475"/>
                      <a:pt x="7563" y="8016"/>
                      <a:pt x="7259" y="6730"/>
                    </a:cubicBezTo>
                    <a:cubicBezTo>
                      <a:pt x="8368" y="6494"/>
                      <a:pt x="9624" y="6343"/>
                      <a:pt x="11025" y="6335"/>
                    </a:cubicBezTo>
                    <a:close/>
                    <a:moveTo>
                      <a:pt x="11855" y="6346"/>
                    </a:moveTo>
                    <a:cubicBezTo>
                      <a:pt x="13228" y="6393"/>
                      <a:pt x="14483" y="6571"/>
                      <a:pt x="15608" y="6821"/>
                    </a:cubicBezTo>
                    <a:cubicBezTo>
                      <a:pt x="15284" y="8101"/>
                      <a:pt x="15050" y="9547"/>
                      <a:pt x="14983" y="11153"/>
                    </a:cubicBezTo>
                    <a:lnTo>
                      <a:pt x="11813" y="11125"/>
                    </a:lnTo>
                    <a:lnTo>
                      <a:pt x="11855" y="6346"/>
                    </a:lnTo>
                    <a:close/>
                    <a:moveTo>
                      <a:pt x="16414" y="7018"/>
                    </a:moveTo>
                    <a:cubicBezTo>
                      <a:pt x="20000" y="7977"/>
                      <a:pt x="22059" y="9603"/>
                      <a:pt x="22132" y="9663"/>
                    </a:cubicBezTo>
                    <a:cubicBezTo>
                      <a:pt x="22222" y="10170"/>
                      <a:pt x="22277" y="10689"/>
                      <a:pt x="22291" y="11217"/>
                    </a:cubicBezTo>
                    <a:lnTo>
                      <a:pt x="15814" y="11161"/>
                    </a:lnTo>
                    <a:cubicBezTo>
                      <a:pt x="15879" y="9624"/>
                      <a:pt x="16104" y="8241"/>
                      <a:pt x="16414" y="7018"/>
                    </a:cubicBezTo>
                    <a:close/>
                    <a:moveTo>
                      <a:pt x="891" y="11861"/>
                    </a:moveTo>
                    <a:lnTo>
                      <a:pt x="6987" y="11914"/>
                    </a:lnTo>
                    <a:cubicBezTo>
                      <a:pt x="6965" y="13511"/>
                      <a:pt x="6761" y="14918"/>
                      <a:pt x="6460" y="16141"/>
                    </a:cubicBezTo>
                    <a:cubicBezTo>
                      <a:pt x="3031" y="15190"/>
                      <a:pt x="1205" y="13517"/>
                      <a:pt x="1041" y="13360"/>
                    </a:cubicBezTo>
                    <a:cubicBezTo>
                      <a:pt x="957" y="12870"/>
                      <a:pt x="907" y="12370"/>
                      <a:pt x="891" y="11861"/>
                    </a:cubicBezTo>
                    <a:close/>
                    <a:moveTo>
                      <a:pt x="15794" y="11991"/>
                    </a:moveTo>
                    <a:lnTo>
                      <a:pt x="22285" y="12048"/>
                    </a:lnTo>
                    <a:cubicBezTo>
                      <a:pt x="22259" y="12597"/>
                      <a:pt x="22192" y="13137"/>
                      <a:pt x="22086" y="13662"/>
                    </a:cubicBezTo>
                    <a:cubicBezTo>
                      <a:pt x="21891" y="13810"/>
                      <a:pt x="19788" y="15356"/>
                      <a:pt x="16245" y="16220"/>
                    </a:cubicBezTo>
                    <a:cubicBezTo>
                      <a:pt x="15966" y="14992"/>
                      <a:pt x="15787" y="13585"/>
                      <a:pt x="15794" y="11991"/>
                    </a:cubicBezTo>
                    <a:close/>
                    <a:moveTo>
                      <a:pt x="7817" y="11921"/>
                    </a:moveTo>
                    <a:lnTo>
                      <a:pt x="10976" y="11949"/>
                    </a:lnTo>
                    <a:lnTo>
                      <a:pt x="10933" y="16786"/>
                    </a:lnTo>
                    <a:cubicBezTo>
                      <a:pt x="9572" y="16754"/>
                      <a:pt x="8348" y="16589"/>
                      <a:pt x="7265" y="16345"/>
                    </a:cubicBezTo>
                    <a:cubicBezTo>
                      <a:pt x="7582" y="15063"/>
                      <a:pt x="7796" y="13590"/>
                      <a:pt x="7817" y="11921"/>
                    </a:cubicBezTo>
                    <a:close/>
                    <a:moveTo>
                      <a:pt x="11806" y="11956"/>
                    </a:moveTo>
                    <a:lnTo>
                      <a:pt x="14964" y="11984"/>
                    </a:lnTo>
                    <a:cubicBezTo>
                      <a:pt x="14956" y="13644"/>
                      <a:pt x="15141" y="15114"/>
                      <a:pt x="15433" y="16398"/>
                    </a:cubicBezTo>
                    <a:cubicBezTo>
                      <a:pt x="14328" y="16619"/>
                      <a:pt x="13102" y="16767"/>
                      <a:pt x="11764" y="16790"/>
                    </a:cubicBezTo>
                    <a:lnTo>
                      <a:pt x="11806" y="11956"/>
                    </a:lnTo>
                    <a:close/>
                    <a:moveTo>
                      <a:pt x="1355" y="14684"/>
                    </a:moveTo>
                    <a:lnTo>
                      <a:pt x="1355" y="14684"/>
                    </a:lnTo>
                    <a:cubicBezTo>
                      <a:pt x="2278" y="15350"/>
                      <a:pt x="3905" y="16312"/>
                      <a:pt x="6239" y="16953"/>
                    </a:cubicBezTo>
                    <a:cubicBezTo>
                      <a:pt x="5875" y="18164"/>
                      <a:pt x="5423" y="19163"/>
                      <a:pt x="4984" y="19957"/>
                    </a:cubicBezTo>
                    <a:cubicBezTo>
                      <a:pt x="3289" y="18623"/>
                      <a:pt x="2003" y="16792"/>
                      <a:pt x="1355" y="14684"/>
                    </a:cubicBezTo>
                    <a:close/>
                    <a:moveTo>
                      <a:pt x="21765" y="14880"/>
                    </a:moveTo>
                    <a:lnTo>
                      <a:pt x="21765" y="14880"/>
                    </a:lnTo>
                    <a:cubicBezTo>
                      <a:pt x="21040" y="17081"/>
                      <a:pt x="19620" y="18966"/>
                      <a:pt x="17769" y="20278"/>
                    </a:cubicBezTo>
                    <a:cubicBezTo>
                      <a:pt x="17305" y="19439"/>
                      <a:pt x="16824" y="18357"/>
                      <a:pt x="16452" y="17034"/>
                    </a:cubicBezTo>
                    <a:cubicBezTo>
                      <a:pt x="18969" y="16427"/>
                      <a:pt x="20780" y="15486"/>
                      <a:pt x="21765" y="14880"/>
                    </a:cubicBezTo>
                    <a:close/>
                    <a:moveTo>
                      <a:pt x="7045" y="17155"/>
                    </a:moveTo>
                    <a:cubicBezTo>
                      <a:pt x="8189" y="17412"/>
                      <a:pt x="9483" y="17585"/>
                      <a:pt x="10926" y="17617"/>
                    </a:cubicBezTo>
                    <a:lnTo>
                      <a:pt x="10886" y="22223"/>
                    </a:lnTo>
                    <a:cubicBezTo>
                      <a:pt x="8960" y="22097"/>
                      <a:pt x="7176" y="21460"/>
                      <a:pt x="5662" y="20449"/>
                    </a:cubicBezTo>
                    <a:cubicBezTo>
                      <a:pt x="6145" y="19590"/>
                      <a:pt x="6646" y="18493"/>
                      <a:pt x="7045" y="17155"/>
                    </a:cubicBezTo>
                    <a:close/>
                    <a:moveTo>
                      <a:pt x="15639" y="17212"/>
                    </a:moveTo>
                    <a:cubicBezTo>
                      <a:pt x="16041" y="18656"/>
                      <a:pt x="16567" y="19832"/>
                      <a:pt x="17072" y="20736"/>
                    </a:cubicBezTo>
                    <a:cubicBezTo>
                      <a:pt x="15500" y="21675"/>
                      <a:pt x="13669" y="22221"/>
                      <a:pt x="11716" y="22244"/>
                    </a:cubicBezTo>
                    <a:lnTo>
                      <a:pt x="11756" y="17620"/>
                    </a:lnTo>
                    <a:cubicBezTo>
                      <a:pt x="13177" y="17599"/>
                      <a:pt x="14473" y="17444"/>
                      <a:pt x="15639" y="17212"/>
                    </a:cubicBezTo>
                    <a:close/>
                    <a:moveTo>
                      <a:pt x="11590" y="0"/>
                    </a:moveTo>
                    <a:cubicBezTo>
                      <a:pt x="5274" y="0"/>
                      <a:pt x="108" y="5110"/>
                      <a:pt x="53" y="11439"/>
                    </a:cubicBezTo>
                    <a:cubicBezTo>
                      <a:pt x="0" y="17798"/>
                      <a:pt x="5128" y="23022"/>
                      <a:pt x="11491" y="23077"/>
                    </a:cubicBezTo>
                    <a:cubicBezTo>
                      <a:pt x="11526" y="23078"/>
                      <a:pt x="11560" y="23078"/>
                      <a:pt x="11595" y="23078"/>
                    </a:cubicBezTo>
                    <a:cubicBezTo>
                      <a:pt x="14638" y="23078"/>
                      <a:pt x="17506" y="21906"/>
                      <a:pt x="19680" y="19769"/>
                    </a:cubicBezTo>
                    <a:cubicBezTo>
                      <a:pt x="21878" y="17609"/>
                      <a:pt x="23103" y="14722"/>
                      <a:pt x="23130" y="11639"/>
                    </a:cubicBezTo>
                    <a:cubicBezTo>
                      <a:pt x="23130" y="11605"/>
                      <a:pt x="23130" y="11572"/>
                      <a:pt x="23130" y="11537"/>
                    </a:cubicBezTo>
                    <a:cubicBezTo>
                      <a:pt x="23130" y="5222"/>
                      <a:pt x="18021" y="55"/>
                      <a:pt x="11692" y="0"/>
                    </a:cubicBezTo>
                    <a:cubicBezTo>
                      <a:pt x="11658" y="0"/>
                      <a:pt x="11624" y="0"/>
                      <a:pt x="11590" y="0"/>
                    </a:cubicBezTo>
                    <a:close/>
                  </a:path>
                </a:pathLst>
              </a:custGeom>
              <a:solidFill>
                <a:srgbClr val="F0F0CB">
                  <a:alpha val="446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487" name="Google Shape;1487;p30"/>
          <p:cNvGrpSpPr/>
          <p:nvPr/>
        </p:nvGrpSpPr>
        <p:grpSpPr>
          <a:xfrm rot="-1000577">
            <a:off x="1258342" y="3377707"/>
            <a:ext cx="680510" cy="680549"/>
            <a:chOff x="3076725" y="60075"/>
            <a:chExt cx="437950" cy="437975"/>
          </a:xfrm>
        </p:grpSpPr>
        <p:sp>
          <p:nvSpPr>
            <p:cNvPr id="1488" name="Google Shape;1488;p30"/>
            <p:cNvSpPr/>
            <p:nvPr/>
          </p:nvSpPr>
          <p:spPr>
            <a:xfrm>
              <a:off x="3076725" y="60075"/>
              <a:ext cx="437950" cy="437975"/>
            </a:xfrm>
            <a:custGeom>
              <a:avLst/>
              <a:gdLst/>
              <a:ahLst/>
              <a:cxnLst/>
              <a:rect l="l" t="t" r="r" b="b"/>
              <a:pathLst>
                <a:path w="17518" h="17519" extrusionOk="0">
                  <a:moveTo>
                    <a:pt x="8759" y="560"/>
                  </a:moveTo>
                  <a:cubicBezTo>
                    <a:pt x="13280" y="560"/>
                    <a:pt x="16958" y="4238"/>
                    <a:pt x="16958" y="8760"/>
                  </a:cubicBezTo>
                  <a:cubicBezTo>
                    <a:pt x="16958" y="13281"/>
                    <a:pt x="13280" y="16960"/>
                    <a:pt x="8759" y="16960"/>
                  </a:cubicBezTo>
                  <a:cubicBezTo>
                    <a:pt x="4238" y="16960"/>
                    <a:pt x="559" y="13281"/>
                    <a:pt x="559" y="8760"/>
                  </a:cubicBezTo>
                  <a:cubicBezTo>
                    <a:pt x="559" y="4238"/>
                    <a:pt x="4238" y="560"/>
                    <a:pt x="8759" y="560"/>
                  </a:cubicBezTo>
                  <a:close/>
                  <a:moveTo>
                    <a:pt x="8759" y="1"/>
                  </a:moveTo>
                  <a:cubicBezTo>
                    <a:pt x="3929" y="1"/>
                    <a:pt x="0" y="3930"/>
                    <a:pt x="0" y="8760"/>
                  </a:cubicBezTo>
                  <a:cubicBezTo>
                    <a:pt x="0" y="13589"/>
                    <a:pt x="3929" y="17518"/>
                    <a:pt x="8759" y="17518"/>
                  </a:cubicBezTo>
                  <a:cubicBezTo>
                    <a:pt x="13589" y="17518"/>
                    <a:pt x="17518" y="13589"/>
                    <a:pt x="17518" y="8760"/>
                  </a:cubicBezTo>
                  <a:cubicBezTo>
                    <a:pt x="17518" y="3930"/>
                    <a:pt x="13589" y="1"/>
                    <a:pt x="87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30"/>
            <p:cNvSpPr/>
            <p:nvPr/>
          </p:nvSpPr>
          <p:spPr>
            <a:xfrm>
              <a:off x="3127000" y="225650"/>
              <a:ext cx="37350" cy="29075"/>
            </a:xfrm>
            <a:custGeom>
              <a:avLst/>
              <a:gdLst/>
              <a:ahLst/>
              <a:cxnLst/>
              <a:rect l="l" t="t" r="r" b="b"/>
              <a:pathLst>
                <a:path w="1494" h="1163" extrusionOk="0">
                  <a:moveTo>
                    <a:pt x="212" y="0"/>
                  </a:moveTo>
                  <a:lnTo>
                    <a:pt x="173" y="153"/>
                  </a:lnTo>
                  <a:lnTo>
                    <a:pt x="1125" y="399"/>
                  </a:lnTo>
                  <a:lnTo>
                    <a:pt x="36" y="692"/>
                  </a:lnTo>
                  <a:lnTo>
                    <a:pt x="0" y="832"/>
                  </a:lnTo>
                  <a:lnTo>
                    <a:pt x="1282" y="1163"/>
                  </a:lnTo>
                  <a:lnTo>
                    <a:pt x="1318" y="1024"/>
                  </a:lnTo>
                  <a:lnTo>
                    <a:pt x="309" y="764"/>
                  </a:lnTo>
                  <a:lnTo>
                    <a:pt x="1465" y="460"/>
                  </a:lnTo>
                  <a:lnTo>
                    <a:pt x="1494" y="346"/>
                  </a:lnTo>
                  <a:lnTo>
                    <a:pt x="264" y="29"/>
                  </a:lnTo>
                  <a:cubicBezTo>
                    <a:pt x="249" y="25"/>
                    <a:pt x="245" y="21"/>
                    <a:pt x="237" y="14"/>
                  </a:cubicBezTo>
                  <a:cubicBezTo>
                    <a:pt x="233" y="10"/>
                    <a:pt x="224" y="2"/>
                    <a:pt x="2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30"/>
            <p:cNvSpPr/>
            <p:nvPr/>
          </p:nvSpPr>
          <p:spPr>
            <a:xfrm>
              <a:off x="3138125" y="192300"/>
              <a:ext cx="38725" cy="33150"/>
            </a:xfrm>
            <a:custGeom>
              <a:avLst/>
              <a:gdLst/>
              <a:ahLst/>
              <a:cxnLst/>
              <a:rect l="l" t="t" r="r" b="b"/>
              <a:pathLst>
                <a:path w="1549" h="1326" extrusionOk="0">
                  <a:moveTo>
                    <a:pt x="370" y="0"/>
                  </a:moveTo>
                  <a:lnTo>
                    <a:pt x="0" y="724"/>
                  </a:lnTo>
                  <a:lnTo>
                    <a:pt x="1183" y="1326"/>
                  </a:lnTo>
                  <a:lnTo>
                    <a:pt x="1548" y="607"/>
                  </a:lnTo>
                  <a:lnTo>
                    <a:pt x="1431" y="547"/>
                  </a:lnTo>
                  <a:lnTo>
                    <a:pt x="1128" y="1141"/>
                  </a:lnTo>
                  <a:lnTo>
                    <a:pt x="691" y="917"/>
                  </a:lnTo>
                  <a:lnTo>
                    <a:pt x="942" y="424"/>
                  </a:lnTo>
                  <a:lnTo>
                    <a:pt x="821" y="362"/>
                  </a:lnTo>
                  <a:lnTo>
                    <a:pt x="570" y="856"/>
                  </a:lnTo>
                  <a:lnTo>
                    <a:pt x="183" y="659"/>
                  </a:lnTo>
                  <a:lnTo>
                    <a:pt x="487" y="61"/>
                  </a:lnTo>
                  <a:lnTo>
                    <a:pt x="37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30"/>
            <p:cNvSpPr/>
            <p:nvPr/>
          </p:nvSpPr>
          <p:spPr>
            <a:xfrm>
              <a:off x="3155300" y="160525"/>
              <a:ext cx="38300" cy="36350"/>
            </a:xfrm>
            <a:custGeom>
              <a:avLst/>
              <a:gdLst/>
              <a:ahLst/>
              <a:cxnLst/>
              <a:rect l="l" t="t" r="r" b="b"/>
              <a:pathLst>
                <a:path w="1532" h="1454" extrusionOk="0">
                  <a:moveTo>
                    <a:pt x="634" y="1"/>
                  </a:moveTo>
                  <a:lnTo>
                    <a:pt x="555" y="97"/>
                  </a:lnTo>
                  <a:lnTo>
                    <a:pt x="1172" y="761"/>
                  </a:lnTo>
                  <a:lnTo>
                    <a:pt x="417" y="418"/>
                  </a:lnTo>
                  <a:lnTo>
                    <a:pt x="388" y="453"/>
                  </a:lnTo>
                  <a:lnTo>
                    <a:pt x="869" y="1124"/>
                  </a:lnTo>
                  <a:lnTo>
                    <a:pt x="88" y="666"/>
                  </a:lnTo>
                  <a:lnTo>
                    <a:pt x="1" y="773"/>
                  </a:lnTo>
                  <a:lnTo>
                    <a:pt x="1165" y="1454"/>
                  </a:lnTo>
                  <a:lnTo>
                    <a:pt x="1204" y="1407"/>
                  </a:lnTo>
                  <a:lnTo>
                    <a:pt x="675" y="674"/>
                  </a:lnTo>
                  <a:lnTo>
                    <a:pt x="1494" y="1053"/>
                  </a:lnTo>
                  <a:lnTo>
                    <a:pt x="1531" y="1008"/>
                  </a:lnTo>
                  <a:lnTo>
                    <a:pt x="6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30"/>
            <p:cNvSpPr/>
            <p:nvPr/>
          </p:nvSpPr>
          <p:spPr>
            <a:xfrm>
              <a:off x="3210525" y="119425"/>
              <a:ext cx="27250" cy="35675"/>
            </a:xfrm>
            <a:custGeom>
              <a:avLst/>
              <a:gdLst/>
              <a:ahLst/>
              <a:cxnLst/>
              <a:rect l="l" t="t" r="r" b="b"/>
              <a:pathLst>
                <a:path w="1090" h="1427" extrusionOk="0">
                  <a:moveTo>
                    <a:pt x="852" y="1"/>
                  </a:moveTo>
                  <a:lnTo>
                    <a:pt x="710" y="70"/>
                  </a:lnTo>
                  <a:lnTo>
                    <a:pt x="725" y="775"/>
                  </a:lnTo>
                  <a:lnTo>
                    <a:pt x="152" y="337"/>
                  </a:lnTo>
                  <a:lnTo>
                    <a:pt x="1" y="410"/>
                  </a:lnTo>
                  <a:lnTo>
                    <a:pt x="717" y="956"/>
                  </a:lnTo>
                  <a:lnTo>
                    <a:pt x="944" y="1427"/>
                  </a:lnTo>
                  <a:lnTo>
                    <a:pt x="1089" y="1357"/>
                  </a:lnTo>
                  <a:lnTo>
                    <a:pt x="862" y="886"/>
                  </a:lnTo>
                  <a:lnTo>
                    <a:pt x="8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30"/>
            <p:cNvSpPr/>
            <p:nvPr/>
          </p:nvSpPr>
          <p:spPr>
            <a:xfrm>
              <a:off x="3245600" y="111475"/>
              <a:ext cx="27300" cy="33600"/>
            </a:xfrm>
            <a:custGeom>
              <a:avLst/>
              <a:gdLst/>
              <a:ahLst/>
              <a:cxnLst/>
              <a:rect l="l" t="t" r="r" b="b"/>
              <a:pathLst>
                <a:path w="1092" h="1344" extrusionOk="0">
                  <a:moveTo>
                    <a:pt x="511" y="142"/>
                  </a:moveTo>
                  <a:cubicBezTo>
                    <a:pt x="592" y="142"/>
                    <a:pt x="687" y="182"/>
                    <a:pt x="764" y="291"/>
                  </a:cubicBezTo>
                  <a:cubicBezTo>
                    <a:pt x="834" y="389"/>
                    <a:pt x="869" y="511"/>
                    <a:pt x="895" y="619"/>
                  </a:cubicBezTo>
                  <a:cubicBezTo>
                    <a:pt x="915" y="704"/>
                    <a:pt x="941" y="837"/>
                    <a:pt x="914" y="960"/>
                  </a:cubicBezTo>
                  <a:cubicBezTo>
                    <a:pt x="884" y="1099"/>
                    <a:pt x="796" y="1172"/>
                    <a:pt x="710" y="1193"/>
                  </a:cubicBezTo>
                  <a:cubicBezTo>
                    <a:pt x="692" y="1197"/>
                    <a:pt x="673" y="1199"/>
                    <a:pt x="653" y="1199"/>
                  </a:cubicBezTo>
                  <a:cubicBezTo>
                    <a:pt x="515" y="1199"/>
                    <a:pt x="343" y="1084"/>
                    <a:pt x="258" y="725"/>
                  </a:cubicBezTo>
                  <a:cubicBezTo>
                    <a:pt x="167" y="341"/>
                    <a:pt x="319" y="181"/>
                    <a:pt x="455" y="148"/>
                  </a:cubicBezTo>
                  <a:cubicBezTo>
                    <a:pt x="472" y="144"/>
                    <a:pt x="491" y="142"/>
                    <a:pt x="511" y="142"/>
                  </a:cubicBezTo>
                  <a:close/>
                  <a:moveTo>
                    <a:pt x="520" y="1"/>
                  </a:moveTo>
                  <a:cubicBezTo>
                    <a:pt x="489" y="1"/>
                    <a:pt x="458" y="4"/>
                    <a:pt x="429" y="11"/>
                  </a:cubicBezTo>
                  <a:cubicBezTo>
                    <a:pt x="236" y="57"/>
                    <a:pt x="1" y="271"/>
                    <a:pt x="120" y="777"/>
                  </a:cubicBezTo>
                  <a:cubicBezTo>
                    <a:pt x="222" y="1210"/>
                    <a:pt x="460" y="1344"/>
                    <a:pt x="651" y="1344"/>
                  </a:cubicBezTo>
                  <a:cubicBezTo>
                    <a:pt x="683" y="1344"/>
                    <a:pt x="713" y="1340"/>
                    <a:pt x="742" y="1333"/>
                  </a:cubicBezTo>
                  <a:cubicBezTo>
                    <a:pt x="881" y="1301"/>
                    <a:pt x="1011" y="1188"/>
                    <a:pt x="1055" y="996"/>
                  </a:cubicBezTo>
                  <a:cubicBezTo>
                    <a:pt x="1091" y="842"/>
                    <a:pt x="1062" y="679"/>
                    <a:pt x="1034" y="567"/>
                  </a:cubicBezTo>
                  <a:cubicBezTo>
                    <a:pt x="1007" y="446"/>
                    <a:pt x="960" y="288"/>
                    <a:pt x="857" y="167"/>
                  </a:cubicBezTo>
                  <a:cubicBezTo>
                    <a:pt x="759" y="52"/>
                    <a:pt x="636" y="1"/>
                    <a:pt x="5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30"/>
            <p:cNvSpPr/>
            <p:nvPr/>
          </p:nvSpPr>
          <p:spPr>
            <a:xfrm>
              <a:off x="3282775" y="107600"/>
              <a:ext cx="22250" cy="33300"/>
            </a:xfrm>
            <a:custGeom>
              <a:avLst/>
              <a:gdLst/>
              <a:ahLst/>
              <a:cxnLst/>
              <a:rect l="l" t="t" r="r" b="b"/>
              <a:pathLst>
                <a:path w="890" h="1332" extrusionOk="0">
                  <a:moveTo>
                    <a:pt x="416" y="140"/>
                  </a:moveTo>
                  <a:cubicBezTo>
                    <a:pt x="463" y="140"/>
                    <a:pt x="509" y="144"/>
                    <a:pt x="557" y="166"/>
                  </a:cubicBezTo>
                  <a:cubicBezTo>
                    <a:pt x="640" y="207"/>
                    <a:pt x="684" y="290"/>
                    <a:pt x="685" y="376"/>
                  </a:cubicBezTo>
                  <a:cubicBezTo>
                    <a:pt x="687" y="461"/>
                    <a:pt x="647" y="540"/>
                    <a:pt x="571" y="580"/>
                  </a:cubicBezTo>
                  <a:cubicBezTo>
                    <a:pt x="520" y="606"/>
                    <a:pt x="469" y="608"/>
                    <a:pt x="418" y="609"/>
                  </a:cubicBezTo>
                  <a:lnTo>
                    <a:pt x="161" y="613"/>
                  </a:lnTo>
                  <a:lnTo>
                    <a:pt x="153" y="145"/>
                  </a:lnTo>
                  <a:lnTo>
                    <a:pt x="394" y="140"/>
                  </a:lnTo>
                  <a:cubicBezTo>
                    <a:pt x="401" y="140"/>
                    <a:pt x="408" y="140"/>
                    <a:pt x="416" y="140"/>
                  </a:cubicBezTo>
                  <a:close/>
                  <a:moveTo>
                    <a:pt x="432" y="1"/>
                  </a:moveTo>
                  <a:cubicBezTo>
                    <a:pt x="419" y="1"/>
                    <a:pt x="405" y="1"/>
                    <a:pt x="392" y="1"/>
                  </a:cubicBezTo>
                  <a:lnTo>
                    <a:pt x="1" y="8"/>
                  </a:lnTo>
                  <a:lnTo>
                    <a:pt x="22" y="1331"/>
                  </a:lnTo>
                  <a:lnTo>
                    <a:pt x="173" y="1329"/>
                  </a:lnTo>
                  <a:lnTo>
                    <a:pt x="163" y="744"/>
                  </a:lnTo>
                  <a:lnTo>
                    <a:pt x="420" y="739"/>
                  </a:lnTo>
                  <a:lnTo>
                    <a:pt x="723" y="1320"/>
                  </a:lnTo>
                  <a:lnTo>
                    <a:pt x="889" y="1317"/>
                  </a:lnTo>
                  <a:lnTo>
                    <a:pt x="573" y="731"/>
                  </a:lnTo>
                  <a:cubicBezTo>
                    <a:pt x="733" y="685"/>
                    <a:pt x="841" y="532"/>
                    <a:pt x="837" y="357"/>
                  </a:cubicBezTo>
                  <a:cubicBezTo>
                    <a:pt x="835" y="224"/>
                    <a:pt x="768" y="102"/>
                    <a:pt x="645" y="42"/>
                  </a:cubicBezTo>
                  <a:cubicBezTo>
                    <a:pt x="574" y="7"/>
                    <a:pt x="503" y="1"/>
                    <a:pt x="4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30"/>
            <p:cNvSpPr/>
            <p:nvPr/>
          </p:nvSpPr>
          <p:spPr>
            <a:xfrm>
              <a:off x="3312650" y="108800"/>
              <a:ext cx="28100" cy="37100"/>
            </a:xfrm>
            <a:custGeom>
              <a:avLst/>
              <a:gdLst/>
              <a:ahLst/>
              <a:cxnLst/>
              <a:rect l="l" t="t" r="r" b="b"/>
              <a:pathLst>
                <a:path w="1124" h="1484" extrusionOk="0">
                  <a:moveTo>
                    <a:pt x="265" y="1"/>
                  </a:moveTo>
                  <a:lnTo>
                    <a:pt x="1" y="1299"/>
                  </a:lnTo>
                  <a:lnTo>
                    <a:pt x="155" y="1330"/>
                  </a:lnTo>
                  <a:lnTo>
                    <a:pt x="265" y="793"/>
                  </a:lnTo>
                  <a:lnTo>
                    <a:pt x="390" y="703"/>
                  </a:lnTo>
                  <a:lnTo>
                    <a:pt x="706" y="1453"/>
                  </a:lnTo>
                  <a:cubicBezTo>
                    <a:pt x="706" y="1453"/>
                    <a:pt x="790" y="1462"/>
                    <a:pt x="893" y="1483"/>
                  </a:cubicBezTo>
                  <a:lnTo>
                    <a:pt x="520" y="638"/>
                  </a:lnTo>
                  <a:lnTo>
                    <a:pt x="1124" y="177"/>
                  </a:lnTo>
                  <a:lnTo>
                    <a:pt x="1071" y="166"/>
                  </a:lnTo>
                  <a:cubicBezTo>
                    <a:pt x="1035" y="159"/>
                    <a:pt x="998" y="150"/>
                    <a:pt x="965" y="133"/>
                  </a:cubicBezTo>
                  <a:lnTo>
                    <a:pt x="298" y="632"/>
                  </a:lnTo>
                  <a:lnTo>
                    <a:pt x="410" y="86"/>
                  </a:lnTo>
                  <a:cubicBezTo>
                    <a:pt x="411" y="77"/>
                    <a:pt x="413" y="71"/>
                    <a:pt x="423" y="63"/>
                  </a:cubicBezTo>
                  <a:cubicBezTo>
                    <a:pt x="429" y="58"/>
                    <a:pt x="439" y="50"/>
                    <a:pt x="440" y="35"/>
                  </a:cubicBezTo>
                  <a:lnTo>
                    <a:pt x="26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30"/>
            <p:cNvSpPr/>
            <p:nvPr/>
          </p:nvSpPr>
          <p:spPr>
            <a:xfrm>
              <a:off x="3371075" y="139575"/>
              <a:ext cx="33075" cy="31725"/>
            </a:xfrm>
            <a:custGeom>
              <a:avLst/>
              <a:gdLst/>
              <a:ahLst/>
              <a:cxnLst/>
              <a:rect l="l" t="t" r="r" b="b"/>
              <a:pathLst>
                <a:path w="1323" h="1269" extrusionOk="0">
                  <a:moveTo>
                    <a:pt x="843" y="0"/>
                  </a:moveTo>
                  <a:cubicBezTo>
                    <a:pt x="684" y="0"/>
                    <a:pt x="492" y="83"/>
                    <a:pt x="304" y="336"/>
                  </a:cubicBezTo>
                  <a:cubicBezTo>
                    <a:pt x="0" y="747"/>
                    <a:pt x="131" y="1049"/>
                    <a:pt x="306" y="1179"/>
                  </a:cubicBezTo>
                  <a:cubicBezTo>
                    <a:pt x="386" y="1237"/>
                    <a:pt x="481" y="1268"/>
                    <a:pt x="577" y="1268"/>
                  </a:cubicBezTo>
                  <a:cubicBezTo>
                    <a:pt x="635" y="1268"/>
                    <a:pt x="693" y="1257"/>
                    <a:pt x="749" y="1234"/>
                  </a:cubicBezTo>
                  <a:lnTo>
                    <a:pt x="702" y="1112"/>
                  </a:lnTo>
                  <a:cubicBezTo>
                    <a:pt x="659" y="1130"/>
                    <a:pt x="615" y="1138"/>
                    <a:pt x="571" y="1138"/>
                  </a:cubicBezTo>
                  <a:cubicBezTo>
                    <a:pt x="504" y="1138"/>
                    <a:pt x="440" y="1118"/>
                    <a:pt x="389" y="1081"/>
                  </a:cubicBezTo>
                  <a:cubicBezTo>
                    <a:pt x="233" y="965"/>
                    <a:pt x="216" y="699"/>
                    <a:pt x="429" y="412"/>
                  </a:cubicBezTo>
                  <a:cubicBezTo>
                    <a:pt x="573" y="217"/>
                    <a:pt x="737" y="128"/>
                    <a:pt x="874" y="128"/>
                  </a:cubicBezTo>
                  <a:cubicBezTo>
                    <a:pt x="936" y="128"/>
                    <a:pt x="993" y="147"/>
                    <a:pt x="1039" y="181"/>
                  </a:cubicBezTo>
                  <a:cubicBezTo>
                    <a:pt x="1123" y="243"/>
                    <a:pt x="1164" y="350"/>
                    <a:pt x="1152" y="456"/>
                  </a:cubicBezTo>
                  <a:cubicBezTo>
                    <a:pt x="1151" y="464"/>
                    <a:pt x="1150" y="470"/>
                    <a:pt x="1144" y="478"/>
                  </a:cubicBezTo>
                  <a:cubicBezTo>
                    <a:pt x="1142" y="483"/>
                    <a:pt x="1137" y="486"/>
                    <a:pt x="1135" y="490"/>
                  </a:cubicBezTo>
                  <a:cubicBezTo>
                    <a:pt x="1133" y="492"/>
                    <a:pt x="1126" y="502"/>
                    <a:pt x="1129" y="513"/>
                  </a:cubicBezTo>
                  <a:lnTo>
                    <a:pt x="1285" y="541"/>
                  </a:lnTo>
                  <a:cubicBezTo>
                    <a:pt x="1322" y="371"/>
                    <a:pt x="1256" y="194"/>
                    <a:pt x="1115" y="89"/>
                  </a:cubicBezTo>
                  <a:cubicBezTo>
                    <a:pt x="1047" y="39"/>
                    <a:pt x="953" y="0"/>
                    <a:pt x="8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30"/>
            <p:cNvSpPr/>
            <p:nvPr/>
          </p:nvSpPr>
          <p:spPr>
            <a:xfrm>
              <a:off x="3393975" y="159800"/>
              <a:ext cx="36025" cy="34425"/>
            </a:xfrm>
            <a:custGeom>
              <a:avLst/>
              <a:gdLst/>
              <a:ahLst/>
              <a:cxnLst/>
              <a:rect l="l" t="t" r="r" b="b"/>
              <a:pathLst>
                <a:path w="1441" h="1377" extrusionOk="0">
                  <a:moveTo>
                    <a:pt x="1008" y="0"/>
                  </a:moveTo>
                  <a:lnTo>
                    <a:pt x="915" y="82"/>
                  </a:lnTo>
                  <a:lnTo>
                    <a:pt x="1076" y="267"/>
                  </a:lnTo>
                  <a:lnTo>
                    <a:pt x="265" y="975"/>
                  </a:lnTo>
                  <a:lnTo>
                    <a:pt x="94" y="779"/>
                  </a:lnTo>
                  <a:lnTo>
                    <a:pt x="0" y="861"/>
                  </a:lnTo>
                  <a:lnTo>
                    <a:pt x="450" y="1376"/>
                  </a:lnTo>
                  <a:lnTo>
                    <a:pt x="543" y="1295"/>
                  </a:lnTo>
                  <a:lnTo>
                    <a:pt x="362" y="1088"/>
                  </a:lnTo>
                  <a:lnTo>
                    <a:pt x="1174" y="379"/>
                  </a:lnTo>
                  <a:lnTo>
                    <a:pt x="1346" y="576"/>
                  </a:lnTo>
                  <a:lnTo>
                    <a:pt x="1440" y="494"/>
                  </a:lnTo>
                  <a:lnTo>
                    <a:pt x="10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30"/>
            <p:cNvSpPr/>
            <p:nvPr/>
          </p:nvSpPr>
          <p:spPr>
            <a:xfrm>
              <a:off x="3416000" y="186500"/>
              <a:ext cx="35625" cy="27525"/>
            </a:xfrm>
            <a:custGeom>
              <a:avLst/>
              <a:gdLst/>
              <a:ahLst/>
              <a:cxnLst/>
              <a:rect l="l" t="t" r="r" b="b"/>
              <a:pathLst>
                <a:path w="1425" h="1101" extrusionOk="0">
                  <a:moveTo>
                    <a:pt x="983" y="0"/>
                  </a:moveTo>
                  <a:lnTo>
                    <a:pt x="866" y="65"/>
                  </a:lnTo>
                  <a:lnTo>
                    <a:pt x="1047" y="395"/>
                  </a:lnTo>
                  <a:lnTo>
                    <a:pt x="0" y="968"/>
                  </a:lnTo>
                  <a:lnTo>
                    <a:pt x="73" y="1100"/>
                  </a:lnTo>
                  <a:lnTo>
                    <a:pt x="1120" y="527"/>
                  </a:lnTo>
                  <a:lnTo>
                    <a:pt x="1307" y="869"/>
                  </a:lnTo>
                  <a:lnTo>
                    <a:pt x="1424" y="804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30"/>
            <p:cNvSpPr/>
            <p:nvPr/>
          </p:nvSpPr>
          <p:spPr>
            <a:xfrm>
              <a:off x="3428125" y="219800"/>
              <a:ext cx="35575" cy="22925"/>
            </a:xfrm>
            <a:custGeom>
              <a:avLst/>
              <a:gdLst/>
              <a:ahLst/>
              <a:cxnLst/>
              <a:rect l="l" t="t" r="r" b="b"/>
              <a:pathLst>
                <a:path w="1423" h="917" extrusionOk="0">
                  <a:moveTo>
                    <a:pt x="1160" y="0"/>
                  </a:moveTo>
                  <a:lnTo>
                    <a:pt x="503" y="615"/>
                  </a:lnTo>
                  <a:lnTo>
                    <a:pt x="1" y="762"/>
                  </a:lnTo>
                  <a:lnTo>
                    <a:pt x="46" y="916"/>
                  </a:lnTo>
                  <a:lnTo>
                    <a:pt x="547" y="771"/>
                  </a:lnTo>
                  <a:lnTo>
                    <a:pt x="1422" y="908"/>
                  </a:lnTo>
                  <a:lnTo>
                    <a:pt x="1379" y="757"/>
                  </a:lnTo>
                  <a:lnTo>
                    <a:pt x="680" y="654"/>
                  </a:lnTo>
                  <a:lnTo>
                    <a:pt x="1207" y="162"/>
                  </a:lnTo>
                  <a:lnTo>
                    <a:pt x="116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30"/>
            <p:cNvSpPr/>
            <p:nvPr/>
          </p:nvSpPr>
          <p:spPr>
            <a:xfrm>
              <a:off x="3110725" y="274400"/>
              <a:ext cx="369950" cy="190575"/>
            </a:xfrm>
            <a:custGeom>
              <a:avLst/>
              <a:gdLst/>
              <a:ahLst/>
              <a:cxnLst/>
              <a:rect l="l" t="t" r="r" b="b"/>
              <a:pathLst>
                <a:path w="14798" h="7623" extrusionOk="0">
                  <a:moveTo>
                    <a:pt x="224" y="0"/>
                  </a:moveTo>
                  <a:cubicBezTo>
                    <a:pt x="100" y="0"/>
                    <a:pt x="1" y="101"/>
                    <a:pt x="1" y="224"/>
                  </a:cubicBezTo>
                  <a:cubicBezTo>
                    <a:pt x="1" y="4303"/>
                    <a:pt x="3319" y="7623"/>
                    <a:pt x="7399" y="7623"/>
                  </a:cubicBezTo>
                  <a:cubicBezTo>
                    <a:pt x="11478" y="7623"/>
                    <a:pt x="14798" y="4303"/>
                    <a:pt x="14798" y="224"/>
                  </a:cubicBezTo>
                  <a:cubicBezTo>
                    <a:pt x="14798" y="101"/>
                    <a:pt x="14697" y="0"/>
                    <a:pt x="14574" y="0"/>
                  </a:cubicBezTo>
                  <a:cubicBezTo>
                    <a:pt x="14450" y="0"/>
                    <a:pt x="14350" y="101"/>
                    <a:pt x="14350" y="224"/>
                  </a:cubicBezTo>
                  <a:cubicBezTo>
                    <a:pt x="14350" y="4057"/>
                    <a:pt x="11232" y="7175"/>
                    <a:pt x="7399" y="7175"/>
                  </a:cubicBezTo>
                  <a:cubicBezTo>
                    <a:pt x="3566" y="7175"/>
                    <a:pt x="448" y="4057"/>
                    <a:pt x="448" y="224"/>
                  </a:cubicBezTo>
                  <a:cubicBezTo>
                    <a:pt x="448" y="101"/>
                    <a:pt x="347" y="0"/>
                    <a:pt x="2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30"/>
            <p:cNvSpPr/>
            <p:nvPr/>
          </p:nvSpPr>
          <p:spPr>
            <a:xfrm>
              <a:off x="3214050" y="394775"/>
              <a:ext cx="163325" cy="37400"/>
            </a:xfrm>
            <a:custGeom>
              <a:avLst/>
              <a:gdLst/>
              <a:ahLst/>
              <a:cxnLst/>
              <a:rect l="l" t="t" r="r" b="b"/>
              <a:pathLst>
                <a:path w="6533" h="1496" extrusionOk="0">
                  <a:moveTo>
                    <a:pt x="252" y="1"/>
                  </a:moveTo>
                  <a:cubicBezTo>
                    <a:pt x="187" y="1"/>
                    <a:pt x="121" y="29"/>
                    <a:pt x="77" y="84"/>
                  </a:cubicBezTo>
                  <a:cubicBezTo>
                    <a:pt x="0" y="181"/>
                    <a:pt x="16" y="322"/>
                    <a:pt x="112" y="399"/>
                  </a:cubicBezTo>
                  <a:cubicBezTo>
                    <a:pt x="1026" y="1130"/>
                    <a:pt x="2145" y="1495"/>
                    <a:pt x="3266" y="1495"/>
                  </a:cubicBezTo>
                  <a:cubicBezTo>
                    <a:pt x="4386" y="1495"/>
                    <a:pt x="5506" y="1130"/>
                    <a:pt x="6419" y="399"/>
                  </a:cubicBezTo>
                  <a:cubicBezTo>
                    <a:pt x="6516" y="322"/>
                    <a:pt x="6532" y="181"/>
                    <a:pt x="6454" y="84"/>
                  </a:cubicBezTo>
                  <a:cubicBezTo>
                    <a:pt x="6410" y="29"/>
                    <a:pt x="6345" y="1"/>
                    <a:pt x="6280" y="1"/>
                  </a:cubicBezTo>
                  <a:cubicBezTo>
                    <a:pt x="6231" y="1"/>
                    <a:pt x="6181" y="17"/>
                    <a:pt x="6140" y="49"/>
                  </a:cubicBezTo>
                  <a:cubicBezTo>
                    <a:pt x="5307" y="716"/>
                    <a:pt x="4287" y="1049"/>
                    <a:pt x="3266" y="1049"/>
                  </a:cubicBezTo>
                  <a:cubicBezTo>
                    <a:pt x="2245" y="1049"/>
                    <a:pt x="1224" y="716"/>
                    <a:pt x="391" y="49"/>
                  </a:cubicBezTo>
                  <a:cubicBezTo>
                    <a:pt x="350" y="17"/>
                    <a:pt x="301" y="1"/>
                    <a:pt x="2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30"/>
            <p:cNvSpPr/>
            <p:nvPr/>
          </p:nvSpPr>
          <p:spPr>
            <a:xfrm>
              <a:off x="3194350" y="311200"/>
              <a:ext cx="14275" cy="27975"/>
            </a:xfrm>
            <a:custGeom>
              <a:avLst/>
              <a:gdLst/>
              <a:ahLst/>
              <a:cxnLst/>
              <a:rect l="l" t="t" r="r" b="b"/>
              <a:pathLst>
                <a:path w="571" h="1119" extrusionOk="0">
                  <a:moveTo>
                    <a:pt x="287" y="0"/>
                  </a:moveTo>
                  <a:lnTo>
                    <a:pt x="1" y="150"/>
                  </a:lnTo>
                  <a:lnTo>
                    <a:pt x="30" y="219"/>
                  </a:lnTo>
                  <a:lnTo>
                    <a:pt x="251" y="157"/>
                  </a:lnTo>
                  <a:lnTo>
                    <a:pt x="251" y="1020"/>
                  </a:lnTo>
                  <a:lnTo>
                    <a:pt x="44" y="1020"/>
                  </a:lnTo>
                  <a:lnTo>
                    <a:pt x="44" y="1119"/>
                  </a:lnTo>
                  <a:lnTo>
                    <a:pt x="571" y="1119"/>
                  </a:lnTo>
                  <a:lnTo>
                    <a:pt x="571" y="1020"/>
                  </a:lnTo>
                  <a:lnTo>
                    <a:pt x="370" y="1020"/>
                  </a:lnTo>
                  <a:lnTo>
                    <a:pt x="37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30"/>
            <p:cNvSpPr/>
            <p:nvPr/>
          </p:nvSpPr>
          <p:spPr>
            <a:xfrm>
              <a:off x="3220150" y="310975"/>
              <a:ext cx="16550" cy="28650"/>
            </a:xfrm>
            <a:custGeom>
              <a:avLst/>
              <a:gdLst/>
              <a:ahLst/>
              <a:cxnLst/>
              <a:rect l="l" t="t" r="r" b="b"/>
              <a:pathLst>
                <a:path w="662" h="1146" extrusionOk="0">
                  <a:moveTo>
                    <a:pt x="318" y="111"/>
                  </a:moveTo>
                  <a:cubicBezTo>
                    <a:pt x="444" y="111"/>
                    <a:pt x="550" y="251"/>
                    <a:pt x="531" y="476"/>
                  </a:cubicBezTo>
                  <a:cubicBezTo>
                    <a:pt x="481" y="559"/>
                    <a:pt x="399" y="613"/>
                    <a:pt x="318" y="613"/>
                  </a:cubicBezTo>
                  <a:cubicBezTo>
                    <a:pt x="220" y="613"/>
                    <a:pt x="123" y="531"/>
                    <a:pt x="123" y="365"/>
                  </a:cubicBezTo>
                  <a:cubicBezTo>
                    <a:pt x="123" y="202"/>
                    <a:pt x="216" y="111"/>
                    <a:pt x="318" y="111"/>
                  </a:cubicBezTo>
                  <a:close/>
                  <a:moveTo>
                    <a:pt x="320" y="1"/>
                  </a:moveTo>
                  <a:cubicBezTo>
                    <a:pt x="146" y="1"/>
                    <a:pt x="1" y="153"/>
                    <a:pt x="1" y="370"/>
                  </a:cubicBezTo>
                  <a:cubicBezTo>
                    <a:pt x="1" y="584"/>
                    <a:pt x="145" y="722"/>
                    <a:pt x="307" y="722"/>
                  </a:cubicBezTo>
                  <a:cubicBezTo>
                    <a:pt x="399" y="722"/>
                    <a:pt x="484" y="676"/>
                    <a:pt x="537" y="601"/>
                  </a:cubicBezTo>
                  <a:lnTo>
                    <a:pt x="537" y="601"/>
                  </a:lnTo>
                  <a:cubicBezTo>
                    <a:pt x="531" y="774"/>
                    <a:pt x="503" y="849"/>
                    <a:pt x="491" y="877"/>
                  </a:cubicBezTo>
                  <a:cubicBezTo>
                    <a:pt x="443" y="990"/>
                    <a:pt x="351" y="1031"/>
                    <a:pt x="270" y="1031"/>
                  </a:cubicBezTo>
                  <a:cubicBezTo>
                    <a:pt x="191" y="1031"/>
                    <a:pt x="137" y="991"/>
                    <a:pt x="136" y="990"/>
                  </a:cubicBezTo>
                  <a:cubicBezTo>
                    <a:pt x="121" y="978"/>
                    <a:pt x="126" y="959"/>
                    <a:pt x="107" y="947"/>
                  </a:cubicBezTo>
                  <a:lnTo>
                    <a:pt x="21" y="1043"/>
                  </a:lnTo>
                  <a:cubicBezTo>
                    <a:pt x="86" y="1108"/>
                    <a:pt x="175" y="1145"/>
                    <a:pt x="267" y="1145"/>
                  </a:cubicBezTo>
                  <a:cubicBezTo>
                    <a:pt x="403" y="1145"/>
                    <a:pt x="545" y="1063"/>
                    <a:pt x="614" y="885"/>
                  </a:cubicBezTo>
                  <a:cubicBezTo>
                    <a:pt x="633" y="833"/>
                    <a:pt x="662" y="737"/>
                    <a:pt x="662" y="554"/>
                  </a:cubicBezTo>
                  <a:cubicBezTo>
                    <a:pt x="662" y="414"/>
                    <a:pt x="648" y="318"/>
                    <a:pt x="622" y="242"/>
                  </a:cubicBezTo>
                  <a:cubicBezTo>
                    <a:pt x="565" y="72"/>
                    <a:pt x="436" y="1"/>
                    <a:pt x="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30"/>
            <p:cNvSpPr/>
            <p:nvPr/>
          </p:nvSpPr>
          <p:spPr>
            <a:xfrm>
              <a:off x="3251975" y="334475"/>
              <a:ext cx="5300" cy="5175"/>
            </a:xfrm>
            <a:custGeom>
              <a:avLst/>
              <a:gdLst/>
              <a:ahLst/>
              <a:cxnLst/>
              <a:rect l="l" t="t" r="r" b="b"/>
              <a:pathLst>
                <a:path w="212" h="207" extrusionOk="0">
                  <a:moveTo>
                    <a:pt x="106" y="1"/>
                  </a:moveTo>
                  <a:cubicBezTo>
                    <a:pt x="47" y="1"/>
                    <a:pt x="1" y="47"/>
                    <a:pt x="1" y="104"/>
                  </a:cubicBezTo>
                  <a:cubicBezTo>
                    <a:pt x="1" y="160"/>
                    <a:pt x="47" y="206"/>
                    <a:pt x="106" y="206"/>
                  </a:cubicBezTo>
                  <a:cubicBezTo>
                    <a:pt x="165" y="206"/>
                    <a:pt x="212" y="160"/>
                    <a:pt x="212" y="104"/>
                  </a:cubicBezTo>
                  <a:cubicBezTo>
                    <a:pt x="212" y="47"/>
                    <a:pt x="165" y="1"/>
                    <a:pt x="1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30"/>
            <p:cNvSpPr/>
            <p:nvPr/>
          </p:nvSpPr>
          <p:spPr>
            <a:xfrm>
              <a:off x="3273025" y="311050"/>
              <a:ext cx="17900" cy="28600"/>
            </a:xfrm>
            <a:custGeom>
              <a:avLst/>
              <a:gdLst/>
              <a:ahLst/>
              <a:cxnLst/>
              <a:rect l="l" t="t" r="r" b="b"/>
              <a:pathLst>
                <a:path w="716" h="1144" extrusionOk="0">
                  <a:moveTo>
                    <a:pt x="358" y="110"/>
                  </a:moveTo>
                  <a:cubicBezTo>
                    <a:pt x="419" y="110"/>
                    <a:pt x="487" y="156"/>
                    <a:pt x="535" y="255"/>
                  </a:cubicBezTo>
                  <a:lnTo>
                    <a:pt x="142" y="763"/>
                  </a:lnTo>
                  <a:cubicBezTo>
                    <a:pt x="126" y="702"/>
                    <a:pt x="117" y="631"/>
                    <a:pt x="117" y="553"/>
                  </a:cubicBezTo>
                  <a:cubicBezTo>
                    <a:pt x="117" y="267"/>
                    <a:pt x="248" y="110"/>
                    <a:pt x="358" y="110"/>
                  </a:cubicBezTo>
                  <a:close/>
                  <a:moveTo>
                    <a:pt x="576" y="375"/>
                  </a:moveTo>
                  <a:cubicBezTo>
                    <a:pt x="591" y="438"/>
                    <a:pt x="599" y="512"/>
                    <a:pt x="599" y="599"/>
                  </a:cubicBezTo>
                  <a:cubicBezTo>
                    <a:pt x="599" y="911"/>
                    <a:pt x="465" y="1030"/>
                    <a:pt x="366" y="1030"/>
                  </a:cubicBezTo>
                  <a:cubicBezTo>
                    <a:pt x="301" y="1030"/>
                    <a:pt x="232" y="975"/>
                    <a:pt x="184" y="877"/>
                  </a:cubicBezTo>
                  <a:lnTo>
                    <a:pt x="576" y="375"/>
                  </a:lnTo>
                  <a:close/>
                  <a:moveTo>
                    <a:pt x="360" y="0"/>
                  </a:moveTo>
                  <a:cubicBezTo>
                    <a:pt x="184" y="0"/>
                    <a:pt x="0" y="218"/>
                    <a:pt x="0" y="575"/>
                  </a:cubicBezTo>
                  <a:cubicBezTo>
                    <a:pt x="0" y="935"/>
                    <a:pt x="186" y="1143"/>
                    <a:pt x="362" y="1143"/>
                  </a:cubicBezTo>
                  <a:cubicBezTo>
                    <a:pt x="524" y="1143"/>
                    <a:pt x="715" y="968"/>
                    <a:pt x="715" y="584"/>
                  </a:cubicBezTo>
                  <a:cubicBezTo>
                    <a:pt x="715" y="204"/>
                    <a:pt x="532" y="0"/>
                    <a:pt x="3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30"/>
            <p:cNvSpPr/>
            <p:nvPr/>
          </p:nvSpPr>
          <p:spPr>
            <a:xfrm>
              <a:off x="3300450" y="311250"/>
              <a:ext cx="17100" cy="28400"/>
            </a:xfrm>
            <a:custGeom>
              <a:avLst/>
              <a:gdLst/>
              <a:ahLst/>
              <a:cxnLst/>
              <a:rect l="l" t="t" r="r" b="b"/>
              <a:pathLst>
                <a:path w="684" h="1136" extrusionOk="0">
                  <a:moveTo>
                    <a:pt x="77" y="0"/>
                  </a:moveTo>
                  <a:lnTo>
                    <a:pt x="38" y="567"/>
                  </a:lnTo>
                  <a:lnTo>
                    <a:pt x="119" y="599"/>
                  </a:lnTo>
                  <a:cubicBezTo>
                    <a:pt x="172" y="532"/>
                    <a:pt x="251" y="494"/>
                    <a:pt x="327" y="494"/>
                  </a:cubicBezTo>
                  <a:cubicBezTo>
                    <a:pt x="445" y="494"/>
                    <a:pt x="555" y="582"/>
                    <a:pt x="555" y="761"/>
                  </a:cubicBezTo>
                  <a:cubicBezTo>
                    <a:pt x="555" y="932"/>
                    <a:pt x="450" y="1026"/>
                    <a:pt x="330" y="1026"/>
                  </a:cubicBezTo>
                  <a:cubicBezTo>
                    <a:pt x="210" y="1026"/>
                    <a:pt x="132" y="934"/>
                    <a:pt x="126" y="923"/>
                  </a:cubicBezTo>
                  <a:cubicBezTo>
                    <a:pt x="119" y="909"/>
                    <a:pt x="127" y="891"/>
                    <a:pt x="113" y="880"/>
                  </a:cubicBezTo>
                  <a:lnTo>
                    <a:pt x="1" y="964"/>
                  </a:lnTo>
                  <a:cubicBezTo>
                    <a:pt x="75" y="1073"/>
                    <a:pt x="199" y="1135"/>
                    <a:pt x="332" y="1135"/>
                  </a:cubicBezTo>
                  <a:cubicBezTo>
                    <a:pt x="525" y="1135"/>
                    <a:pt x="684" y="1004"/>
                    <a:pt x="684" y="762"/>
                  </a:cubicBezTo>
                  <a:cubicBezTo>
                    <a:pt x="684" y="524"/>
                    <a:pt x="533" y="391"/>
                    <a:pt x="347" y="391"/>
                  </a:cubicBezTo>
                  <a:cubicBezTo>
                    <a:pt x="285" y="391"/>
                    <a:pt x="223" y="405"/>
                    <a:pt x="165" y="434"/>
                  </a:cubicBezTo>
                  <a:lnTo>
                    <a:pt x="182" y="113"/>
                  </a:lnTo>
                  <a:lnTo>
                    <a:pt x="642" y="113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30"/>
            <p:cNvSpPr/>
            <p:nvPr/>
          </p:nvSpPr>
          <p:spPr>
            <a:xfrm>
              <a:off x="3332475" y="334475"/>
              <a:ext cx="5325" cy="5175"/>
            </a:xfrm>
            <a:custGeom>
              <a:avLst/>
              <a:gdLst/>
              <a:ahLst/>
              <a:cxnLst/>
              <a:rect l="l" t="t" r="r" b="b"/>
              <a:pathLst>
                <a:path w="213" h="207" extrusionOk="0">
                  <a:moveTo>
                    <a:pt x="106" y="1"/>
                  </a:moveTo>
                  <a:cubicBezTo>
                    <a:pt x="47" y="1"/>
                    <a:pt x="1" y="47"/>
                    <a:pt x="1" y="104"/>
                  </a:cubicBezTo>
                  <a:cubicBezTo>
                    <a:pt x="1" y="160"/>
                    <a:pt x="48" y="206"/>
                    <a:pt x="106" y="206"/>
                  </a:cubicBezTo>
                  <a:cubicBezTo>
                    <a:pt x="165" y="206"/>
                    <a:pt x="212" y="160"/>
                    <a:pt x="212" y="104"/>
                  </a:cubicBezTo>
                  <a:cubicBezTo>
                    <a:pt x="212" y="47"/>
                    <a:pt x="165" y="1"/>
                    <a:pt x="1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30"/>
            <p:cNvSpPr/>
            <p:nvPr/>
          </p:nvSpPr>
          <p:spPr>
            <a:xfrm>
              <a:off x="3354375" y="311150"/>
              <a:ext cx="15925" cy="28475"/>
            </a:xfrm>
            <a:custGeom>
              <a:avLst/>
              <a:gdLst/>
              <a:ahLst/>
              <a:cxnLst/>
              <a:rect l="l" t="t" r="r" b="b"/>
              <a:pathLst>
                <a:path w="637" h="1139" extrusionOk="0">
                  <a:moveTo>
                    <a:pt x="305" y="1"/>
                  </a:moveTo>
                  <a:cubicBezTo>
                    <a:pt x="205" y="1"/>
                    <a:pt x="107" y="43"/>
                    <a:pt x="37" y="120"/>
                  </a:cubicBezTo>
                  <a:lnTo>
                    <a:pt x="107" y="197"/>
                  </a:lnTo>
                  <a:cubicBezTo>
                    <a:pt x="159" y="141"/>
                    <a:pt x="230" y="111"/>
                    <a:pt x="299" y="111"/>
                  </a:cubicBezTo>
                  <a:cubicBezTo>
                    <a:pt x="413" y="111"/>
                    <a:pt x="493" y="191"/>
                    <a:pt x="493" y="285"/>
                  </a:cubicBezTo>
                  <a:cubicBezTo>
                    <a:pt x="493" y="353"/>
                    <a:pt x="451" y="427"/>
                    <a:pt x="374" y="461"/>
                  </a:cubicBezTo>
                  <a:cubicBezTo>
                    <a:pt x="354" y="469"/>
                    <a:pt x="303" y="489"/>
                    <a:pt x="198" y="489"/>
                  </a:cubicBezTo>
                  <a:lnTo>
                    <a:pt x="198" y="589"/>
                  </a:lnTo>
                  <a:cubicBezTo>
                    <a:pt x="217" y="586"/>
                    <a:pt x="235" y="586"/>
                    <a:pt x="255" y="586"/>
                  </a:cubicBezTo>
                  <a:cubicBezTo>
                    <a:pt x="406" y="586"/>
                    <a:pt x="517" y="664"/>
                    <a:pt x="517" y="798"/>
                  </a:cubicBezTo>
                  <a:cubicBezTo>
                    <a:pt x="517" y="920"/>
                    <a:pt x="423" y="1025"/>
                    <a:pt x="292" y="1025"/>
                  </a:cubicBezTo>
                  <a:cubicBezTo>
                    <a:pt x="188" y="1025"/>
                    <a:pt x="125" y="958"/>
                    <a:pt x="117" y="949"/>
                  </a:cubicBezTo>
                  <a:cubicBezTo>
                    <a:pt x="103" y="932"/>
                    <a:pt x="111" y="915"/>
                    <a:pt x="95" y="898"/>
                  </a:cubicBezTo>
                  <a:lnTo>
                    <a:pt x="0" y="1011"/>
                  </a:lnTo>
                  <a:cubicBezTo>
                    <a:pt x="75" y="1095"/>
                    <a:pt x="181" y="1138"/>
                    <a:pt x="293" y="1138"/>
                  </a:cubicBezTo>
                  <a:cubicBezTo>
                    <a:pt x="507" y="1138"/>
                    <a:pt x="637" y="985"/>
                    <a:pt x="637" y="813"/>
                  </a:cubicBezTo>
                  <a:cubicBezTo>
                    <a:pt x="637" y="680"/>
                    <a:pt x="561" y="567"/>
                    <a:pt x="445" y="524"/>
                  </a:cubicBezTo>
                  <a:cubicBezTo>
                    <a:pt x="545" y="487"/>
                    <a:pt x="612" y="392"/>
                    <a:pt x="612" y="283"/>
                  </a:cubicBezTo>
                  <a:cubicBezTo>
                    <a:pt x="612" y="131"/>
                    <a:pt x="482" y="1"/>
                    <a:pt x="3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30"/>
            <p:cNvSpPr/>
            <p:nvPr/>
          </p:nvSpPr>
          <p:spPr>
            <a:xfrm>
              <a:off x="3380800" y="310900"/>
              <a:ext cx="17075" cy="28725"/>
            </a:xfrm>
            <a:custGeom>
              <a:avLst/>
              <a:gdLst/>
              <a:ahLst/>
              <a:cxnLst/>
              <a:rect l="l" t="t" r="r" b="b"/>
              <a:pathLst>
                <a:path w="683" h="1149" extrusionOk="0">
                  <a:moveTo>
                    <a:pt x="346" y="105"/>
                  </a:moveTo>
                  <a:cubicBezTo>
                    <a:pt x="445" y="105"/>
                    <a:pt x="523" y="179"/>
                    <a:pt x="523" y="272"/>
                  </a:cubicBezTo>
                  <a:cubicBezTo>
                    <a:pt x="523" y="358"/>
                    <a:pt x="458" y="442"/>
                    <a:pt x="370" y="488"/>
                  </a:cubicBezTo>
                  <a:cubicBezTo>
                    <a:pt x="370" y="488"/>
                    <a:pt x="174" y="411"/>
                    <a:pt x="174" y="265"/>
                  </a:cubicBezTo>
                  <a:cubicBezTo>
                    <a:pt x="174" y="176"/>
                    <a:pt x="248" y="105"/>
                    <a:pt x="346" y="105"/>
                  </a:cubicBezTo>
                  <a:close/>
                  <a:moveTo>
                    <a:pt x="318" y="587"/>
                  </a:moveTo>
                  <a:cubicBezTo>
                    <a:pt x="461" y="632"/>
                    <a:pt x="556" y="731"/>
                    <a:pt x="556" y="840"/>
                  </a:cubicBezTo>
                  <a:cubicBezTo>
                    <a:pt x="556" y="947"/>
                    <a:pt x="464" y="1035"/>
                    <a:pt x="346" y="1035"/>
                  </a:cubicBezTo>
                  <a:cubicBezTo>
                    <a:pt x="224" y="1035"/>
                    <a:pt x="129" y="945"/>
                    <a:pt x="129" y="832"/>
                  </a:cubicBezTo>
                  <a:cubicBezTo>
                    <a:pt x="129" y="726"/>
                    <a:pt x="212" y="631"/>
                    <a:pt x="318" y="587"/>
                  </a:cubicBezTo>
                  <a:close/>
                  <a:moveTo>
                    <a:pt x="355" y="0"/>
                  </a:moveTo>
                  <a:cubicBezTo>
                    <a:pt x="184" y="0"/>
                    <a:pt x="53" y="125"/>
                    <a:pt x="53" y="275"/>
                  </a:cubicBezTo>
                  <a:cubicBezTo>
                    <a:pt x="53" y="385"/>
                    <a:pt x="123" y="485"/>
                    <a:pt x="224" y="536"/>
                  </a:cubicBezTo>
                  <a:cubicBezTo>
                    <a:pt x="92" y="598"/>
                    <a:pt x="1" y="720"/>
                    <a:pt x="1" y="849"/>
                  </a:cubicBezTo>
                  <a:cubicBezTo>
                    <a:pt x="1" y="1015"/>
                    <a:pt x="148" y="1148"/>
                    <a:pt x="340" y="1148"/>
                  </a:cubicBezTo>
                  <a:cubicBezTo>
                    <a:pt x="535" y="1148"/>
                    <a:pt x="683" y="1011"/>
                    <a:pt x="683" y="842"/>
                  </a:cubicBezTo>
                  <a:cubicBezTo>
                    <a:pt x="683" y="710"/>
                    <a:pt x="594" y="591"/>
                    <a:pt x="468" y="533"/>
                  </a:cubicBezTo>
                  <a:cubicBezTo>
                    <a:pt x="575" y="476"/>
                    <a:pt x="645" y="372"/>
                    <a:pt x="645" y="264"/>
                  </a:cubicBezTo>
                  <a:cubicBezTo>
                    <a:pt x="645" y="117"/>
                    <a:pt x="519" y="0"/>
                    <a:pt x="3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30"/>
            <p:cNvSpPr/>
            <p:nvPr/>
          </p:nvSpPr>
          <p:spPr>
            <a:xfrm>
              <a:off x="3262025" y="175850"/>
              <a:ext cx="67325" cy="63875"/>
            </a:xfrm>
            <a:custGeom>
              <a:avLst/>
              <a:gdLst/>
              <a:ahLst/>
              <a:cxnLst/>
              <a:rect l="l" t="t" r="r" b="b"/>
              <a:pathLst>
                <a:path w="2693" h="2555" extrusionOk="0">
                  <a:moveTo>
                    <a:pt x="1347" y="730"/>
                  </a:moveTo>
                  <a:lnTo>
                    <a:pt x="1488" y="1017"/>
                  </a:lnTo>
                  <a:cubicBezTo>
                    <a:pt x="1521" y="1084"/>
                    <a:pt x="1584" y="1129"/>
                    <a:pt x="1657" y="1139"/>
                  </a:cubicBezTo>
                  <a:lnTo>
                    <a:pt x="1974" y="1186"/>
                  </a:lnTo>
                  <a:lnTo>
                    <a:pt x="1745" y="1409"/>
                  </a:lnTo>
                  <a:cubicBezTo>
                    <a:pt x="1692" y="1460"/>
                    <a:pt x="1668" y="1534"/>
                    <a:pt x="1680" y="1607"/>
                  </a:cubicBezTo>
                  <a:lnTo>
                    <a:pt x="1734" y="1923"/>
                  </a:lnTo>
                  <a:lnTo>
                    <a:pt x="1451" y="1773"/>
                  </a:lnTo>
                  <a:cubicBezTo>
                    <a:pt x="1418" y="1757"/>
                    <a:pt x="1382" y="1748"/>
                    <a:pt x="1347" y="1748"/>
                  </a:cubicBezTo>
                  <a:cubicBezTo>
                    <a:pt x="1311" y="1748"/>
                    <a:pt x="1275" y="1757"/>
                    <a:pt x="1243" y="1773"/>
                  </a:cubicBezTo>
                  <a:lnTo>
                    <a:pt x="960" y="1923"/>
                  </a:lnTo>
                  <a:lnTo>
                    <a:pt x="1013" y="1607"/>
                  </a:lnTo>
                  <a:cubicBezTo>
                    <a:pt x="1026" y="1534"/>
                    <a:pt x="1002" y="1460"/>
                    <a:pt x="949" y="1409"/>
                  </a:cubicBezTo>
                  <a:lnTo>
                    <a:pt x="720" y="1186"/>
                  </a:lnTo>
                  <a:lnTo>
                    <a:pt x="1037" y="1139"/>
                  </a:lnTo>
                  <a:cubicBezTo>
                    <a:pt x="1110" y="1129"/>
                    <a:pt x="1173" y="1084"/>
                    <a:pt x="1205" y="1017"/>
                  </a:cubicBezTo>
                  <a:lnTo>
                    <a:pt x="1347" y="730"/>
                  </a:lnTo>
                  <a:close/>
                  <a:moveTo>
                    <a:pt x="1347" y="1"/>
                  </a:moveTo>
                  <a:cubicBezTo>
                    <a:pt x="1262" y="1"/>
                    <a:pt x="1184" y="50"/>
                    <a:pt x="1147" y="126"/>
                  </a:cubicBezTo>
                  <a:lnTo>
                    <a:pt x="856" y="713"/>
                  </a:lnTo>
                  <a:lnTo>
                    <a:pt x="207" y="808"/>
                  </a:lnTo>
                  <a:cubicBezTo>
                    <a:pt x="123" y="821"/>
                    <a:pt x="53" y="879"/>
                    <a:pt x="26" y="960"/>
                  </a:cubicBezTo>
                  <a:cubicBezTo>
                    <a:pt x="0" y="1042"/>
                    <a:pt x="22" y="1130"/>
                    <a:pt x="83" y="1189"/>
                  </a:cubicBezTo>
                  <a:lnTo>
                    <a:pt x="553" y="1647"/>
                  </a:lnTo>
                  <a:lnTo>
                    <a:pt x="442" y="2294"/>
                  </a:lnTo>
                  <a:cubicBezTo>
                    <a:pt x="427" y="2377"/>
                    <a:pt x="462" y="2462"/>
                    <a:pt x="531" y="2512"/>
                  </a:cubicBezTo>
                  <a:cubicBezTo>
                    <a:pt x="570" y="2540"/>
                    <a:pt x="617" y="2555"/>
                    <a:pt x="663" y="2555"/>
                  </a:cubicBezTo>
                  <a:cubicBezTo>
                    <a:pt x="699" y="2555"/>
                    <a:pt x="734" y="2546"/>
                    <a:pt x="767" y="2529"/>
                  </a:cubicBezTo>
                  <a:lnTo>
                    <a:pt x="1347" y="2224"/>
                  </a:lnTo>
                  <a:lnTo>
                    <a:pt x="1927" y="2529"/>
                  </a:lnTo>
                  <a:cubicBezTo>
                    <a:pt x="1960" y="2546"/>
                    <a:pt x="1995" y="2555"/>
                    <a:pt x="2031" y="2555"/>
                  </a:cubicBezTo>
                  <a:cubicBezTo>
                    <a:pt x="2077" y="2555"/>
                    <a:pt x="2124" y="2541"/>
                    <a:pt x="2163" y="2512"/>
                  </a:cubicBezTo>
                  <a:cubicBezTo>
                    <a:pt x="2232" y="2462"/>
                    <a:pt x="2266" y="2377"/>
                    <a:pt x="2252" y="2294"/>
                  </a:cubicBezTo>
                  <a:lnTo>
                    <a:pt x="2141" y="1647"/>
                  </a:lnTo>
                  <a:lnTo>
                    <a:pt x="2610" y="1189"/>
                  </a:lnTo>
                  <a:cubicBezTo>
                    <a:pt x="2671" y="1130"/>
                    <a:pt x="2693" y="1042"/>
                    <a:pt x="2667" y="960"/>
                  </a:cubicBezTo>
                  <a:cubicBezTo>
                    <a:pt x="2641" y="879"/>
                    <a:pt x="2571" y="821"/>
                    <a:pt x="2486" y="808"/>
                  </a:cubicBezTo>
                  <a:lnTo>
                    <a:pt x="1837" y="713"/>
                  </a:lnTo>
                  <a:lnTo>
                    <a:pt x="1547" y="126"/>
                  </a:lnTo>
                  <a:cubicBezTo>
                    <a:pt x="1510" y="50"/>
                    <a:pt x="1432" y="1"/>
                    <a:pt x="13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11" name="Google Shape;1511;p30"/>
          <p:cNvGrpSpPr/>
          <p:nvPr/>
        </p:nvGrpSpPr>
        <p:grpSpPr>
          <a:xfrm rot="1338409">
            <a:off x="2169636" y="3007494"/>
            <a:ext cx="776835" cy="776885"/>
            <a:chOff x="3358750" y="196950"/>
            <a:chExt cx="388025" cy="388050"/>
          </a:xfrm>
        </p:grpSpPr>
        <p:sp>
          <p:nvSpPr>
            <p:cNvPr id="1512" name="Google Shape;1512;p30"/>
            <p:cNvSpPr/>
            <p:nvPr/>
          </p:nvSpPr>
          <p:spPr>
            <a:xfrm>
              <a:off x="3430075" y="335075"/>
              <a:ext cx="35550" cy="38175"/>
            </a:xfrm>
            <a:custGeom>
              <a:avLst/>
              <a:gdLst/>
              <a:ahLst/>
              <a:cxnLst/>
              <a:rect l="l" t="t" r="r" b="b"/>
              <a:pathLst>
                <a:path w="1422" h="1527" extrusionOk="0">
                  <a:moveTo>
                    <a:pt x="756" y="0"/>
                  </a:moveTo>
                  <a:cubicBezTo>
                    <a:pt x="669" y="0"/>
                    <a:pt x="587" y="14"/>
                    <a:pt x="510" y="41"/>
                  </a:cubicBezTo>
                  <a:cubicBezTo>
                    <a:pt x="415" y="72"/>
                    <a:pt x="332" y="119"/>
                    <a:pt x="260" y="180"/>
                  </a:cubicBezTo>
                  <a:cubicBezTo>
                    <a:pt x="188" y="241"/>
                    <a:pt x="130" y="316"/>
                    <a:pt x="85" y="402"/>
                  </a:cubicBezTo>
                  <a:cubicBezTo>
                    <a:pt x="41" y="489"/>
                    <a:pt x="15" y="584"/>
                    <a:pt x="8" y="687"/>
                  </a:cubicBezTo>
                  <a:cubicBezTo>
                    <a:pt x="1" y="807"/>
                    <a:pt x="14" y="916"/>
                    <a:pt x="46" y="1012"/>
                  </a:cubicBezTo>
                  <a:cubicBezTo>
                    <a:pt x="78" y="1108"/>
                    <a:pt x="125" y="1191"/>
                    <a:pt x="186" y="1260"/>
                  </a:cubicBezTo>
                  <a:cubicBezTo>
                    <a:pt x="247" y="1329"/>
                    <a:pt x="319" y="1384"/>
                    <a:pt x="404" y="1424"/>
                  </a:cubicBezTo>
                  <a:cubicBezTo>
                    <a:pt x="489" y="1463"/>
                    <a:pt x="579" y="1486"/>
                    <a:pt x="675" y="1492"/>
                  </a:cubicBezTo>
                  <a:cubicBezTo>
                    <a:pt x="689" y="1493"/>
                    <a:pt x="703" y="1493"/>
                    <a:pt x="717" y="1493"/>
                  </a:cubicBezTo>
                  <a:cubicBezTo>
                    <a:pt x="836" y="1493"/>
                    <a:pt x="946" y="1456"/>
                    <a:pt x="1046" y="1383"/>
                  </a:cubicBezTo>
                  <a:lnTo>
                    <a:pt x="1046" y="1383"/>
                  </a:lnTo>
                  <a:lnTo>
                    <a:pt x="1038" y="1505"/>
                  </a:lnTo>
                  <a:lnTo>
                    <a:pt x="1371" y="1527"/>
                  </a:lnTo>
                  <a:lnTo>
                    <a:pt x="1422" y="744"/>
                  </a:lnTo>
                  <a:lnTo>
                    <a:pt x="817" y="704"/>
                  </a:lnTo>
                  <a:lnTo>
                    <a:pt x="799" y="994"/>
                  </a:lnTo>
                  <a:lnTo>
                    <a:pt x="1054" y="1011"/>
                  </a:lnTo>
                  <a:cubicBezTo>
                    <a:pt x="964" y="1094"/>
                    <a:pt x="867" y="1136"/>
                    <a:pt x="761" y="1136"/>
                  </a:cubicBezTo>
                  <a:cubicBezTo>
                    <a:pt x="751" y="1136"/>
                    <a:pt x="742" y="1136"/>
                    <a:pt x="733" y="1136"/>
                  </a:cubicBezTo>
                  <a:cubicBezTo>
                    <a:pt x="682" y="1133"/>
                    <a:pt x="636" y="1120"/>
                    <a:pt x="596" y="1099"/>
                  </a:cubicBezTo>
                  <a:cubicBezTo>
                    <a:pt x="556" y="1078"/>
                    <a:pt x="522" y="1049"/>
                    <a:pt x="494" y="1013"/>
                  </a:cubicBezTo>
                  <a:cubicBezTo>
                    <a:pt x="467" y="978"/>
                    <a:pt x="446" y="936"/>
                    <a:pt x="433" y="888"/>
                  </a:cubicBezTo>
                  <a:cubicBezTo>
                    <a:pt x="419" y="840"/>
                    <a:pt x="414" y="786"/>
                    <a:pt x="418" y="729"/>
                  </a:cubicBezTo>
                  <a:cubicBezTo>
                    <a:pt x="421" y="672"/>
                    <a:pt x="434" y="620"/>
                    <a:pt x="453" y="573"/>
                  </a:cubicBezTo>
                  <a:cubicBezTo>
                    <a:pt x="473" y="527"/>
                    <a:pt x="498" y="488"/>
                    <a:pt x="530" y="455"/>
                  </a:cubicBezTo>
                  <a:cubicBezTo>
                    <a:pt x="561" y="422"/>
                    <a:pt x="597" y="397"/>
                    <a:pt x="639" y="380"/>
                  </a:cubicBezTo>
                  <a:cubicBezTo>
                    <a:pt x="673" y="366"/>
                    <a:pt x="709" y="359"/>
                    <a:pt x="749" y="359"/>
                  </a:cubicBezTo>
                  <a:cubicBezTo>
                    <a:pt x="757" y="359"/>
                    <a:pt x="765" y="360"/>
                    <a:pt x="773" y="360"/>
                  </a:cubicBezTo>
                  <a:cubicBezTo>
                    <a:pt x="838" y="365"/>
                    <a:pt x="898" y="386"/>
                    <a:pt x="954" y="425"/>
                  </a:cubicBezTo>
                  <a:cubicBezTo>
                    <a:pt x="1010" y="464"/>
                    <a:pt x="1050" y="513"/>
                    <a:pt x="1075" y="573"/>
                  </a:cubicBezTo>
                  <a:lnTo>
                    <a:pt x="1391" y="363"/>
                  </a:lnTo>
                  <a:cubicBezTo>
                    <a:pt x="1368" y="311"/>
                    <a:pt x="1336" y="265"/>
                    <a:pt x="1298" y="222"/>
                  </a:cubicBezTo>
                  <a:cubicBezTo>
                    <a:pt x="1259" y="180"/>
                    <a:pt x="1215" y="144"/>
                    <a:pt x="1164" y="112"/>
                  </a:cubicBezTo>
                  <a:cubicBezTo>
                    <a:pt x="1115" y="80"/>
                    <a:pt x="1060" y="55"/>
                    <a:pt x="1000" y="37"/>
                  </a:cubicBezTo>
                  <a:cubicBezTo>
                    <a:pt x="940" y="18"/>
                    <a:pt x="877" y="7"/>
                    <a:pt x="811" y="2"/>
                  </a:cubicBezTo>
                  <a:cubicBezTo>
                    <a:pt x="792" y="1"/>
                    <a:pt x="774" y="0"/>
                    <a:pt x="756" y="0"/>
                  </a:cubicBez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30"/>
            <p:cNvSpPr/>
            <p:nvPr/>
          </p:nvSpPr>
          <p:spPr>
            <a:xfrm>
              <a:off x="3469325" y="336775"/>
              <a:ext cx="28150" cy="38500"/>
            </a:xfrm>
            <a:custGeom>
              <a:avLst/>
              <a:gdLst/>
              <a:ahLst/>
              <a:cxnLst/>
              <a:rect l="l" t="t" r="r" b="b"/>
              <a:pathLst>
                <a:path w="1126" h="1540" extrusionOk="0">
                  <a:moveTo>
                    <a:pt x="96" y="1"/>
                  </a:moveTo>
                  <a:lnTo>
                    <a:pt x="0" y="1472"/>
                  </a:lnTo>
                  <a:lnTo>
                    <a:pt x="1049" y="1540"/>
                  </a:lnTo>
                  <a:lnTo>
                    <a:pt x="1072" y="1188"/>
                  </a:lnTo>
                  <a:lnTo>
                    <a:pt x="427" y="1146"/>
                  </a:lnTo>
                  <a:lnTo>
                    <a:pt x="442" y="914"/>
                  </a:lnTo>
                  <a:lnTo>
                    <a:pt x="977" y="949"/>
                  </a:lnTo>
                  <a:lnTo>
                    <a:pt x="998" y="621"/>
                  </a:lnTo>
                  <a:lnTo>
                    <a:pt x="464" y="586"/>
                  </a:lnTo>
                  <a:lnTo>
                    <a:pt x="477" y="380"/>
                  </a:lnTo>
                  <a:lnTo>
                    <a:pt x="1103" y="420"/>
                  </a:lnTo>
                  <a:lnTo>
                    <a:pt x="1126" y="68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30"/>
            <p:cNvSpPr/>
            <p:nvPr/>
          </p:nvSpPr>
          <p:spPr>
            <a:xfrm>
              <a:off x="3500250" y="338775"/>
              <a:ext cx="31800" cy="38900"/>
            </a:xfrm>
            <a:custGeom>
              <a:avLst/>
              <a:gdLst/>
              <a:ahLst/>
              <a:cxnLst/>
              <a:rect l="l" t="t" r="r" b="b"/>
              <a:pathLst>
                <a:path w="1272" h="1556" extrusionOk="0">
                  <a:moveTo>
                    <a:pt x="477" y="380"/>
                  </a:moveTo>
                  <a:lnTo>
                    <a:pt x="722" y="396"/>
                  </a:lnTo>
                  <a:cubicBezTo>
                    <a:pt x="746" y="397"/>
                    <a:pt x="771" y="412"/>
                    <a:pt x="793" y="441"/>
                  </a:cubicBezTo>
                  <a:cubicBezTo>
                    <a:pt x="817" y="469"/>
                    <a:pt x="827" y="509"/>
                    <a:pt x="823" y="560"/>
                  </a:cubicBezTo>
                  <a:cubicBezTo>
                    <a:pt x="821" y="609"/>
                    <a:pt x="807" y="648"/>
                    <a:pt x="784" y="674"/>
                  </a:cubicBezTo>
                  <a:cubicBezTo>
                    <a:pt x="762" y="699"/>
                    <a:pt x="740" y="711"/>
                    <a:pt x="716" y="711"/>
                  </a:cubicBezTo>
                  <a:cubicBezTo>
                    <a:pt x="715" y="711"/>
                    <a:pt x="713" y="711"/>
                    <a:pt x="711" y="711"/>
                  </a:cubicBezTo>
                  <a:lnTo>
                    <a:pt x="456" y="694"/>
                  </a:lnTo>
                  <a:lnTo>
                    <a:pt x="477" y="380"/>
                  </a:lnTo>
                  <a:close/>
                  <a:moveTo>
                    <a:pt x="96" y="1"/>
                  </a:moveTo>
                  <a:lnTo>
                    <a:pt x="1" y="1472"/>
                  </a:lnTo>
                  <a:lnTo>
                    <a:pt x="405" y="1498"/>
                  </a:lnTo>
                  <a:lnTo>
                    <a:pt x="434" y="1047"/>
                  </a:lnTo>
                  <a:lnTo>
                    <a:pt x="586" y="1057"/>
                  </a:lnTo>
                  <a:lnTo>
                    <a:pt x="815" y="1525"/>
                  </a:lnTo>
                  <a:lnTo>
                    <a:pt x="1271" y="1555"/>
                  </a:lnTo>
                  <a:lnTo>
                    <a:pt x="995" y="994"/>
                  </a:lnTo>
                  <a:cubicBezTo>
                    <a:pt x="1064" y="951"/>
                    <a:pt x="1120" y="894"/>
                    <a:pt x="1162" y="823"/>
                  </a:cubicBezTo>
                  <a:cubicBezTo>
                    <a:pt x="1205" y="751"/>
                    <a:pt x="1228" y="672"/>
                    <a:pt x="1233" y="587"/>
                  </a:cubicBezTo>
                  <a:cubicBezTo>
                    <a:pt x="1238" y="525"/>
                    <a:pt x="1229" y="462"/>
                    <a:pt x="1208" y="399"/>
                  </a:cubicBezTo>
                  <a:cubicBezTo>
                    <a:pt x="1188" y="336"/>
                    <a:pt x="1157" y="279"/>
                    <a:pt x="1116" y="229"/>
                  </a:cubicBezTo>
                  <a:cubicBezTo>
                    <a:pt x="1076" y="178"/>
                    <a:pt x="1027" y="136"/>
                    <a:pt x="968" y="102"/>
                  </a:cubicBezTo>
                  <a:cubicBezTo>
                    <a:pt x="909" y="69"/>
                    <a:pt x="843" y="50"/>
                    <a:pt x="772" y="45"/>
                  </a:cubicBezTo>
                  <a:lnTo>
                    <a:pt x="96" y="1"/>
                  </a:ln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30"/>
            <p:cNvSpPr/>
            <p:nvPr/>
          </p:nvSpPr>
          <p:spPr>
            <a:xfrm>
              <a:off x="3535225" y="341050"/>
              <a:ext cx="40350" cy="39275"/>
            </a:xfrm>
            <a:custGeom>
              <a:avLst/>
              <a:gdLst/>
              <a:ahLst/>
              <a:cxnLst/>
              <a:rect l="l" t="t" r="r" b="b"/>
              <a:pathLst>
                <a:path w="1614" h="1571" extrusionOk="0">
                  <a:moveTo>
                    <a:pt x="96" y="1"/>
                  </a:moveTo>
                  <a:lnTo>
                    <a:pt x="0" y="1472"/>
                  </a:lnTo>
                  <a:lnTo>
                    <a:pt x="405" y="1498"/>
                  </a:lnTo>
                  <a:lnTo>
                    <a:pt x="454" y="724"/>
                  </a:lnTo>
                  <a:lnTo>
                    <a:pt x="666" y="1284"/>
                  </a:lnTo>
                  <a:lnTo>
                    <a:pt x="881" y="1298"/>
                  </a:lnTo>
                  <a:lnTo>
                    <a:pt x="1163" y="769"/>
                  </a:lnTo>
                  <a:lnTo>
                    <a:pt x="1113" y="1544"/>
                  </a:lnTo>
                  <a:lnTo>
                    <a:pt x="1517" y="1571"/>
                  </a:lnTo>
                  <a:lnTo>
                    <a:pt x="1613" y="99"/>
                  </a:lnTo>
                  <a:lnTo>
                    <a:pt x="1174" y="71"/>
                  </a:lnTo>
                  <a:lnTo>
                    <a:pt x="810" y="742"/>
                  </a:lnTo>
                  <a:lnTo>
                    <a:pt x="537" y="30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30"/>
            <p:cNvSpPr/>
            <p:nvPr/>
          </p:nvSpPr>
          <p:spPr>
            <a:xfrm>
              <a:off x="3576200" y="344550"/>
              <a:ext cx="34800" cy="38250"/>
            </a:xfrm>
            <a:custGeom>
              <a:avLst/>
              <a:gdLst/>
              <a:ahLst/>
              <a:cxnLst/>
              <a:rect l="l" t="t" r="r" b="b"/>
              <a:pathLst>
                <a:path w="1392" h="1530" extrusionOk="0">
                  <a:moveTo>
                    <a:pt x="763" y="470"/>
                  </a:moveTo>
                  <a:lnTo>
                    <a:pt x="864" y="935"/>
                  </a:lnTo>
                  <a:lnTo>
                    <a:pt x="597" y="917"/>
                  </a:lnTo>
                  <a:lnTo>
                    <a:pt x="763" y="470"/>
                  </a:lnTo>
                  <a:close/>
                  <a:moveTo>
                    <a:pt x="608" y="0"/>
                  </a:moveTo>
                  <a:lnTo>
                    <a:pt x="0" y="1438"/>
                  </a:lnTo>
                  <a:lnTo>
                    <a:pt x="413" y="1466"/>
                  </a:lnTo>
                  <a:lnTo>
                    <a:pt x="519" y="1184"/>
                  </a:lnTo>
                  <a:lnTo>
                    <a:pt x="910" y="1209"/>
                  </a:lnTo>
                  <a:lnTo>
                    <a:pt x="981" y="1502"/>
                  </a:lnTo>
                  <a:lnTo>
                    <a:pt x="1391" y="1529"/>
                  </a:lnTo>
                  <a:lnTo>
                    <a:pt x="976" y="25"/>
                  </a:lnTo>
                  <a:lnTo>
                    <a:pt x="608" y="0"/>
                  </a:ln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30"/>
            <p:cNvSpPr/>
            <p:nvPr/>
          </p:nvSpPr>
          <p:spPr>
            <a:xfrm>
              <a:off x="3614025" y="346175"/>
              <a:ext cx="35150" cy="38925"/>
            </a:xfrm>
            <a:custGeom>
              <a:avLst/>
              <a:gdLst/>
              <a:ahLst/>
              <a:cxnLst/>
              <a:rect l="l" t="t" r="r" b="b"/>
              <a:pathLst>
                <a:path w="1406" h="1557" extrusionOk="0">
                  <a:moveTo>
                    <a:pt x="96" y="1"/>
                  </a:moveTo>
                  <a:lnTo>
                    <a:pt x="0" y="1472"/>
                  </a:lnTo>
                  <a:lnTo>
                    <a:pt x="405" y="1498"/>
                  </a:lnTo>
                  <a:lnTo>
                    <a:pt x="452" y="775"/>
                  </a:lnTo>
                  <a:lnTo>
                    <a:pt x="989" y="1536"/>
                  </a:lnTo>
                  <a:lnTo>
                    <a:pt x="1310" y="1557"/>
                  </a:lnTo>
                  <a:lnTo>
                    <a:pt x="1405" y="86"/>
                  </a:lnTo>
                  <a:lnTo>
                    <a:pt x="1002" y="59"/>
                  </a:lnTo>
                  <a:lnTo>
                    <a:pt x="953" y="808"/>
                  </a:lnTo>
                  <a:lnTo>
                    <a:pt x="411" y="21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30"/>
            <p:cNvSpPr/>
            <p:nvPr/>
          </p:nvSpPr>
          <p:spPr>
            <a:xfrm>
              <a:off x="3652000" y="348500"/>
              <a:ext cx="35250" cy="38275"/>
            </a:xfrm>
            <a:custGeom>
              <a:avLst/>
              <a:gdLst/>
              <a:ahLst/>
              <a:cxnLst/>
              <a:rect l="l" t="t" r="r" b="b"/>
              <a:pathLst>
                <a:path w="1410" h="1531" extrusionOk="0">
                  <a:moveTo>
                    <a:pt x="1" y="0"/>
                  </a:moveTo>
                  <a:lnTo>
                    <a:pt x="436" y="1012"/>
                  </a:lnTo>
                  <a:lnTo>
                    <a:pt x="405" y="1504"/>
                  </a:lnTo>
                  <a:lnTo>
                    <a:pt x="807" y="1530"/>
                  </a:lnTo>
                  <a:lnTo>
                    <a:pt x="838" y="1043"/>
                  </a:lnTo>
                  <a:lnTo>
                    <a:pt x="1410" y="91"/>
                  </a:lnTo>
                  <a:lnTo>
                    <a:pt x="971" y="63"/>
                  </a:lnTo>
                  <a:lnTo>
                    <a:pt x="660" y="681"/>
                  </a:lnTo>
                  <a:lnTo>
                    <a:pt x="438" y="2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30"/>
            <p:cNvSpPr/>
            <p:nvPr/>
          </p:nvSpPr>
          <p:spPr>
            <a:xfrm>
              <a:off x="3429325" y="381900"/>
              <a:ext cx="5325" cy="27850"/>
            </a:xfrm>
            <a:custGeom>
              <a:avLst/>
              <a:gdLst/>
              <a:ahLst/>
              <a:cxnLst/>
              <a:rect l="l" t="t" r="r" b="b"/>
              <a:pathLst>
                <a:path w="213" h="1114" extrusionOk="0">
                  <a:moveTo>
                    <a:pt x="72" y="0"/>
                  </a:moveTo>
                  <a:lnTo>
                    <a:pt x="1" y="1104"/>
                  </a:lnTo>
                  <a:lnTo>
                    <a:pt x="141" y="1114"/>
                  </a:lnTo>
                  <a:lnTo>
                    <a:pt x="212" y="10"/>
                  </a:lnTo>
                  <a:lnTo>
                    <a:pt x="72" y="0"/>
                  </a:ln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30"/>
            <p:cNvSpPr/>
            <p:nvPr/>
          </p:nvSpPr>
          <p:spPr>
            <a:xfrm>
              <a:off x="3439450" y="382550"/>
              <a:ext cx="25125" cy="29150"/>
            </a:xfrm>
            <a:custGeom>
              <a:avLst/>
              <a:gdLst/>
              <a:ahLst/>
              <a:cxnLst/>
              <a:rect l="l" t="t" r="r" b="b"/>
              <a:pathLst>
                <a:path w="1005" h="1166" extrusionOk="0">
                  <a:moveTo>
                    <a:pt x="72" y="1"/>
                  </a:moveTo>
                  <a:lnTo>
                    <a:pt x="0" y="1104"/>
                  </a:lnTo>
                  <a:lnTo>
                    <a:pt x="140" y="1114"/>
                  </a:lnTo>
                  <a:lnTo>
                    <a:pt x="195" y="271"/>
                  </a:lnTo>
                  <a:lnTo>
                    <a:pt x="815" y="1157"/>
                  </a:lnTo>
                  <a:lnTo>
                    <a:pt x="933" y="1165"/>
                  </a:lnTo>
                  <a:lnTo>
                    <a:pt x="1004" y="63"/>
                  </a:lnTo>
                  <a:lnTo>
                    <a:pt x="864" y="54"/>
                  </a:lnTo>
                  <a:lnTo>
                    <a:pt x="809" y="912"/>
                  </a:lnTo>
                  <a:lnTo>
                    <a:pt x="180" y="8"/>
                  </a:lnTo>
                  <a:lnTo>
                    <a:pt x="72" y="1"/>
                  </a:ln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30"/>
            <p:cNvSpPr/>
            <p:nvPr/>
          </p:nvSpPr>
          <p:spPr>
            <a:xfrm>
              <a:off x="3469375" y="384500"/>
              <a:ext cx="29150" cy="29400"/>
            </a:xfrm>
            <a:custGeom>
              <a:avLst/>
              <a:gdLst/>
              <a:ahLst/>
              <a:cxnLst/>
              <a:rect l="l" t="t" r="r" b="b"/>
              <a:pathLst>
                <a:path w="1166" h="1176" extrusionOk="0">
                  <a:moveTo>
                    <a:pt x="72" y="0"/>
                  </a:moveTo>
                  <a:lnTo>
                    <a:pt x="0" y="1104"/>
                  </a:lnTo>
                  <a:lnTo>
                    <a:pt x="140" y="1113"/>
                  </a:lnTo>
                  <a:lnTo>
                    <a:pt x="195" y="260"/>
                  </a:lnTo>
                  <a:lnTo>
                    <a:pt x="521" y="938"/>
                  </a:lnTo>
                  <a:lnTo>
                    <a:pt x="600" y="943"/>
                  </a:lnTo>
                  <a:lnTo>
                    <a:pt x="1009" y="313"/>
                  </a:lnTo>
                  <a:lnTo>
                    <a:pt x="954" y="1166"/>
                  </a:lnTo>
                  <a:lnTo>
                    <a:pt x="1094" y="1175"/>
                  </a:lnTo>
                  <a:lnTo>
                    <a:pt x="1166" y="72"/>
                  </a:lnTo>
                  <a:lnTo>
                    <a:pt x="1020" y="62"/>
                  </a:lnTo>
                  <a:lnTo>
                    <a:pt x="572" y="753"/>
                  </a:lnTo>
                  <a:lnTo>
                    <a:pt x="219" y="10"/>
                  </a:lnTo>
                  <a:lnTo>
                    <a:pt x="72" y="0"/>
                  </a:ln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30"/>
            <p:cNvSpPr/>
            <p:nvPr/>
          </p:nvSpPr>
          <p:spPr>
            <a:xfrm>
              <a:off x="3503325" y="386700"/>
              <a:ext cx="5325" cy="27850"/>
            </a:xfrm>
            <a:custGeom>
              <a:avLst/>
              <a:gdLst/>
              <a:ahLst/>
              <a:cxnLst/>
              <a:rect l="l" t="t" r="r" b="b"/>
              <a:pathLst>
                <a:path w="213" h="1114" extrusionOk="0">
                  <a:moveTo>
                    <a:pt x="72" y="0"/>
                  </a:moveTo>
                  <a:lnTo>
                    <a:pt x="1" y="1105"/>
                  </a:lnTo>
                  <a:lnTo>
                    <a:pt x="140" y="1114"/>
                  </a:lnTo>
                  <a:lnTo>
                    <a:pt x="212" y="10"/>
                  </a:lnTo>
                  <a:lnTo>
                    <a:pt x="72" y="0"/>
                  </a:ln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30"/>
            <p:cNvSpPr/>
            <p:nvPr/>
          </p:nvSpPr>
          <p:spPr>
            <a:xfrm>
              <a:off x="3512425" y="387875"/>
              <a:ext cx="24350" cy="28550"/>
            </a:xfrm>
            <a:custGeom>
              <a:avLst/>
              <a:gdLst/>
              <a:ahLst/>
              <a:cxnLst/>
              <a:rect l="l" t="t" r="r" b="b"/>
              <a:pathLst>
                <a:path w="974" h="1142" extrusionOk="0">
                  <a:moveTo>
                    <a:pt x="519" y="0"/>
                  </a:moveTo>
                  <a:cubicBezTo>
                    <a:pt x="459" y="0"/>
                    <a:pt x="402" y="11"/>
                    <a:pt x="347" y="33"/>
                  </a:cubicBezTo>
                  <a:cubicBezTo>
                    <a:pt x="283" y="59"/>
                    <a:pt x="225" y="96"/>
                    <a:pt x="176" y="145"/>
                  </a:cubicBezTo>
                  <a:cubicBezTo>
                    <a:pt x="127" y="193"/>
                    <a:pt x="88" y="249"/>
                    <a:pt x="58" y="315"/>
                  </a:cubicBezTo>
                  <a:cubicBezTo>
                    <a:pt x="28" y="380"/>
                    <a:pt x="10" y="449"/>
                    <a:pt x="5" y="524"/>
                  </a:cubicBezTo>
                  <a:cubicBezTo>
                    <a:pt x="1" y="596"/>
                    <a:pt x="10" y="666"/>
                    <a:pt x="31" y="735"/>
                  </a:cubicBezTo>
                  <a:cubicBezTo>
                    <a:pt x="53" y="804"/>
                    <a:pt x="86" y="867"/>
                    <a:pt x="127" y="922"/>
                  </a:cubicBezTo>
                  <a:cubicBezTo>
                    <a:pt x="170" y="977"/>
                    <a:pt x="221" y="1023"/>
                    <a:pt x="282" y="1059"/>
                  </a:cubicBezTo>
                  <a:cubicBezTo>
                    <a:pt x="342" y="1095"/>
                    <a:pt x="409" y="1116"/>
                    <a:pt x="483" y="1120"/>
                  </a:cubicBezTo>
                  <a:cubicBezTo>
                    <a:pt x="493" y="1121"/>
                    <a:pt x="503" y="1121"/>
                    <a:pt x="513" y="1121"/>
                  </a:cubicBezTo>
                  <a:cubicBezTo>
                    <a:pt x="628" y="1121"/>
                    <a:pt x="733" y="1075"/>
                    <a:pt x="829" y="985"/>
                  </a:cubicBezTo>
                  <a:lnTo>
                    <a:pt x="829" y="985"/>
                  </a:lnTo>
                  <a:lnTo>
                    <a:pt x="820" y="1135"/>
                  </a:lnTo>
                  <a:lnTo>
                    <a:pt x="938" y="1142"/>
                  </a:lnTo>
                  <a:lnTo>
                    <a:pt x="974" y="592"/>
                  </a:lnTo>
                  <a:lnTo>
                    <a:pt x="617" y="569"/>
                  </a:lnTo>
                  <a:lnTo>
                    <a:pt x="610" y="675"/>
                  </a:lnTo>
                  <a:lnTo>
                    <a:pt x="849" y="689"/>
                  </a:lnTo>
                  <a:lnTo>
                    <a:pt x="838" y="842"/>
                  </a:lnTo>
                  <a:cubicBezTo>
                    <a:pt x="741" y="945"/>
                    <a:pt x="637" y="996"/>
                    <a:pt x="526" y="996"/>
                  </a:cubicBezTo>
                  <a:cubicBezTo>
                    <a:pt x="518" y="996"/>
                    <a:pt x="510" y="996"/>
                    <a:pt x="502" y="995"/>
                  </a:cubicBezTo>
                  <a:cubicBezTo>
                    <a:pt x="447" y="992"/>
                    <a:pt x="397" y="977"/>
                    <a:pt x="352" y="951"/>
                  </a:cubicBezTo>
                  <a:cubicBezTo>
                    <a:pt x="307" y="925"/>
                    <a:pt x="269" y="891"/>
                    <a:pt x="237" y="849"/>
                  </a:cubicBezTo>
                  <a:cubicBezTo>
                    <a:pt x="205" y="807"/>
                    <a:pt x="182" y="759"/>
                    <a:pt x="165" y="705"/>
                  </a:cubicBezTo>
                  <a:cubicBezTo>
                    <a:pt x="148" y="652"/>
                    <a:pt x="142" y="595"/>
                    <a:pt x="147" y="537"/>
                  </a:cubicBezTo>
                  <a:cubicBezTo>
                    <a:pt x="150" y="481"/>
                    <a:pt x="162" y="427"/>
                    <a:pt x="183" y="376"/>
                  </a:cubicBezTo>
                  <a:cubicBezTo>
                    <a:pt x="204" y="325"/>
                    <a:pt x="232" y="280"/>
                    <a:pt x="267" y="242"/>
                  </a:cubicBezTo>
                  <a:cubicBezTo>
                    <a:pt x="302" y="205"/>
                    <a:pt x="342" y="175"/>
                    <a:pt x="390" y="153"/>
                  </a:cubicBezTo>
                  <a:cubicBezTo>
                    <a:pt x="430" y="136"/>
                    <a:pt x="473" y="126"/>
                    <a:pt x="519" y="126"/>
                  </a:cubicBezTo>
                  <a:cubicBezTo>
                    <a:pt x="527" y="126"/>
                    <a:pt x="536" y="126"/>
                    <a:pt x="545" y="127"/>
                  </a:cubicBezTo>
                  <a:cubicBezTo>
                    <a:pt x="613" y="132"/>
                    <a:pt x="674" y="151"/>
                    <a:pt x="726" y="186"/>
                  </a:cubicBezTo>
                  <a:cubicBezTo>
                    <a:pt x="780" y="220"/>
                    <a:pt x="821" y="270"/>
                    <a:pt x="850" y="337"/>
                  </a:cubicBezTo>
                  <a:lnTo>
                    <a:pt x="961" y="270"/>
                  </a:lnTo>
                  <a:cubicBezTo>
                    <a:pt x="930" y="195"/>
                    <a:pt x="881" y="134"/>
                    <a:pt x="815" y="85"/>
                  </a:cubicBezTo>
                  <a:cubicBezTo>
                    <a:pt x="749" y="36"/>
                    <a:pt x="663" y="8"/>
                    <a:pt x="556" y="1"/>
                  </a:cubicBezTo>
                  <a:cubicBezTo>
                    <a:pt x="544" y="1"/>
                    <a:pt x="532" y="0"/>
                    <a:pt x="519" y="0"/>
                  </a:cubicBez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30"/>
            <p:cNvSpPr/>
            <p:nvPr/>
          </p:nvSpPr>
          <p:spPr>
            <a:xfrm>
              <a:off x="3541175" y="389175"/>
              <a:ext cx="21500" cy="28975"/>
            </a:xfrm>
            <a:custGeom>
              <a:avLst/>
              <a:gdLst/>
              <a:ahLst/>
              <a:cxnLst/>
              <a:rect l="l" t="t" r="r" b="b"/>
              <a:pathLst>
                <a:path w="860" h="1159" extrusionOk="0">
                  <a:moveTo>
                    <a:pt x="204" y="134"/>
                  </a:moveTo>
                  <a:lnTo>
                    <a:pt x="529" y="155"/>
                  </a:lnTo>
                  <a:cubicBezTo>
                    <a:pt x="556" y="156"/>
                    <a:pt x="581" y="164"/>
                    <a:pt x="605" y="177"/>
                  </a:cubicBezTo>
                  <a:cubicBezTo>
                    <a:pt x="629" y="191"/>
                    <a:pt x="649" y="209"/>
                    <a:pt x="665" y="231"/>
                  </a:cubicBezTo>
                  <a:cubicBezTo>
                    <a:pt x="682" y="254"/>
                    <a:pt x="695" y="280"/>
                    <a:pt x="704" y="307"/>
                  </a:cubicBezTo>
                  <a:cubicBezTo>
                    <a:pt x="713" y="335"/>
                    <a:pt x="717" y="365"/>
                    <a:pt x="715" y="397"/>
                  </a:cubicBezTo>
                  <a:cubicBezTo>
                    <a:pt x="712" y="426"/>
                    <a:pt x="706" y="455"/>
                    <a:pt x="695" y="482"/>
                  </a:cubicBezTo>
                  <a:cubicBezTo>
                    <a:pt x="684" y="510"/>
                    <a:pt x="670" y="534"/>
                    <a:pt x="651" y="554"/>
                  </a:cubicBezTo>
                  <a:cubicBezTo>
                    <a:pt x="633" y="574"/>
                    <a:pt x="612" y="589"/>
                    <a:pt x="588" y="601"/>
                  </a:cubicBezTo>
                  <a:cubicBezTo>
                    <a:pt x="567" y="610"/>
                    <a:pt x="545" y="614"/>
                    <a:pt x="521" y="614"/>
                  </a:cubicBezTo>
                  <a:cubicBezTo>
                    <a:pt x="516" y="614"/>
                    <a:pt x="512" y="614"/>
                    <a:pt x="508" y="614"/>
                  </a:cubicBezTo>
                  <a:lnTo>
                    <a:pt x="175" y="592"/>
                  </a:lnTo>
                  <a:lnTo>
                    <a:pt x="204" y="134"/>
                  </a:lnTo>
                  <a:close/>
                  <a:moveTo>
                    <a:pt x="72" y="0"/>
                  </a:moveTo>
                  <a:lnTo>
                    <a:pt x="1" y="1104"/>
                  </a:lnTo>
                  <a:lnTo>
                    <a:pt x="140" y="1113"/>
                  </a:lnTo>
                  <a:lnTo>
                    <a:pt x="166" y="717"/>
                  </a:lnTo>
                  <a:lnTo>
                    <a:pt x="458" y="735"/>
                  </a:lnTo>
                  <a:lnTo>
                    <a:pt x="684" y="1148"/>
                  </a:lnTo>
                  <a:lnTo>
                    <a:pt x="843" y="1159"/>
                  </a:lnTo>
                  <a:lnTo>
                    <a:pt x="603" y="719"/>
                  </a:lnTo>
                  <a:cubicBezTo>
                    <a:pt x="639" y="712"/>
                    <a:pt x="672" y="699"/>
                    <a:pt x="702" y="679"/>
                  </a:cubicBezTo>
                  <a:cubicBezTo>
                    <a:pt x="732" y="661"/>
                    <a:pt x="758" y="637"/>
                    <a:pt x="780" y="610"/>
                  </a:cubicBezTo>
                  <a:cubicBezTo>
                    <a:pt x="801" y="582"/>
                    <a:pt x="819" y="551"/>
                    <a:pt x="833" y="515"/>
                  </a:cubicBezTo>
                  <a:cubicBezTo>
                    <a:pt x="846" y="480"/>
                    <a:pt x="854" y="444"/>
                    <a:pt x="856" y="405"/>
                  </a:cubicBezTo>
                  <a:cubicBezTo>
                    <a:pt x="859" y="362"/>
                    <a:pt x="853" y="319"/>
                    <a:pt x="840" y="276"/>
                  </a:cubicBezTo>
                  <a:cubicBezTo>
                    <a:pt x="826" y="232"/>
                    <a:pt x="805" y="193"/>
                    <a:pt x="778" y="157"/>
                  </a:cubicBezTo>
                  <a:cubicBezTo>
                    <a:pt x="750" y="122"/>
                    <a:pt x="717" y="93"/>
                    <a:pt x="677" y="70"/>
                  </a:cubicBezTo>
                  <a:cubicBezTo>
                    <a:pt x="637" y="47"/>
                    <a:pt x="594" y="34"/>
                    <a:pt x="545" y="31"/>
                  </a:cubicBezTo>
                  <a:lnTo>
                    <a:pt x="72" y="0"/>
                  </a:ln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30"/>
            <p:cNvSpPr/>
            <p:nvPr/>
          </p:nvSpPr>
          <p:spPr>
            <a:xfrm>
              <a:off x="3563800" y="391375"/>
              <a:ext cx="25550" cy="28550"/>
            </a:xfrm>
            <a:custGeom>
              <a:avLst/>
              <a:gdLst/>
              <a:ahLst/>
              <a:cxnLst/>
              <a:rect l="l" t="t" r="r" b="b"/>
              <a:pathLst>
                <a:path w="1022" h="1142" extrusionOk="0">
                  <a:moveTo>
                    <a:pt x="573" y="166"/>
                  </a:moveTo>
                  <a:lnTo>
                    <a:pt x="739" y="688"/>
                  </a:lnTo>
                  <a:lnTo>
                    <a:pt x="335" y="662"/>
                  </a:lnTo>
                  <a:lnTo>
                    <a:pt x="573" y="166"/>
                  </a:lnTo>
                  <a:close/>
                  <a:moveTo>
                    <a:pt x="524" y="0"/>
                  </a:moveTo>
                  <a:lnTo>
                    <a:pt x="0" y="1075"/>
                  </a:lnTo>
                  <a:lnTo>
                    <a:pt x="150" y="1085"/>
                  </a:lnTo>
                  <a:lnTo>
                    <a:pt x="300" y="770"/>
                  </a:lnTo>
                  <a:lnTo>
                    <a:pt x="763" y="799"/>
                  </a:lnTo>
                  <a:lnTo>
                    <a:pt x="873" y="1131"/>
                  </a:lnTo>
                  <a:lnTo>
                    <a:pt x="1022" y="1141"/>
                  </a:lnTo>
                  <a:lnTo>
                    <a:pt x="642" y="8"/>
                  </a:lnTo>
                  <a:lnTo>
                    <a:pt x="524" y="0"/>
                  </a:ln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30"/>
            <p:cNvSpPr/>
            <p:nvPr/>
          </p:nvSpPr>
          <p:spPr>
            <a:xfrm>
              <a:off x="3589350" y="392200"/>
              <a:ext cx="22775" cy="28475"/>
            </a:xfrm>
            <a:custGeom>
              <a:avLst/>
              <a:gdLst/>
              <a:ahLst/>
              <a:cxnLst/>
              <a:rect l="l" t="t" r="r" b="b"/>
              <a:pathLst>
                <a:path w="911" h="1139" extrusionOk="0">
                  <a:moveTo>
                    <a:pt x="9" y="0"/>
                  </a:moveTo>
                  <a:lnTo>
                    <a:pt x="1" y="124"/>
                  </a:lnTo>
                  <a:lnTo>
                    <a:pt x="381" y="150"/>
                  </a:lnTo>
                  <a:lnTo>
                    <a:pt x="319" y="1129"/>
                  </a:lnTo>
                  <a:lnTo>
                    <a:pt x="458" y="1138"/>
                  </a:lnTo>
                  <a:lnTo>
                    <a:pt x="522" y="159"/>
                  </a:lnTo>
                  <a:lnTo>
                    <a:pt x="903" y="183"/>
                  </a:lnTo>
                  <a:lnTo>
                    <a:pt x="911" y="59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30"/>
            <p:cNvSpPr/>
            <p:nvPr/>
          </p:nvSpPr>
          <p:spPr>
            <a:xfrm>
              <a:off x="3614275" y="393925"/>
              <a:ext cx="5325" cy="27825"/>
            </a:xfrm>
            <a:custGeom>
              <a:avLst/>
              <a:gdLst/>
              <a:ahLst/>
              <a:cxnLst/>
              <a:rect l="l" t="t" r="r" b="b"/>
              <a:pathLst>
                <a:path w="213" h="1113" extrusionOk="0">
                  <a:moveTo>
                    <a:pt x="72" y="0"/>
                  </a:moveTo>
                  <a:lnTo>
                    <a:pt x="1" y="1104"/>
                  </a:lnTo>
                  <a:lnTo>
                    <a:pt x="141" y="1113"/>
                  </a:lnTo>
                  <a:lnTo>
                    <a:pt x="212" y="9"/>
                  </a:lnTo>
                  <a:lnTo>
                    <a:pt x="72" y="0"/>
                  </a:ln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30"/>
            <p:cNvSpPr/>
            <p:nvPr/>
          </p:nvSpPr>
          <p:spPr>
            <a:xfrm>
              <a:off x="3623375" y="395075"/>
              <a:ext cx="26250" cy="28075"/>
            </a:xfrm>
            <a:custGeom>
              <a:avLst/>
              <a:gdLst/>
              <a:ahLst/>
              <a:cxnLst/>
              <a:rect l="l" t="t" r="r" b="b"/>
              <a:pathLst>
                <a:path w="1050" h="1123" extrusionOk="0">
                  <a:moveTo>
                    <a:pt x="529" y="128"/>
                  </a:moveTo>
                  <a:cubicBezTo>
                    <a:pt x="537" y="128"/>
                    <a:pt x="545" y="129"/>
                    <a:pt x="554" y="129"/>
                  </a:cubicBezTo>
                  <a:cubicBezTo>
                    <a:pt x="610" y="133"/>
                    <a:pt x="660" y="148"/>
                    <a:pt x="705" y="175"/>
                  </a:cubicBezTo>
                  <a:cubicBezTo>
                    <a:pt x="749" y="202"/>
                    <a:pt x="787" y="236"/>
                    <a:pt x="818" y="278"/>
                  </a:cubicBezTo>
                  <a:cubicBezTo>
                    <a:pt x="849" y="320"/>
                    <a:pt x="872" y="368"/>
                    <a:pt x="887" y="422"/>
                  </a:cubicBezTo>
                  <a:cubicBezTo>
                    <a:pt x="901" y="476"/>
                    <a:pt x="907" y="530"/>
                    <a:pt x="904" y="586"/>
                  </a:cubicBezTo>
                  <a:cubicBezTo>
                    <a:pt x="900" y="639"/>
                    <a:pt x="888" y="690"/>
                    <a:pt x="868" y="741"/>
                  </a:cubicBezTo>
                  <a:cubicBezTo>
                    <a:pt x="847" y="792"/>
                    <a:pt x="819" y="837"/>
                    <a:pt x="784" y="876"/>
                  </a:cubicBezTo>
                  <a:cubicBezTo>
                    <a:pt x="748" y="915"/>
                    <a:pt x="706" y="945"/>
                    <a:pt x="658" y="967"/>
                  </a:cubicBezTo>
                  <a:cubicBezTo>
                    <a:pt x="617" y="987"/>
                    <a:pt x="571" y="996"/>
                    <a:pt x="522" y="996"/>
                  </a:cubicBezTo>
                  <a:cubicBezTo>
                    <a:pt x="514" y="996"/>
                    <a:pt x="506" y="996"/>
                    <a:pt x="498" y="995"/>
                  </a:cubicBezTo>
                  <a:cubicBezTo>
                    <a:pt x="440" y="992"/>
                    <a:pt x="390" y="976"/>
                    <a:pt x="344" y="950"/>
                  </a:cubicBezTo>
                  <a:cubicBezTo>
                    <a:pt x="300" y="923"/>
                    <a:pt x="261" y="888"/>
                    <a:pt x="231" y="845"/>
                  </a:cubicBezTo>
                  <a:cubicBezTo>
                    <a:pt x="200" y="802"/>
                    <a:pt x="178" y="754"/>
                    <a:pt x="163" y="701"/>
                  </a:cubicBezTo>
                  <a:cubicBezTo>
                    <a:pt x="149" y="648"/>
                    <a:pt x="142" y="593"/>
                    <a:pt x="147" y="537"/>
                  </a:cubicBezTo>
                  <a:cubicBezTo>
                    <a:pt x="150" y="483"/>
                    <a:pt x="163" y="430"/>
                    <a:pt x="183" y="380"/>
                  </a:cubicBezTo>
                  <a:cubicBezTo>
                    <a:pt x="204" y="329"/>
                    <a:pt x="232" y="284"/>
                    <a:pt x="267" y="247"/>
                  </a:cubicBezTo>
                  <a:cubicBezTo>
                    <a:pt x="303" y="209"/>
                    <a:pt x="345" y="178"/>
                    <a:pt x="393" y="156"/>
                  </a:cubicBezTo>
                  <a:cubicBezTo>
                    <a:pt x="434" y="137"/>
                    <a:pt x="480" y="128"/>
                    <a:pt x="529" y="128"/>
                  </a:cubicBezTo>
                  <a:close/>
                  <a:moveTo>
                    <a:pt x="531" y="1"/>
                  </a:moveTo>
                  <a:cubicBezTo>
                    <a:pt x="469" y="1"/>
                    <a:pt x="410" y="12"/>
                    <a:pt x="353" y="35"/>
                  </a:cubicBezTo>
                  <a:cubicBezTo>
                    <a:pt x="287" y="61"/>
                    <a:pt x="230" y="99"/>
                    <a:pt x="180" y="147"/>
                  </a:cubicBezTo>
                  <a:cubicBezTo>
                    <a:pt x="129" y="196"/>
                    <a:pt x="89" y="253"/>
                    <a:pt x="59" y="319"/>
                  </a:cubicBezTo>
                  <a:cubicBezTo>
                    <a:pt x="27" y="385"/>
                    <a:pt x="10" y="454"/>
                    <a:pt x="5" y="528"/>
                  </a:cubicBezTo>
                  <a:cubicBezTo>
                    <a:pt x="0" y="598"/>
                    <a:pt x="9" y="668"/>
                    <a:pt x="29" y="737"/>
                  </a:cubicBezTo>
                  <a:cubicBezTo>
                    <a:pt x="49" y="806"/>
                    <a:pt x="80" y="868"/>
                    <a:pt x="123" y="924"/>
                  </a:cubicBezTo>
                  <a:cubicBezTo>
                    <a:pt x="165" y="979"/>
                    <a:pt x="217" y="1024"/>
                    <a:pt x="279" y="1060"/>
                  </a:cubicBezTo>
                  <a:cubicBezTo>
                    <a:pt x="341" y="1096"/>
                    <a:pt x="410" y="1116"/>
                    <a:pt x="488" y="1121"/>
                  </a:cubicBezTo>
                  <a:cubicBezTo>
                    <a:pt x="500" y="1122"/>
                    <a:pt x="512" y="1122"/>
                    <a:pt x="523" y="1122"/>
                  </a:cubicBezTo>
                  <a:cubicBezTo>
                    <a:pt x="585" y="1122"/>
                    <a:pt x="643" y="1111"/>
                    <a:pt x="699" y="1089"/>
                  </a:cubicBezTo>
                  <a:cubicBezTo>
                    <a:pt x="764" y="1062"/>
                    <a:pt x="822" y="1025"/>
                    <a:pt x="871" y="977"/>
                  </a:cubicBezTo>
                  <a:cubicBezTo>
                    <a:pt x="920" y="928"/>
                    <a:pt x="961" y="871"/>
                    <a:pt x="991" y="806"/>
                  </a:cubicBezTo>
                  <a:cubicBezTo>
                    <a:pt x="1023" y="740"/>
                    <a:pt x="1040" y="670"/>
                    <a:pt x="1045" y="597"/>
                  </a:cubicBezTo>
                  <a:cubicBezTo>
                    <a:pt x="1050" y="527"/>
                    <a:pt x="1042" y="458"/>
                    <a:pt x="1021" y="390"/>
                  </a:cubicBezTo>
                  <a:cubicBezTo>
                    <a:pt x="1001" y="321"/>
                    <a:pt x="969" y="259"/>
                    <a:pt x="926" y="203"/>
                  </a:cubicBezTo>
                  <a:cubicBezTo>
                    <a:pt x="885" y="147"/>
                    <a:pt x="833" y="101"/>
                    <a:pt x="772" y="64"/>
                  </a:cubicBezTo>
                  <a:cubicBezTo>
                    <a:pt x="711" y="28"/>
                    <a:pt x="641" y="7"/>
                    <a:pt x="563" y="2"/>
                  </a:cubicBezTo>
                  <a:cubicBezTo>
                    <a:pt x="552" y="1"/>
                    <a:pt x="542" y="1"/>
                    <a:pt x="531" y="1"/>
                  </a:cubicBez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30"/>
            <p:cNvSpPr/>
            <p:nvPr/>
          </p:nvSpPr>
          <p:spPr>
            <a:xfrm>
              <a:off x="3653450" y="396450"/>
              <a:ext cx="25125" cy="29150"/>
            </a:xfrm>
            <a:custGeom>
              <a:avLst/>
              <a:gdLst/>
              <a:ahLst/>
              <a:cxnLst/>
              <a:rect l="l" t="t" r="r" b="b"/>
              <a:pathLst>
                <a:path w="1005" h="1166" extrusionOk="0">
                  <a:moveTo>
                    <a:pt x="72" y="1"/>
                  </a:moveTo>
                  <a:lnTo>
                    <a:pt x="0" y="1104"/>
                  </a:lnTo>
                  <a:lnTo>
                    <a:pt x="140" y="1114"/>
                  </a:lnTo>
                  <a:lnTo>
                    <a:pt x="195" y="271"/>
                  </a:lnTo>
                  <a:lnTo>
                    <a:pt x="815" y="1158"/>
                  </a:lnTo>
                  <a:lnTo>
                    <a:pt x="933" y="1165"/>
                  </a:lnTo>
                  <a:lnTo>
                    <a:pt x="1004" y="64"/>
                  </a:lnTo>
                  <a:lnTo>
                    <a:pt x="865" y="54"/>
                  </a:lnTo>
                  <a:lnTo>
                    <a:pt x="809" y="912"/>
                  </a:lnTo>
                  <a:lnTo>
                    <a:pt x="181" y="8"/>
                  </a:lnTo>
                  <a:lnTo>
                    <a:pt x="72" y="1"/>
                  </a:ln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30"/>
            <p:cNvSpPr/>
            <p:nvPr/>
          </p:nvSpPr>
          <p:spPr>
            <a:xfrm>
              <a:off x="3473525" y="436200"/>
              <a:ext cx="20475" cy="23025"/>
            </a:xfrm>
            <a:custGeom>
              <a:avLst/>
              <a:gdLst/>
              <a:ahLst/>
              <a:cxnLst/>
              <a:rect l="l" t="t" r="r" b="b"/>
              <a:pathLst>
                <a:path w="819" h="921" extrusionOk="0">
                  <a:moveTo>
                    <a:pt x="461" y="106"/>
                  </a:moveTo>
                  <a:lnTo>
                    <a:pt x="612" y="559"/>
                  </a:lnTo>
                  <a:lnTo>
                    <a:pt x="250" y="535"/>
                  </a:lnTo>
                  <a:lnTo>
                    <a:pt x="461" y="106"/>
                  </a:lnTo>
                  <a:close/>
                  <a:moveTo>
                    <a:pt x="431" y="1"/>
                  </a:moveTo>
                  <a:lnTo>
                    <a:pt x="0" y="869"/>
                  </a:lnTo>
                  <a:lnTo>
                    <a:pt x="94" y="875"/>
                  </a:lnTo>
                  <a:lnTo>
                    <a:pt x="227" y="603"/>
                  </a:lnTo>
                  <a:lnTo>
                    <a:pt x="628" y="629"/>
                  </a:lnTo>
                  <a:lnTo>
                    <a:pt x="725" y="916"/>
                  </a:lnTo>
                  <a:lnTo>
                    <a:pt x="818" y="921"/>
                  </a:lnTo>
                  <a:lnTo>
                    <a:pt x="506" y="5"/>
                  </a:lnTo>
                  <a:lnTo>
                    <a:pt x="431" y="1"/>
                  </a:ln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30"/>
            <p:cNvSpPr/>
            <p:nvPr/>
          </p:nvSpPr>
          <p:spPr>
            <a:xfrm>
              <a:off x="3500925" y="437375"/>
              <a:ext cx="17100" cy="23400"/>
            </a:xfrm>
            <a:custGeom>
              <a:avLst/>
              <a:gdLst/>
              <a:ahLst/>
              <a:cxnLst/>
              <a:rect l="l" t="t" r="r" b="b"/>
              <a:pathLst>
                <a:path w="684" h="936" extrusionOk="0">
                  <a:moveTo>
                    <a:pt x="141" y="84"/>
                  </a:moveTo>
                  <a:lnTo>
                    <a:pt x="425" y="103"/>
                  </a:lnTo>
                  <a:cubicBezTo>
                    <a:pt x="449" y="104"/>
                    <a:pt x="472" y="111"/>
                    <a:pt x="494" y="123"/>
                  </a:cubicBezTo>
                  <a:cubicBezTo>
                    <a:pt x="516" y="136"/>
                    <a:pt x="534" y="152"/>
                    <a:pt x="549" y="171"/>
                  </a:cubicBezTo>
                  <a:cubicBezTo>
                    <a:pt x="564" y="190"/>
                    <a:pt x="576" y="213"/>
                    <a:pt x="584" y="238"/>
                  </a:cubicBezTo>
                  <a:cubicBezTo>
                    <a:pt x="592" y="264"/>
                    <a:pt x="595" y="290"/>
                    <a:pt x="594" y="317"/>
                  </a:cubicBezTo>
                  <a:cubicBezTo>
                    <a:pt x="592" y="343"/>
                    <a:pt x="586" y="368"/>
                    <a:pt x="575" y="393"/>
                  </a:cubicBezTo>
                  <a:cubicBezTo>
                    <a:pt x="566" y="416"/>
                    <a:pt x="553" y="437"/>
                    <a:pt x="536" y="456"/>
                  </a:cubicBezTo>
                  <a:cubicBezTo>
                    <a:pt x="520" y="474"/>
                    <a:pt x="501" y="488"/>
                    <a:pt x="478" y="498"/>
                  </a:cubicBezTo>
                  <a:cubicBezTo>
                    <a:pt x="460" y="506"/>
                    <a:pt x="440" y="510"/>
                    <a:pt x="419" y="510"/>
                  </a:cubicBezTo>
                  <a:cubicBezTo>
                    <a:pt x="415" y="510"/>
                    <a:pt x="411" y="510"/>
                    <a:pt x="407" y="510"/>
                  </a:cubicBezTo>
                  <a:lnTo>
                    <a:pt x="115" y="492"/>
                  </a:lnTo>
                  <a:lnTo>
                    <a:pt x="141" y="84"/>
                  </a:lnTo>
                  <a:close/>
                  <a:moveTo>
                    <a:pt x="58" y="1"/>
                  </a:moveTo>
                  <a:lnTo>
                    <a:pt x="1" y="892"/>
                  </a:lnTo>
                  <a:lnTo>
                    <a:pt x="89" y="898"/>
                  </a:lnTo>
                  <a:lnTo>
                    <a:pt x="110" y="569"/>
                  </a:lnTo>
                  <a:lnTo>
                    <a:pt x="374" y="586"/>
                  </a:lnTo>
                  <a:lnTo>
                    <a:pt x="562" y="929"/>
                  </a:lnTo>
                  <a:lnTo>
                    <a:pt x="662" y="935"/>
                  </a:lnTo>
                  <a:lnTo>
                    <a:pt x="465" y="577"/>
                  </a:lnTo>
                  <a:cubicBezTo>
                    <a:pt x="496" y="573"/>
                    <a:pt x="524" y="564"/>
                    <a:pt x="549" y="549"/>
                  </a:cubicBezTo>
                  <a:cubicBezTo>
                    <a:pt x="574" y="534"/>
                    <a:pt x="596" y="516"/>
                    <a:pt x="615" y="492"/>
                  </a:cubicBezTo>
                  <a:cubicBezTo>
                    <a:pt x="634" y="470"/>
                    <a:pt x="649" y="444"/>
                    <a:pt x="661" y="415"/>
                  </a:cubicBezTo>
                  <a:cubicBezTo>
                    <a:pt x="672" y="386"/>
                    <a:pt x="679" y="355"/>
                    <a:pt x="681" y="322"/>
                  </a:cubicBezTo>
                  <a:cubicBezTo>
                    <a:pt x="683" y="288"/>
                    <a:pt x="679" y="254"/>
                    <a:pt x="669" y="219"/>
                  </a:cubicBezTo>
                  <a:cubicBezTo>
                    <a:pt x="657" y="185"/>
                    <a:pt x="641" y="154"/>
                    <a:pt x="620" y="126"/>
                  </a:cubicBezTo>
                  <a:cubicBezTo>
                    <a:pt x="598" y="98"/>
                    <a:pt x="571" y="75"/>
                    <a:pt x="540" y="57"/>
                  </a:cubicBezTo>
                  <a:cubicBezTo>
                    <a:pt x="509" y="38"/>
                    <a:pt x="474" y="28"/>
                    <a:pt x="436" y="25"/>
                  </a:cubicBezTo>
                  <a:lnTo>
                    <a:pt x="58" y="1"/>
                  </a:ln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30"/>
            <p:cNvSpPr/>
            <p:nvPr/>
          </p:nvSpPr>
          <p:spPr>
            <a:xfrm>
              <a:off x="3525200" y="438950"/>
              <a:ext cx="17100" cy="23400"/>
            </a:xfrm>
            <a:custGeom>
              <a:avLst/>
              <a:gdLst/>
              <a:ahLst/>
              <a:cxnLst/>
              <a:rect l="l" t="t" r="r" b="b"/>
              <a:pathLst>
                <a:path w="684" h="936" extrusionOk="0">
                  <a:moveTo>
                    <a:pt x="141" y="85"/>
                  </a:moveTo>
                  <a:lnTo>
                    <a:pt x="426" y="103"/>
                  </a:lnTo>
                  <a:cubicBezTo>
                    <a:pt x="449" y="105"/>
                    <a:pt x="473" y="112"/>
                    <a:pt x="494" y="124"/>
                  </a:cubicBezTo>
                  <a:cubicBezTo>
                    <a:pt x="516" y="136"/>
                    <a:pt x="534" y="152"/>
                    <a:pt x="549" y="171"/>
                  </a:cubicBezTo>
                  <a:cubicBezTo>
                    <a:pt x="564" y="191"/>
                    <a:pt x="576" y="213"/>
                    <a:pt x="584" y="238"/>
                  </a:cubicBezTo>
                  <a:cubicBezTo>
                    <a:pt x="592" y="264"/>
                    <a:pt x="595" y="290"/>
                    <a:pt x="593" y="317"/>
                  </a:cubicBezTo>
                  <a:cubicBezTo>
                    <a:pt x="592" y="344"/>
                    <a:pt x="586" y="369"/>
                    <a:pt x="576" y="393"/>
                  </a:cubicBezTo>
                  <a:cubicBezTo>
                    <a:pt x="566" y="416"/>
                    <a:pt x="552" y="437"/>
                    <a:pt x="536" y="456"/>
                  </a:cubicBezTo>
                  <a:cubicBezTo>
                    <a:pt x="520" y="474"/>
                    <a:pt x="501" y="488"/>
                    <a:pt x="478" y="498"/>
                  </a:cubicBezTo>
                  <a:cubicBezTo>
                    <a:pt x="460" y="507"/>
                    <a:pt x="440" y="511"/>
                    <a:pt x="418" y="511"/>
                  </a:cubicBezTo>
                  <a:cubicBezTo>
                    <a:pt x="414" y="511"/>
                    <a:pt x="410" y="511"/>
                    <a:pt x="407" y="511"/>
                  </a:cubicBezTo>
                  <a:lnTo>
                    <a:pt x="115" y="491"/>
                  </a:lnTo>
                  <a:lnTo>
                    <a:pt x="141" y="85"/>
                  </a:lnTo>
                  <a:close/>
                  <a:moveTo>
                    <a:pt x="58" y="1"/>
                  </a:moveTo>
                  <a:lnTo>
                    <a:pt x="1" y="892"/>
                  </a:lnTo>
                  <a:lnTo>
                    <a:pt x="89" y="898"/>
                  </a:lnTo>
                  <a:lnTo>
                    <a:pt x="110" y="569"/>
                  </a:lnTo>
                  <a:lnTo>
                    <a:pt x="373" y="587"/>
                  </a:lnTo>
                  <a:lnTo>
                    <a:pt x="562" y="929"/>
                  </a:lnTo>
                  <a:lnTo>
                    <a:pt x="662" y="936"/>
                  </a:lnTo>
                  <a:lnTo>
                    <a:pt x="465" y="577"/>
                  </a:lnTo>
                  <a:cubicBezTo>
                    <a:pt x="496" y="574"/>
                    <a:pt x="524" y="564"/>
                    <a:pt x="549" y="549"/>
                  </a:cubicBezTo>
                  <a:cubicBezTo>
                    <a:pt x="574" y="534"/>
                    <a:pt x="596" y="516"/>
                    <a:pt x="615" y="493"/>
                  </a:cubicBezTo>
                  <a:cubicBezTo>
                    <a:pt x="634" y="470"/>
                    <a:pt x="649" y="444"/>
                    <a:pt x="661" y="415"/>
                  </a:cubicBezTo>
                  <a:cubicBezTo>
                    <a:pt x="672" y="386"/>
                    <a:pt x="679" y="355"/>
                    <a:pt x="681" y="323"/>
                  </a:cubicBezTo>
                  <a:cubicBezTo>
                    <a:pt x="683" y="288"/>
                    <a:pt x="679" y="254"/>
                    <a:pt x="669" y="220"/>
                  </a:cubicBezTo>
                  <a:cubicBezTo>
                    <a:pt x="657" y="185"/>
                    <a:pt x="642" y="154"/>
                    <a:pt x="620" y="126"/>
                  </a:cubicBezTo>
                  <a:cubicBezTo>
                    <a:pt x="598" y="99"/>
                    <a:pt x="572" y="75"/>
                    <a:pt x="540" y="57"/>
                  </a:cubicBezTo>
                  <a:cubicBezTo>
                    <a:pt x="509" y="38"/>
                    <a:pt x="474" y="28"/>
                    <a:pt x="435" y="25"/>
                  </a:cubicBezTo>
                  <a:lnTo>
                    <a:pt x="58" y="1"/>
                  </a:ln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30"/>
            <p:cNvSpPr/>
            <p:nvPr/>
          </p:nvSpPr>
          <p:spPr>
            <a:xfrm>
              <a:off x="3549475" y="440525"/>
              <a:ext cx="3675" cy="22475"/>
            </a:xfrm>
            <a:custGeom>
              <a:avLst/>
              <a:gdLst/>
              <a:ahLst/>
              <a:cxnLst/>
              <a:rect l="l" t="t" r="r" b="b"/>
              <a:pathLst>
                <a:path w="147" h="899" extrusionOk="0">
                  <a:moveTo>
                    <a:pt x="59" y="1"/>
                  </a:moveTo>
                  <a:lnTo>
                    <a:pt x="1" y="893"/>
                  </a:lnTo>
                  <a:lnTo>
                    <a:pt x="89" y="898"/>
                  </a:lnTo>
                  <a:lnTo>
                    <a:pt x="146" y="7"/>
                  </a:lnTo>
                  <a:lnTo>
                    <a:pt x="59" y="1"/>
                  </a:ln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30"/>
            <p:cNvSpPr/>
            <p:nvPr/>
          </p:nvSpPr>
          <p:spPr>
            <a:xfrm>
              <a:off x="3560100" y="441150"/>
              <a:ext cx="20525" cy="23025"/>
            </a:xfrm>
            <a:custGeom>
              <a:avLst/>
              <a:gdLst/>
              <a:ahLst/>
              <a:cxnLst/>
              <a:rect l="l" t="t" r="r" b="b"/>
              <a:pathLst>
                <a:path w="821" h="921" extrusionOk="0">
                  <a:moveTo>
                    <a:pt x="1" y="0"/>
                  </a:moveTo>
                  <a:lnTo>
                    <a:pt x="314" y="916"/>
                  </a:lnTo>
                  <a:lnTo>
                    <a:pt x="391" y="920"/>
                  </a:lnTo>
                  <a:lnTo>
                    <a:pt x="821" y="53"/>
                  </a:lnTo>
                  <a:lnTo>
                    <a:pt x="729" y="47"/>
                  </a:lnTo>
                  <a:lnTo>
                    <a:pt x="360" y="809"/>
                  </a:lnTo>
                  <a:lnTo>
                    <a:pt x="92" y="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30"/>
            <p:cNvSpPr/>
            <p:nvPr/>
          </p:nvSpPr>
          <p:spPr>
            <a:xfrm>
              <a:off x="3586125" y="442900"/>
              <a:ext cx="16175" cy="23300"/>
            </a:xfrm>
            <a:custGeom>
              <a:avLst/>
              <a:gdLst/>
              <a:ahLst/>
              <a:cxnLst/>
              <a:rect l="l" t="t" r="r" b="b"/>
              <a:pathLst>
                <a:path w="647" h="932" extrusionOk="0">
                  <a:moveTo>
                    <a:pt x="59" y="1"/>
                  </a:moveTo>
                  <a:lnTo>
                    <a:pt x="1" y="893"/>
                  </a:lnTo>
                  <a:lnTo>
                    <a:pt x="600" y="932"/>
                  </a:lnTo>
                  <a:lnTo>
                    <a:pt x="605" y="854"/>
                  </a:lnTo>
                  <a:lnTo>
                    <a:pt x="94" y="821"/>
                  </a:lnTo>
                  <a:lnTo>
                    <a:pt x="116" y="480"/>
                  </a:lnTo>
                  <a:lnTo>
                    <a:pt x="551" y="509"/>
                  </a:lnTo>
                  <a:lnTo>
                    <a:pt x="557" y="435"/>
                  </a:lnTo>
                  <a:lnTo>
                    <a:pt x="121" y="406"/>
                  </a:lnTo>
                  <a:lnTo>
                    <a:pt x="142" y="85"/>
                  </a:lnTo>
                  <a:lnTo>
                    <a:pt x="641" y="117"/>
                  </a:lnTo>
                  <a:lnTo>
                    <a:pt x="647" y="39"/>
                  </a:lnTo>
                  <a:lnTo>
                    <a:pt x="59" y="1"/>
                  </a:ln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30"/>
            <p:cNvSpPr/>
            <p:nvPr/>
          </p:nvSpPr>
          <p:spPr>
            <a:xfrm>
              <a:off x="3609025" y="444400"/>
              <a:ext cx="19100" cy="22850"/>
            </a:xfrm>
            <a:custGeom>
              <a:avLst/>
              <a:gdLst/>
              <a:ahLst/>
              <a:cxnLst/>
              <a:rect l="l" t="t" r="r" b="b"/>
              <a:pathLst>
                <a:path w="764" h="914" extrusionOk="0">
                  <a:moveTo>
                    <a:pt x="141" y="84"/>
                  </a:moveTo>
                  <a:lnTo>
                    <a:pt x="356" y="98"/>
                  </a:lnTo>
                  <a:cubicBezTo>
                    <a:pt x="411" y="101"/>
                    <a:pt x="458" y="114"/>
                    <a:pt x="499" y="135"/>
                  </a:cubicBezTo>
                  <a:cubicBezTo>
                    <a:pt x="539" y="156"/>
                    <a:pt x="573" y="183"/>
                    <a:pt x="600" y="218"/>
                  </a:cubicBezTo>
                  <a:cubicBezTo>
                    <a:pt x="626" y="252"/>
                    <a:pt x="647" y="292"/>
                    <a:pt x="659" y="338"/>
                  </a:cubicBezTo>
                  <a:cubicBezTo>
                    <a:pt x="671" y="383"/>
                    <a:pt x="675" y="433"/>
                    <a:pt x="672" y="487"/>
                  </a:cubicBezTo>
                  <a:cubicBezTo>
                    <a:pt x="668" y="540"/>
                    <a:pt x="658" y="588"/>
                    <a:pt x="640" y="632"/>
                  </a:cubicBezTo>
                  <a:cubicBezTo>
                    <a:pt x="622" y="676"/>
                    <a:pt x="599" y="713"/>
                    <a:pt x="568" y="745"/>
                  </a:cubicBezTo>
                  <a:cubicBezTo>
                    <a:pt x="537" y="775"/>
                    <a:pt x="500" y="799"/>
                    <a:pt x="456" y="816"/>
                  </a:cubicBezTo>
                  <a:cubicBezTo>
                    <a:pt x="421" y="829"/>
                    <a:pt x="381" y="835"/>
                    <a:pt x="338" y="835"/>
                  </a:cubicBezTo>
                  <a:cubicBezTo>
                    <a:pt x="328" y="835"/>
                    <a:pt x="319" y="835"/>
                    <a:pt x="309" y="834"/>
                  </a:cubicBezTo>
                  <a:lnTo>
                    <a:pt x="94" y="820"/>
                  </a:lnTo>
                  <a:lnTo>
                    <a:pt x="141" y="84"/>
                  </a:lnTo>
                  <a:close/>
                  <a:moveTo>
                    <a:pt x="58" y="0"/>
                  </a:moveTo>
                  <a:lnTo>
                    <a:pt x="0" y="892"/>
                  </a:lnTo>
                  <a:lnTo>
                    <a:pt x="303" y="913"/>
                  </a:lnTo>
                  <a:cubicBezTo>
                    <a:pt x="315" y="913"/>
                    <a:pt x="326" y="913"/>
                    <a:pt x="338" y="913"/>
                  </a:cubicBezTo>
                  <a:cubicBezTo>
                    <a:pt x="390" y="913"/>
                    <a:pt x="438" y="907"/>
                    <a:pt x="482" y="892"/>
                  </a:cubicBezTo>
                  <a:cubicBezTo>
                    <a:pt x="536" y="873"/>
                    <a:pt x="582" y="846"/>
                    <a:pt x="622" y="810"/>
                  </a:cubicBezTo>
                  <a:cubicBezTo>
                    <a:pt x="662" y="774"/>
                    <a:pt x="694" y="728"/>
                    <a:pt x="717" y="675"/>
                  </a:cubicBezTo>
                  <a:cubicBezTo>
                    <a:pt x="741" y="621"/>
                    <a:pt x="755" y="561"/>
                    <a:pt x="759" y="493"/>
                  </a:cubicBezTo>
                  <a:cubicBezTo>
                    <a:pt x="764" y="431"/>
                    <a:pt x="758" y="374"/>
                    <a:pt x="743" y="318"/>
                  </a:cubicBezTo>
                  <a:cubicBezTo>
                    <a:pt x="730" y="263"/>
                    <a:pt x="705" y="214"/>
                    <a:pt x="673" y="171"/>
                  </a:cubicBezTo>
                  <a:cubicBezTo>
                    <a:pt x="640" y="129"/>
                    <a:pt x="597" y="94"/>
                    <a:pt x="545" y="67"/>
                  </a:cubicBezTo>
                  <a:cubicBezTo>
                    <a:pt x="494" y="40"/>
                    <a:pt x="433" y="25"/>
                    <a:pt x="361" y="20"/>
                  </a:cubicBezTo>
                  <a:lnTo>
                    <a:pt x="58" y="0"/>
                  </a:ln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30"/>
            <p:cNvSpPr/>
            <p:nvPr/>
          </p:nvSpPr>
          <p:spPr>
            <a:xfrm>
              <a:off x="3446600" y="485600"/>
              <a:ext cx="18525" cy="27750"/>
            </a:xfrm>
            <a:custGeom>
              <a:avLst/>
              <a:gdLst/>
              <a:ahLst/>
              <a:cxnLst/>
              <a:rect l="l" t="t" r="r" b="b"/>
              <a:pathLst>
                <a:path w="741" h="1110" extrusionOk="0">
                  <a:moveTo>
                    <a:pt x="393" y="106"/>
                  </a:moveTo>
                  <a:cubicBezTo>
                    <a:pt x="395" y="106"/>
                    <a:pt x="398" y="106"/>
                    <a:pt x="400" y="106"/>
                  </a:cubicBezTo>
                  <a:cubicBezTo>
                    <a:pt x="460" y="111"/>
                    <a:pt x="522" y="160"/>
                    <a:pt x="562" y="259"/>
                  </a:cubicBezTo>
                  <a:lnTo>
                    <a:pt x="149" y="727"/>
                  </a:lnTo>
                  <a:cubicBezTo>
                    <a:pt x="138" y="667"/>
                    <a:pt x="133" y="598"/>
                    <a:pt x="138" y="521"/>
                  </a:cubicBezTo>
                  <a:cubicBezTo>
                    <a:pt x="156" y="251"/>
                    <a:pt x="287" y="106"/>
                    <a:pt x="393" y="106"/>
                  </a:cubicBezTo>
                  <a:close/>
                  <a:moveTo>
                    <a:pt x="595" y="377"/>
                  </a:moveTo>
                  <a:cubicBezTo>
                    <a:pt x="605" y="439"/>
                    <a:pt x="609" y="512"/>
                    <a:pt x="604" y="596"/>
                  </a:cubicBezTo>
                  <a:cubicBezTo>
                    <a:pt x="584" y="890"/>
                    <a:pt x="453" y="999"/>
                    <a:pt x="358" y="999"/>
                  </a:cubicBezTo>
                  <a:cubicBezTo>
                    <a:pt x="356" y="999"/>
                    <a:pt x="353" y="999"/>
                    <a:pt x="351" y="999"/>
                  </a:cubicBezTo>
                  <a:cubicBezTo>
                    <a:pt x="286" y="994"/>
                    <a:pt x="223" y="937"/>
                    <a:pt x="182" y="840"/>
                  </a:cubicBezTo>
                  <a:lnTo>
                    <a:pt x="595" y="377"/>
                  </a:lnTo>
                  <a:close/>
                  <a:moveTo>
                    <a:pt x="395" y="0"/>
                  </a:moveTo>
                  <a:cubicBezTo>
                    <a:pt x="227" y="0"/>
                    <a:pt x="45" y="198"/>
                    <a:pt x="23" y="535"/>
                  </a:cubicBezTo>
                  <a:cubicBezTo>
                    <a:pt x="0" y="884"/>
                    <a:pt x="168" y="1098"/>
                    <a:pt x="339" y="1109"/>
                  </a:cubicBezTo>
                  <a:cubicBezTo>
                    <a:pt x="344" y="1110"/>
                    <a:pt x="348" y="1110"/>
                    <a:pt x="353" y="1110"/>
                  </a:cubicBezTo>
                  <a:cubicBezTo>
                    <a:pt x="507" y="1110"/>
                    <a:pt x="693" y="950"/>
                    <a:pt x="716" y="589"/>
                  </a:cubicBezTo>
                  <a:cubicBezTo>
                    <a:pt x="741" y="220"/>
                    <a:pt x="576" y="11"/>
                    <a:pt x="409" y="1"/>
                  </a:cubicBezTo>
                  <a:cubicBezTo>
                    <a:pt x="404" y="0"/>
                    <a:pt x="400" y="0"/>
                    <a:pt x="395" y="0"/>
                  </a:cubicBez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30"/>
            <p:cNvSpPr/>
            <p:nvPr/>
          </p:nvSpPr>
          <p:spPr>
            <a:xfrm>
              <a:off x="3469350" y="486975"/>
              <a:ext cx="16525" cy="27775"/>
            </a:xfrm>
            <a:custGeom>
              <a:avLst/>
              <a:gdLst/>
              <a:ahLst/>
              <a:cxnLst/>
              <a:rect l="l" t="t" r="r" b="b"/>
              <a:pathLst>
                <a:path w="661" h="1111" extrusionOk="0">
                  <a:moveTo>
                    <a:pt x="342" y="500"/>
                  </a:moveTo>
                  <a:cubicBezTo>
                    <a:pt x="346" y="500"/>
                    <a:pt x="349" y="500"/>
                    <a:pt x="353" y="500"/>
                  </a:cubicBezTo>
                  <a:cubicBezTo>
                    <a:pt x="440" y="506"/>
                    <a:pt x="539" y="580"/>
                    <a:pt x="527" y="767"/>
                  </a:cubicBezTo>
                  <a:cubicBezTo>
                    <a:pt x="516" y="929"/>
                    <a:pt x="424" y="1003"/>
                    <a:pt x="336" y="1003"/>
                  </a:cubicBezTo>
                  <a:cubicBezTo>
                    <a:pt x="332" y="1003"/>
                    <a:pt x="329" y="1003"/>
                    <a:pt x="325" y="1003"/>
                  </a:cubicBezTo>
                  <a:cubicBezTo>
                    <a:pt x="193" y="994"/>
                    <a:pt x="104" y="834"/>
                    <a:pt x="132" y="632"/>
                  </a:cubicBezTo>
                  <a:cubicBezTo>
                    <a:pt x="184" y="550"/>
                    <a:pt x="265" y="500"/>
                    <a:pt x="342" y="500"/>
                  </a:cubicBezTo>
                  <a:close/>
                  <a:moveTo>
                    <a:pt x="409" y="1"/>
                  </a:moveTo>
                  <a:cubicBezTo>
                    <a:pt x="285" y="1"/>
                    <a:pt x="151" y="73"/>
                    <a:pt x="76" y="248"/>
                  </a:cubicBezTo>
                  <a:cubicBezTo>
                    <a:pt x="33" y="349"/>
                    <a:pt x="15" y="474"/>
                    <a:pt x="9" y="578"/>
                  </a:cubicBezTo>
                  <a:cubicBezTo>
                    <a:pt x="0" y="704"/>
                    <a:pt x="4" y="841"/>
                    <a:pt x="67" y="950"/>
                  </a:cubicBezTo>
                  <a:cubicBezTo>
                    <a:pt x="123" y="1049"/>
                    <a:pt x="217" y="1104"/>
                    <a:pt x="313" y="1110"/>
                  </a:cubicBezTo>
                  <a:cubicBezTo>
                    <a:pt x="319" y="1111"/>
                    <a:pt x="325" y="1111"/>
                    <a:pt x="331" y="1111"/>
                  </a:cubicBezTo>
                  <a:cubicBezTo>
                    <a:pt x="488" y="1111"/>
                    <a:pt x="631" y="982"/>
                    <a:pt x="646" y="768"/>
                  </a:cubicBezTo>
                  <a:cubicBezTo>
                    <a:pt x="659" y="543"/>
                    <a:pt x="524" y="405"/>
                    <a:pt x="371" y="394"/>
                  </a:cubicBezTo>
                  <a:cubicBezTo>
                    <a:pt x="366" y="394"/>
                    <a:pt x="360" y="394"/>
                    <a:pt x="354" y="394"/>
                  </a:cubicBezTo>
                  <a:cubicBezTo>
                    <a:pt x="266" y="394"/>
                    <a:pt x="184" y="438"/>
                    <a:pt x="134" y="511"/>
                  </a:cubicBezTo>
                  <a:cubicBezTo>
                    <a:pt x="163" y="160"/>
                    <a:pt x="326" y="108"/>
                    <a:pt x="410" y="108"/>
                  </a:cubicBezTo>
                  <a:cubicBezTo>
                    <a:pt x="415" y="108"/>
                    <a:pt x="420" y="109"/>
                    <a:pt x="424" y="109"/>
                  </a:cubicBezTo>
                  <a:cubicBezTo>
                    <a:pt x="495" y="113"/>
                    <a:pt x="541" y="155"/>
                    <a:pt x="547" y="162"/>
                  </a:cubicBezTo>
                  <a:cubicBezTo>
                    <a:pt x="556" y="174"/>
                    <a:pt x="556" y="190"/>
                    <a:pt x="570" y="203"/>
                  </a:cubicBezTo>
                  <a:lnTo>
                    <a:pt x="660" y="116"/>
                  </a:lnTo>
                  <a:cubicBezTo>
                    <a:pt x="601" y="49"/>
                    <a:pt x="518" y="7"/>
                    <a:pt x="430" y="1"/>
                  </a:cubicBezTo>
                  <a:cubicBezTo>
                    <a:pt x="423" y="1"/>
                    <a:pt x="416" y="1"/>
                    <a:pt x="409" y="1"/>
                  </a:cubicBez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30"/>
            <p:cNvSpPr/>
            <p:nvPr/>
          </p:nvSpPr>
          <p:spPr>
            <a:xfrm>
              <a:off x="3511725" y="489825"/>
              <a:ext cx="18500" cy="27775"/>
            </a:xfrm>
            <a:custGeom>
              <a:avLst/>
              <a:gdLst/>
              <a:ahLst/>
              <a:cxnLst/>
              <a:rect l="l" t="t" r="r" b="b"/>
              <a:pathLst>
                <a:path w="740" h="1111" extrusionOk="0">
                  <a:moveTo>
                    <a:pt x="392" y="106"/>
                  </a:moveTo>
                  <a:cubicBezTo>
                    <a:pt x="395" y="106"/>
                    <a:pt x="397" y="106"/>
                    <a:pt x="400" y="107"/>
                  </a:cubicBezTo>
                  <a:cubicBezTo>
                    <a:pt x="459" y="111"/>
                    <a:pt x="521" y="161"/>
                    <a:pt x="561" y="259"/>
                  </a:cubicBezTo>
                  <a:lnTo>
                    <a:pt x="148" y="727"/>
                  </a:lnTo>
                  <a:cubicBezTo>
                    <a:pt x="137" y="667"/>
                    <a:pt x="133" y="597"/>
                    <a:pt x="138" y="521"/>
                  </a:cubicBezTo>
                  <a:cubicBezTo>
                    <a:pt x="155" y="251"/>
                    <a:pt x="286" y="106"/>
                    <a:pt x="392" y="106"/>
                  </a:cubicBezTo>
                  <a:close/>
                  <a:moveTo>
                    <a:pt x="594" y="377"/>
                  </a:moveTo>
                  <a:cubicBezTo>
                    <a:pt x="604" y="439"/>
                    <a:pt x="609" y="513"/>
                    <a:pt x="602" y="596"/>
                  </a:cubicBezTo>
                  <a:cubicBezTo>
                    <a:pt x="584" y="890"/>
                    <a:pt x="453" y="999"/>
                    <a:pt x="358" y="999"/>
                  </a:cubicBezTo>
                  <a:cubicBezTo>
                    <a:pt x="355" y="999"/>
                    <a:pt x="353" y="999"/>
                    <a:pt x="350" y="999"/>
                  </a:cubicBezTo>
                  <a:cubicBezTo>
                    <a:pt x="286" y="995"/>
                    <a:pt x="223" y="938"/>
                    <a:pt x="182" y="840"/>
                  </a:cubicBezTo>
                  <a:lnTo>
                    <a:pt x="594" y="377"/>
                  </a:lnTo>
                  <a:close/>
                  <a:moveTo>
                    <a:pt x="395" y="1"/>
                  </a:moveTo>
                  <a:cubicBezTo>
                    <a:pt x="226" y="1"/>
                    <a:pt x="45" y="198"/>
                    <a:pt x="23" y="534"/>
                  </a:cubicBezTo>
                  <a:cubicBezTo>
                    <a:pt x="0" y="885"/>
                    <a:pt x="168" y="1099"/>
                    <a:pt x="339" y="1110"/>
                  </a:cubicBezTo>
                  <a:cubicBezTo>
                    <a:pt x="343" y="1110"/>
                    <a:pt x="348" y="1110"/>
                    <a:pt x="352" y="1110"/>
                  </a:cubicBezTo>
                  <a:cubicBezTo>
                    <a:pt x="506" y="1110"/>
                    <a:pt x="692" y="951"/>
                    <a:pt x="716" y="589"/>
                  </a:cubicBezTo>
                  <a:cubicBezTo>
                    <a:pt x="740" y="220"/>
                    <a:pt x="575" y="11"/>
                    <a:pt x="409" y="1"/>
                  </a:cubicBezTo>
                  <a:cubicBezTo>
                    <a:pt x="404" y="1"/>
                    <a:pt x="399" y="1"/>
                    <a:pt x="395" y="1"/>
                  </a:cubicBez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30"/>
            <p:cNvSpPr/>
            <p:nvPr/>
          </p:nvSpPr>
          <p:spPr>
            <a:xfrm>
              <a:off x="3535975" y="491375"/>
              <a:ext cx="12925" cy="27600"/>
            </a:xfrm>
            <a:custGeom>
              <a:avLst/>
              <a:gdLst/>
              <a:ahLst/>
              <a:cxnLst/>
              <a:rect l="l" t="t" r="r" b="b"/>
              <a:pathLst>
                <a:path w="517" h="1104" extrusionOk="0">
                  <a:moveTo>
                    <a:pt x="306" y="1"/>
                  </a:moveTo>
                  <a:lnTo>
                    <a:pt x="19" y="128"/>
                  </a:lnTo>
                  <a:lnTo>
                    <a:pt x="44" y="197"/>
                  </a:lnTo>
                  <a:lnTo>
                    <a:pt x="262" y="150"/>
                  </a:lnTo>
                  <a:lnTo>
                    <a:pt x="207" y="988"/>
                  </a:lnTo>
                  <a:lnTo>
                    <a:pt x="6" y="975"/>
                  </a:lnTo>
                  <a:lnTo>
                    <a:pt x="0" y="1071"/>
                  </a:lnTo>
                  <a:lnTo>
                    <a:pt x="511" y="1104"/>
                  </a:lnTo>
                  <a:lnTo>
                    <a:pt x="517" y="1008"/>
                  </a:lnTo>
                  <a:lnTo>
                    <a:pt x="322" y="995"/>
                  </a:lnTo>
                  <a:lnTo>
                    <a:pt x="387" y="6"/>
                  </a:lnTo>
                  <a:lnTo>
                    <a:pt x="306" y="1"/>
                  </a:ln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30"/>
            <p:cNvSpPr/>
            <p:nvPr/>
          </p:nvSpPr>
          <p:spPr>
            <a:xfrm>
              <a:off x="3577550" y="494025"/>
              <a:ext cx="17175" cy="27825"/>
            </a:xfrm>
            <a:custGeom>
              <a:avLst/>
              <a:gdLst/>
              <a:ahLst/>
              <a:cxnLst/>
              <a:rect l="l" t="t" r="r" b="b"/>
              <a:pathLst>
                <a:path w="687" h="1113" extrusionOk="0">
                  <a:moveTo>
                    <a:pt x="359" y="1"/>
                  </a:moveTo>
                  <a:cubicBezTo>
                    <a:pt x="245" y="1"/>
                    <a:pt x="133" y="59"/>
                    <a:pt x="67" y="158"/>
                  </a:cubicBezTo>
                  <a:lnTo>
                    <a:pt x="151" y="234"/>
                  </a:lnTo>
                  <a:cubicBezTo>
                    <a:pt x="162" y="220"/>
                    <a:pt x="158" y="208"/>
                    <a:pt x="169" y="194"/>
                  </a:cubicBezTo>
                  <a:cubicBezTo>
                    <a:pt x="195" y="159"/>
                    <a:pt x="259" y="108"/>
                    <a:pt x="346" y="108"/>
                  </a:cubicBezTo>
                  <a:cubicBezTo>
                    <a:pt x="350" y="108"/>
                    <a:pt x="355" y="108"/>
                    <a:pt x="360" y="108"/>
                  </a:cubicBezTo>
                  <a:cubicBezTo>
                    <a:pt x="475" y="116"/>
                    <a:pt x="562" y="211"/>
                    <a:pt x="555" y="327"/>
                  </a:cubicBezTo>
                  <a:cubicBezTo>
                    <a:pt x="546" y="459"/>
                    <a:pt x="428" y="547"/>
                    <a:pt x="345" y="613"/>
                  </a:cubicBezTo>
                  <a:cubicBezTo>
                    <a:pt x="215" y="716"/>
                    <a:pt x="108" y="821"/>
                    <a:pt x="5" y="994"/>
                  </a:cubicBezTo>
                  <a:lnTo>
                    <a:pt x="0" y="1071"/>
                  </a:lnTo>
                  <a:lnTo>
                    <a:pt x="635" y="1112"/>
                  </a:lnTo>
                  <a:lnTo>
                    <a:pt x="643" y="991"/>
                  </a:lnTo>
                  <a:cubicBezTo>
                    <a:pt x="641" y="990"/>
                    <a:pt x="639" y="989"/>
                    <a:pt x="637" y="989"/>
                  </a:cubicBezTo>
                  <a:cubicBezTo>
                    <a:pt x="629" y="989"/>
                    <a:pt x="622" y="995"/>
                    <a:pt x="619" y="997"/>
                  </a:cubicBezTo>
                  <a:cubicBezTo>
                    <a:pt x="613" y="1002"/>
                    <a:pt x="610" y="1003"/>
                    <a:pt x="605" y="1003"/>
                  </a:cubicBezTo>
                  <a:cubicBezTo>
                    <a:pt x="603" y="1003"/>
                    <a:pt x="602" y="1003"/>
                    <a:pt x="600" y="1003"/>
                  </a:cubicBezTo>
                  <a:lnTo>
                    <a:pt x="146" y="973"/>
                  </a:lnTo>
                  <a:cubicBezTo>
                    <a:pt x="247" y="822"/>
                    <a:pt x="380" y="723"/>
                    <a:pt x="463" y="655"/>
                  </a:cubicBezTo>
                  <a:cubicBezTo>
                    <a:pt x="547" y="586"/>
                    <a:pt x="665" y="482"/>
                    <a:pt x="675" y="326"/>
                  </a:cubicBezTo>
                  <a:cubicBezTo>
                    <a:pt x="687" y="158"/>
                    <a:pt x="557" y="14"/>
                    <a:pt x="381" y="2"/>
                  </a:cubicBezTo>
                  <a:cubicBezTo>
                    <a:pt x="374" y="1"/>
                    <a:pt x="367" y="1"/>
                    <a:pt x="359" y="1"/>
                  </a:cubicBez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30"/>
            <p:cNvSpPr/>
            <p:nvPr/>
          </p:nvSpPr>
          <p:spPr>
            <a:xfrm>
              <a:off x="3598525" y="495450"/>
              <a:ext cx="18525" cy="27775"/>
            </a:xfrm>
            <a:custGeom>
              <a:avLst/>
              <a:gdLst/>
              <a:ahLst/>
              <a:cxnLst/>
              <a:rect l="l" t="t" r="r" b="b"/>
              <a:pathLst>
                <a:path w="741" h="1111" extrusionOk="0">
                  <a:moveTo>
                    <a:pt x="393" y="108"/>
                  </a:moveTo>
                  <a:cubicBezTo>
                    <a:pt x="395" y="108"/>
                    <a:pt x="398" y="108"/>
                    <a:pt x="400" y="108"/>
                  </a:cubicBezTo>
                  <a:cubicBezTo>
                    <a:pt x="460" y="111"/>
                    <a:pt x="522" y="161"/>
                    <a:pt x="562" y="260"/>
                  </a:cubicBezTo>
                  <a:lnTo>
                    <a:pt x="149" y="728"/>
                  </a:lnTo>
                  <a:cubicBezTo>
                    <a:pt x="138" y="667"/>
                    <a:pt x="133" y="598"/>
                    <a:pt x="138" y="522"/>
                  </a:cubicBezTo>
                  <a:cubicBezTo>
                    <a:pt x="156" y="251"/>
                    <a:pt x="287" y="108"/>
                    <a:pt x="393" y="108"/>
                  </a:cubicBezTo>
                  <a:close/>
                  <a:moveTo>
                    <a:pt x="595" y="378"/>
                  </a:moveTo>
                  <a:cubicBezTo>
                    <a:pt x="605" y="440"/>
                    <a:pt x="609" y="513"/>
                    <a:pt x="604" y="597"/>
                  </a:cubicBezTo>
                  <a:cubicBezTo>
                    <a:pt x="584" y="891"/>
                    <a:pt x="454" y="1000"/>
                    <a:pt x="359" y="1000"/>
                  </a:cubicBezTo>
                  <a:cubicBezTo>
                    <a:pt x="356" y="1000"/>
                    <a:pt x="353" y="999"/>
                    <a:pt x="351" y="999"/>
                  </a:cubicBezTo>
                  <a:cubicBezTo>
                    <a:pt x="286" y="996"/>
                    <a:pt x="223" y="938"/>
                    <a:pt x="182" y="840"/>
                  </a:cubicBezTo>
                  <a:lnTo>
                    <a:pt x="595" y="378"/>
                  </a:lnTo>
                  <a:close/>
                  <a:moveTo>
                    <a:pt x="395" y="1"/>
                  </a:moveTo>
                  <a:cubicBezTo>
                    <a:pt x="227" y="1"/>
                    <a:pt x="45" y="198"/>
                    <a:pt x="23" y="536"/>
                  </a:cubicBezTo>
                  <a:cubicBezTo>
                    <a:pt x="0" y="886"/>
                    <a:pt x="168" y="1099"/>
                    <a:pt x="339" y="1110"/>
                  </a:cubicBezTo>
                  <a:cubicBezTo>
                    <a:pt x="344" y="1110"/>
                    <a:pt x="349" y="1111"/>
                    <a:pt x="354" y="1111"/>
                  </a:cubicBezTo>
                  <a:cubicBezTo>
                    <a:pt x="508" y="1111"/>
                    <a:pt x="693" y="950"/>
                    <a:pt x="716" y="591"/>
                  </a:cubicBezTo>
                  <a:cubicBezTo>
                    <a:pt x="741" y="221"/>
                    <a:pt x="576" y="12"/>
                    <a:pt x="409" y="1"/>
                  </a:cubicBezTo>
                  <a:cubicBezTo>
                    <a:pt x="404" y="1"/>
                    <a:pt x="400" y="1"/>
                    <a:pt x="395" y="1"/>
                  </a:cubicBez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30"/>
            <p:cNvSpPr/>
            <p:nvPr/>
          </p:nvSpPr>
          <p:spPr>
            <a:xfrm>
              <a:off x="3622775" y="497025"/>
              <a:ext cx="12975" cy="27600"/>
            </a:xfrm>
            <a:custGeom>
              <a:avLst/>
              <a:gdLst/>
              <a:ahLst/>
              <a:cxnLst/>
              <a:rect l="l" t="t" r="r" b="b"/>
              <a:pathLst>
                <a:path w="519" h="1104" extrusionOk="0">
                  <a:moveTo>
                    <a:pt x="306" y="0"/>
                  </a:moveTo>
                  <a:lnTo>
                    <a:pt x="20" y="128"/>
                  </a:lnTo>
                  <a:lnTo>
                    <a:pt x="44" y="198"/>
                  </a:lnTo>
                  <a:lnTo>
                    <a:pt x="262" y="150"/>
                  </a:lnTo>
                  <a:lnTo>
                    <a:pt x="207" y="987"/>
                  </a:lnTo>
                  <a:lnTo>
                    <a:pt x="7" y="974"/>
                  </a:lnTo>
                  <a:lnTo>
                    <a:pt x="1" y="1070"/>
                  </a:lnTo>
                  <a:lnTo>
                    <a:pt x="511" y="1103"/>
                  </a:lnTo>
                  <a:lnTo>
                    <a:pt x="518" y="1007"/>
                  </a:lnTo>
                  <a:lnTo>
                    <a:pt x="324" y="995"/>
                  </a:lnTo>
                  <a:lnTo>
                    <a:pt x="387" y="6"/>
                  </a:lnTo>
                  <a:lnTo>
                    <a:pt x="306" y="0"/>
                  </a:ln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30"/>
            <p:cNvSpPr/>
            <p:nvPr/>
          </p:nvSpPr>
          <p:spPr>
            <a:xfrm>
              <a:off x="3643050" y="498175"/>
              <a:ext cx="16550" cy="27750"/>
            </a:xfrm>
            <a:custGeom>
              <a:avLst/>
              <a:gdLst/>
              <a:ahLst/>
              <a:cxnLst/>
              <a:rect l="l" t="t" r="r" b="b"/>
              <a:pathLst>
                <a:path w="662" h="1110" extrusionOk="0">
                  <a:moveTo>
                    <a:pt x="336" y="108"/>
                  </a:moveTo>
                  <a:cubicBezTo>
                    <a:pt x="340" y="108"/>
                    <a:pt x="343" y="109"/>
                    <a:pt x="346" y="109"/>
                  </a:cubicBezTo>
                  <a:cubicBezTo>
                    <a:pt x="470" y="118"/>
                    <a:pt x="564" y="259"/>
                    <a:pt x="531" y="476"/>
                  </a:cubicBezTo>
                  <a:cubicBezTo>
                    <a:pt x="480" y="550"/>
                    <a:pt x="403" y="596"/>
                    <a:pt x="329" y="596"/>
                  </a:cubicBezTo>
                  <a:cubicBezTo>
                    <a:pt x="325" y="596"/>
                    <a:pt x="321" y="595"/>
                    <a:pt x="317" y="595"/>
                  </a:cubicBezTo>
                  <a:cubicBezTo>
                    <a:pt x="220" y="589"/>
                    <a:pt x="132" y="503"/>
                    <a:pt x="142" y="343"/>
                  </a:cubicBezTo>
                  <a:cubicBezTo>
                    <a:pt x="152" y="190"/>
                    <a:pt x="242" y="108"/>
                    <a:pt x="336" y="108"/>
                  </a:cubicBezTo>
                  <a:close/>
                  <a:moveTo>
                    <a:pt x="338" y="1"/>
                  </a:moveTo>
                  <a:cubicBezTo>
                    <a:pt x="178" y="1"/>
                    <a:pt x="37" y="137"/>
                    <a:pt x="23" y="339"/>
                  </a:cubicBezTo>
                  <a:cubicBezTo>
                    <a:pt x="10" y="547"/>
                    <a:pt x="141" y="690"/>
                    <a:pt x="298" y="701"/>
                  </a:cubicBezTo>
                  <a:cubicBezTo>
                    <a:pt x="304" y="701"/>
                    <a:pt x="309" y="701"/>
                    <a:pt x="315" y="701"/>
                  </a:cubicBezTo>
                  <a:cubicBezTo>
                    <a:pt x="398" y="701"/>
                    <a:pt x="477" y="663"/>
                    <a:pt x="529" y="598"/>
                  </a:cubicBezTo>
                  <a:lnTo>
                    <a:pt x="529" y="598"/>
                  </a:lnTo>
                  <a:cubicBezTo>
                    <a:pt x="512" y="766"/>
                    <a:pt x="480" y="837"/>
                    <a:pt x="467" y="863"/>
                  </a:cubicBezTo>
                  <a:cubicBezTo>
                    <a:pt x="417" y="963"/>
                    <a:pt x="333" y="998"/>
                    <a:pt x="259" y="998"/>
                  </a:cubicBezTo>
                  <a:cubicBezTo>
                    <a:pt x="254" y="998"/>
                    <a:pt x="249" y="998"/>
                    <a:pt x="243" y="998"/>
                  </a:cubicBezTo>
                  <a:cubicBezTo>
                    <a:pt x="166" y="993"/>
                    <a:pt x="116" y="951"/>
                    <a:pt x="116" y="951"/>
                  </a:cubicBezTo>
                  <a:cubicBezTo>
                    <a:pt x="102" y="938"/>
                    <a:pt x="108" y="919"/>
                    <a:pt x="91" y="907"/>
                  </a:cubicBezTo>
                  <a:lnTo>
                    <a:pt x="1" y="994"/>
                  </a:lnTo>
                  <a:cubicBezTo>
                    <a:pt x="60" y="1061"/>
                    <a:pt x="144" y="1103"/>
                    <a:pt x="233" y="1109"/>
                  </a:cubicBezTo>
                  <a:cubicBezTo>
                    <a:pt x="240" y="1109"/>
                    <a:pt x="248" y="1109"/>
                    <a:pt x="255" y="1109"/>
                  </a:cubicBezTo>
                  <a:cubicBezTo>
                    <a:pt x="380" y="1109"/>
                    <a:pt x="513" y="1038"/>
                    <a:pt x="586" y="879"/>
                  </a:cubicBezTo>
                  <a:cubicBezTo>
                    <a:pt x="607" y="830"/>
                    <a:pt x="641" y="737"/>
                    <a:pt x="653" y="560"/>
                  </a:cubicBezTo>
                  <a:cubicBezTo>
                    <a:pt x="662" y="425"/>
                    <a:pt x="656" y="331"/>
                    <a:pt x="635" y="255"/>
                  </a:cubicBezTo>
                  <a:cubicBezTo>
                    <a:pt x="589" y="86"/>
                    <a:pt x="470" y="9"/>
                    <a:pt x="356" y="1"/>
                  </a:cubicBezTo>
                  <a:cubicBezTo>
                    <a:pt x="350" y="1"/>
                    <a:pt x="344" y="1"/>
                    <a:pt x="338" y="1"/>
                  </a:cubicBez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30"/>
            <p:cNvSpPr/>
            <p:nvPr/>
          </p:nvSpPr>
          <p:spPr>
            <a:xfrm>
              <a:off x="3358750" y="196950"/>
              <a:ext cx="388025" cy="388050"/>
            </a:xfrm>
            <a:custGeom>
              <a:avLst/>
              <a:gdLst/>
              <a:ahLst/>
              <a:cxnLst/>
              <a:rect l="l" t="t" r="r" b="b"/>
              <a:pathLst>
                <a:path w="15521" h="15522" extrusionOk="0">
                  <a:moveTo>
                    <a:pt x="1250" y="345"/>
                  </a:moveTo>
                  <a:lnTo>
                    <a:pt x="15175" y="1251"/>
                  </a:lnTo>
                  <a:lnTo>
                    <a:pt x="14271" y="15175"/>
                  </a:lnTo>
                  <a:lnTo>
                    <a:pt x="346" y="14271"/>
                  </a:lnTo>
                  <a:lnTo>
                    <a:pt x="1250" y="345"/>
                  </a:lnTo>
                  <a:close/>
                  <a:moveTo>
                    <a:pt x="947" y="0"/>
                  </a:moveTo>
                  <a:lnTo>
                    <a:pt x="11" y="14411"/>
                  </a:lnTo>
                  <a:lnTo>
                    <a:pt x="0" y="14574"/>
                  </a:lnTo>
                  <a:lnTo>
                    <a:pt x="14574" y="15521"/>
                  </a:lnTo>
                  <a:lnTo>
                    <a:pt x="15521" y="947"/>
                  </a:lnTo>
                  <a:lnTo>
                    <a:pt x="947" y="0"/>
                  </a:ln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30"/>
            <p:cNvSpPr/>
            <p:nvPr/>
          </p:nvSpPr>
          <p:spPr>
            <a:xfrm>
              <a:off x="3375850" y="214050"/>
              <a:ext cx="353825" cy="353800"/>
            </a:xfrm>
            <a:custGeom>
              <a:avLst/>
              <a:gdLst/>
              <a:ahLst/>
              <a:cxnLst/>
              <a:rect l="l" t="t" r="r" b="b"/>
              <a:pathLst>
                <a:path w="14153" h="14152" extrusionOk="0">
                  <a:moveTo>
                    <a:pt x="968" y="119"/>
                  </a:moveTo>
                  <a:lnTo>
                    <a:pt x="14035" y="967"/>
                  </a:lnTo>
                  <a:lnTo>
                    <a:pt x="13185" y="14034"/>
                  </a:lnTo>
                  <a:lnTo>
                    <a:pt x="119" y="13185"/>
                  </a:lnTo>
                  <a:lnTo>
                    <a:pt x="968" y="119"/>
                  </a:lnTo>
                  <a:close/>
                  <a:moveTo>
                    <a:pt x="864" y="1"/>
                  </a:moveTo>
                  <a:lnTo>
                    <a:pt x="4" y="13233"/>
                  </a:lnTo>
                  <a:lnTo>
                    <a:pt x="1" y="13289"/>
                  </a:lnTo>
                  <a:lnTo>
                    <a:pt x="13234" y="14148"/>
                  </a:lnTo>
                  <a:lnTo>
                    <a:pt x="13289" y="14152"/>
                  </a:lnTo>
                  <a:lnTo>
                    <a:pt x="14149" y="919"/>
                  </a:lnTo>
                  <a:lnTo>
                    <a:pt x="14152" y="864"/>
                  </a:lnTo>
                  <a:lnTo>
                    <a:pt x="920" y="4"/>
                  </a:lnTo>
                  <a:lnTo>
                    <a:pt x="864" y="1"/>
                  </a:ln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30"/>
            <p:cNvSpPr/>
            <p:nvPr/>
          </p:nvSpPr>
          <p:spPr>
            <a:xfrm>
              <a:off x="3441800" y="421250"/>
              <a:ext cx="213775" cy="16625"/>
            </a:xfrm>
            <a:custGeom>
              <a:avLst/>
              <a:gdLst/>
              <a:ahLst/>
              <a:cxnLst/>
              <a:rect l="l" t="t" r="r" b="b"/>
              <a:pathLst>
                <a:path w="8551" h="665" extrusionOk="0">
                  <a:moveTo>
                    <a:pt x="7" y="1"/>
                  </a:moveTo>
                  <a:lnTo>
                    <a:pt x="0" y="109"/>
                  </a:lnTo>
                  <a:lnTo>
                    <a:pt x="8543" y="664"/>
                  </a:lnTo>
                  <a:lnTo>
                    <a:pt x="8550" y="556"/>
                  </a:lnTo>
                  <a:lnTo>
                    <a:pt x="7" y="1"/>
                  </a:ln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30"/>
            <p:cNvSpPr/>
            <p:nvPr/>
          </p:nvSpPr>
          <p:spPr>
            <a:xfrm>
              <a:off x="3438900" y="466250"/>
              <a:ext cx="213750" cy="16575"/>
            </a:xfrm>
            <a:custGeom>
              <a:avLst/>
              <a:gdLst/>
              <a:ahLst/>
              <a:cxnLst/>
              <a:rect l="l" t="t" r="r" b="b"/>
              <a:pathLst>
                <a:path w="8550" h="663" extrusionOk="0">
                  <a:moveTo>
                    <a:pt x="7" y="0"/>
                  </a:moveTo>
                  <a:lnTo>
                    <a:pt x="0" y="108"/>
                  </a:lnTo>
                  <a:lnTo>
                    <a:pt x="8543" y="663"/>
                  </a:lnTo>
                  <a:lnTo>
                    <a:pt x="8550" y="555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30"/>
            <p:cNvSpPr/>
            <p:nvPr/>
          </p:nvSpPr>
          <p:spPr>
            <a:xfrm>
              <a:off x="3511625" y="257925"/>
              <a:ext cx="99275" cy="41325"/>
            </a:xfrm>
            <a:custGeom>
              <a:avLst/>
              <a:gdLst/>
              <a:ahLst/>
              <a:cxnLst/>
              <a:rect l="l" t="t" r="r" b="b"/>
              <a:pathLst>
                <a:path w="3971" h="1653" extrusionOk="0">
                  <a:moveTo>
                    <a:pt x="854" y="1"/>
                  </a:moveTo>
                  <a:lnTo>
                    <a:pt x="517" y="133"/>
                  </a:lnTo>
                  <a:lnTo>
                    <a:pt x="1479" y="774"/>
                  </a:lnTo>
                  <a:cubicBezTo>
                    <a:pt x="1111" y="933"/>
                    <a:pt x="861" y="1046"/>
                    <a:pt x="861" y="1046"/>
                  </a:cubicBezTo>
                  <a:lnTo>
                    <a:pt x="427" y="843"/>
                  </a:lnTo>
                  <a:lnTo>
                    <a:pt x="1" y="1010"/>
                  </a:lnTo>
                  <a:lnTo>
                    <a:pt x="643" y="1586"/>
                  </a:lnTo>
                  <a:lnTo>
                    <a:pt x="1026" y="1653"/>
                  </a:lnTo>
                  <a:cubicBezTo>
                    <a:pt x="1026" y="1653"/>
                    <a:pt x="2884" y="989"/>
                    <a:pt x="3437" y="739"/>
                  </a:cubicBezTo>
                  <a:cubicBezTo>
                    <a:pt x="3584" y="672"/>
                    <a:pt x="3971" y="354"/>
                    <a:pt x="3922" y="228"/>
                  </a:cubicBezTo>
                  <a:lnTo>
                    <a:pt x="3917" y="214"/>
                  </a:lnTo>
                  <a:cubicBezTo>
                    <a:pt x="3878" y="116"/>
                    <a:pt x="3542" y="39"/>
                    <a:pt x="3326" y="39"/>
                  </a:cubicBezTo>
                  <a:cubicBezTo>
                    <a:pt x="3267" y="39"/>
                    <a:pt x="3216" y="45"/>
                    <a:pt x="3184" y="58"/>
                  </a:cubicBezTo>
                  <a:cubicBezTo>
                    <a:pt x="2870" y="182"/>
                    <a:pt x="2530" y="323"/>
                    <a:pt x="2210" y="458"/>
                  </a:cubicBezTo>
                  <a:lnTo>
                    <a:pt x="854" y="1"/>
                  </a:ln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30"/>
            <p:cNvSpPr/>
            <p:nvPr/>
          </p:nvSpPr>
          <p:spPr>
            <a:xfrm>
              <a:off x="3515650" y="304450"/>
              <a:ext cx="80350" cy="10800"/>
            </a:xfrm>
            <a:custGeom>
              <a:avLst/>
              <a:gdLst/>
              <a:ahLst/>
              <a:cxnLst/>
              <a:rect l="l" t="t" r="r" b="b"/>
              <a:pathLst>
                <a:path w="3214" h="432" extrusionOk="0">
                  <a:moveTo>
                    <a:pt x="15" y="0"/>
                  </a:moveTo>
                  <a:lnTo>
                    <a:pt x="0" y="224"/>
                  </a:lnTo>
                  <a:lnTo>
                    <a:pt x="3198" y="432"/>
                  </a:lnTo>
                  <a:lnTo>
                    <a:pt x="3213" y="208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51" name="Google Shape;1551;p30"/>
          <p:cNvGrpSpPr/>
          <p:nvPr/>
        </p:nvGrpSpPr>
        <p:grpSpPr>
          <a:xfrm>
            <a:off x="991533" y="1220930"/>
            <a:ext cx="1003662" cy="936400"/>
            <a:chOff x="4313650" y="1873225"/>
            <a:chExt cx="496150" cy="462900"/>
          </a:xfrm>
        </p:grpSpPr>
        <p:sp>
          <p:nvSpPr>
            <p:cNvPr id="1552" name="Google Shape;1552;p30"/>
            <p:cNvSpPr/>
            <p:nvPr/>
          </p:nvSpPr>
          <p:spPr>
            <a:xfrm>
              <a:off x="4313650" y="1873225"/>
              <a:ext cx="496150" cy="462900"/>
            </a:xfrm>
            <a:custGeom>
              <a:avLst/>
              <a:gdLst/>
              <a:ahLst/>
              <a:cxnLst/>
              <a:rect l="l" t="t" r="r" b="b"/>
              <a:pathLst>
                <a:path w="19846" h="18516" extrusionOk="0">
                  <a:moveTo>
                    <a:pt x="7752" y="967"/>
                  </a:moveTo>
                  <a:lnTo>
                    <a:pt x="18944" y="15487"/>
                  </a:lnTo>
                  <a:lnTo>
                    <a:pt x="774" y="17919"/>
                  </a:lnTo>
                  <a:lnTo>
                    <a:pt x="7752" y="967"/>
                  </a:lnTo>
                  <a:close/>
                  <a:moveTo>
                    <a:pt x="7623" y="0"/>
                  </a:moveTo>
                  <a:lnTo>
                    <a:pt x="1" y="18516"/>
                  </a:lnTo>
                  <a:lnTo>
                    <a:pt x="19846" y="15859"/>
                  </a:lnTo>
                  <a:lnTo>
                    <a:pt x="7623" y="0"/>
                  </a:ln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30"/>
            <p:cNvSpPr/>
            <p:nvPr/>
          </p:nvSpPr>
          <p:spPr>
            <a:xfrm>
              <a:off x="4350475" y="1919325"/>
              <a:ext cx="416325" cy="388400"/>
            </a:xfrm>
            <a:custGeom>
              <a:avLst/>
              <a:gdLst/>
              <a:ahLst/>
              <a:cxnLst/>
              <a:rect l="l" t="t" r="r" b="b"/>
              <a:pathLst>
                <a:path w="16653" h="15536" extrusionOk="0">
                  <a:moveTo>
                    <a:pt x="6439" y="323"/>
                  </a:moveTo>
                  <a:lnTo>
                    <a:pt x="16351" y="13183"/>
                  </a:lnTo>
                  <a:lnTo>
                    <a:pt x="259" y="15337"/>
                  </a:lnTo>
                  <a:lnTo>
                    <a:pt x="259" y="15337"/>
                  </a:lnTo>
                  <a:lnTo>
                    <a:pt x="6439" y="323"/>
                  </a:lnTo>
                  <a:close/>
                  <a:moveTo>
                    <a:pt x="6397" y="0"/>
                  </a:moveTo>
                  <a:lnTo>
                    <a:pt x="1" y="15536"/>
                  </a:lnTo>
                  <a:lnTo>
                    <a:pt x="16652" y="13307"/>
                  </a:lnTo>
                  <a:lnTo>
                    <a:pt x="6397" y="0"/>
                  </a:ln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30"/>
            <p:cNvSpPr/>
            <p:nvPr/>
          </p:nvSpPr>
          <p:spPr>
            <a:xfrm>
              <a:off x="4418850" y="2196425"/>
              <a:ext cx="28175" cy="36450"/>
            </a:xfrm>
            <a:custGeom>
              <a:avLst/>
              <a:gdLst/>
              <a:ahLst/>
              <a:cxnLst/>
              <a:rect l="l" t="t" r="r" b="b"/>
              <a:pathLst>
                <a:path w="1127" h="1458" extrusionOk="0">
                  <a:moveTo>
                    <a:pt x="623" y="337"/>
                  </a:moveTo>
                  <a:cubicBezTo>
                    <a:pt x="643" y="337"/>
                    <a:pt x="663" y="344"/>
                    <a:pt x="685" y="359"/>
                  </a:cubicBezTo>
                  <a:cubicBezTo>
                    <a:pt x="711" y="376"/>
                    <a:pt x="728" y="414"/>
                    <a:pt x="736" y="470"/>
                  </a:cubicBezTo>
                  <a:cubicBezTo>
                    <a:pt x="743" y="526"/>
                    <a:pt x="738" y="566"/>
                    <a:pt x="721" y="589"/>
                  </a:cubicBezTo>
                  <a:cubicBezTo>
                    <a:pt x="703" y="614"/>
                    <a:pt x="683" y="627"/>
                    <a:pt x="661" y="630"/>
                  </a:cubicBezTo>
                  <a:lnTo>
                    <a:pt x="461" y="657"/>
                  </a:lnTo>
                  <a:lnTo>
                    <a:pt x="421" y="363"/>
                  </a:lnTo>
                  <a:lnTo>
                    <a:pt x="611" y="338"/>
                  </a:lnTo>
                  <a:cubicBezTo>
                    <a:pt x="615" y="337"/>
                    <a:pt x="619" y="337"/>
                    <a:pt x="623" y="337"/>
                  </a:cubicBezTo>
                  <a:close/>
                  <a:moveTo>
                    <a:pt x="654" y="1"/>
                  </a:moveTo>
                  <a:cubicBezTo>
                    <a:pt x="634" y="1"/>
                    <a:pt x="613" y="2"/>
                    <a:pt x="593" y="5"/>
                  </a:cubicBezTo>
                  <a:lnTo>
                    <a:pt x="1" y="84"/>
                  </a:lnTo>
                  <a:lnTo>
                    <a:pt x="184" y="1458"/>
                  </a:lnTo>
                  <a:lnTo>
                    <a:pt x="561" y="1407"/>
                  </a:lnTo>
                  <a:lnTo>
                    <a:pt x="505" y="985"/>
                  </a:lnTo>
                  <a:lnTo>
                    <a:pt x="730" y="956"/>
                  </a:lnTo>
                  <a:cubicBezTo>
                    <a:pt x="797" y="947"/>
                    <a:pt x="856" y="925"/>
                    <a:pt x="909" y="891"/>
                  </a:cubicBezTo>
                  <a:cubicBezTo>
                    <a:pt x="962" y="857"/>
                    <a:pt x="1005" y="815"/>
                    <a:pt x="1038" y="765"/>
                  </a:cubicBezTo>
                  <a:cubicBezTo>
                    <a:pt x="1071" y="716"/>
                    <a:pt x="1096" y="661"/>
                    <a:pt x="1109" y="600"/>
                  </a:cubicBezTo>
                  <a:cubicBezTo>
                    <a:pt x="1123" y="540"/>
                    <a:pt x="1127" y="480"/>
                    <a:pt x="1118" y="419"/>
                  </a:cubicBezTo>
                  <a:cubicBezTo>
                    <a:pt x="1111" y="361"/>
                    <a:pt x="1091" y="304"/>
                    <a:pt x="1061" y="250"/>
                  </a:cubicBezTo>
                  <a:cubicBezTo>
                    <a:pt x="1030" y="196"/>
                    <a:pt x="991" y="150"/>
                    <a:pt x="944" y="111"/>
                  </a:cubicBezTo>
                  <a:cubicBezTo>
                    <a:pt x="897" y="71"/>
                    <a:pt x="844" y="42"/>
                    <a:pt x="784" y="22"/>
                  </a:cubicBezTo>
                  <a:cubicBezTo>
                    <a:pt x="742" y="8"/>
                    <a:pt x="699" y="1"/>
                    <a:pt x="654" y="1"/>
                  </a:cubicBez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30"/>
            <p:cNvSpPr/>
            <p:nvPr/>
          </p:nvSpPr>
          <p:spPr>
            <a:xfrm>
              <a:off x="4449075" y="2192025"/>
              <a:ext cx="35550" cy="35225"/>
            </a:xfrm>
            <a:custGeom>
              <a:avLst/>
              <a:gdLst/>
              <a:ahLst/>
              <a:cxnLst/>
              <a:rect l="l" t="t" r="r" b="b"/>
              <a:pathLst>
                <a:path w="1422" h="1409" extrusionOk="0">
                  <a:moveTo>
                    <a:pt x="710" y="339"/>
                  </a:moveTo>
                  <a:cubicBezTo>
                    <a:pt x="744" y="339"/>
                    <a:pt x="775" y="344"/>
                    <a:pt x="804" y="354"/>
                  </a:cubicBezTo>
                  <a:cubicBezTo>
                    <a:pt x="846" y="369"/>
                    <a:pt x="883" y="390"/>
                    <a:pt x="913" y="420"/>
                  </a:cubicBezTo>
                  <a:cubicBezTo>
                    <a:pt x="944" y="450"/>
                    <a:pt x="969" y="485"/>
                    <a:pt x="988" y="527"/>
                  </a:cubicBezTo>
                  <a:cubicBezTo>
                    <a:pt x="1007" y="568"/>
                    <a:pt x="1019" y="612"/>
                    <a:pt x="1025" y="659"/>
                  </a:cubicBezTo>
                  <a:cubicBezTo>
                    <a:pt x="1031" y="704"/>
                    <a:pt x="1031" y="748"/>
                    <a:pt x="1024" y="795"/>
                  </a:cubicBezTo>
                  <a:cubicBezTo>
                    <a:pt x="1018" y="840"/>
                    <a:pt x="1005" y="881"/>
                    <a:pt x="984" y="919"/>
                  </a:cubicBezTo>
                  <a:cubicBezTo>
                    <a:pt x="963" y="956"/>
                    <a:pt x="934" y="989"/>
                    <a:pt x="898" y="1016"/>
                  </a:cubicBezTo>
                  <a:cubicBezTo>
                    <a:pt x="860" y="1042"/>
                    <a:pt x="815" y="1058"/>
                    <a:pt x="761" y="1066"/>
                  </a:cubicBezTo>
                  <a:cubicBezTo>
                    <a:pt x="744" y="1068"/>
                    <a:pt x="727" y="1070"/>
                    <a:pt x="712" y="1070"/>
                  </a:cubicBezTo>
                  <a:cubicBezTo>
                    <a:pt x="677" y="1070"/>
                    <a:pt x="645" y="1064"/>
                    <a:pt x="616" y="1054"/>
                  </a:cubicBezTo>
                  <a:cubicBezTo>
                    <a:pt x="574" y="1038"/>
                    <a:pt x="538" y="1016"/>
                    <a:pt x="507" y="986"/>
                  </a:cubicBezTo>
                  <a:cubicBezTo>
                    <a:pt x="477" y="955"/>
                    <a:pt x="452" y="920"/>
                    <a:pt x="434" y="879"/>
                  </a:cubicBezTo>
                  <a:cubicBezTo>
                    <a:pt x="416" y="837"/>
                    <a:pt x="403" y="793"/>
                    <a:pt x="396" y="747"/>
                  </a:cubicBezTo>
                  <a:cubicBezTo>
                    <a:pt x="390" y="701"/>
                    <a:pt x="391" y="657"/>
                    <a:pt x="397" y="611"/>
                  </a:cubicBezTo>
                  <a:cubicBezTo>
                    <a:pt x="403" y="567"/>
                    <a:pt x="417" y="525"/>
                    <a:pt x="439" y="487"/>
                  </a:cubicBezTo>
                  <a:cubicBezTo>
                    <a:pt x="460" y="450"/>
                    <a:pt x="489" y="418"/>
                    <a:pt x="526" y="392"/>
                  </a:cubicBezTo>
                  <a:cubicBezTo>
                    <a:pt x="562" y="367"/>
                    <a:pt x="608" y="350"/>
                    <a:pt x="662" y="342"/>
                  </a:cubicBezTo>
                  <a:cubicBezTo>
                    <a:pt x="678" y="340"/>
                    <a:pt x="694" y="339"/>
                    <a:pt x="710" y="339"/>
                  </a:cubicBezTo>
                  <a:close/>
                  <a:moveTo>
                    <a:pt x="724" y="0"/>
                  </a:moveTo>
                  <a:cubicBezTo>
                    <a:pt x="691" y="0"/>
                    <a:pt x="657" y="3"/>
                    <a:pt x="623" y="7"/>
                  </a:cubicBezTo>
                  <a:cubicBezTo>
                    <a:pt x="520" y="21"/>
                    <a:pt x="430" y="53"/>
                    <a:pt x="348" y="102"/>
                  </a:cubicBezTo>
                  <a:cubicBezTo>
                    <a:pt x="268" y="151"/>
                    <a:pt x="201" y="212"/>
                    <a:pt x="147" y="285"/>
                  </a:cubicBezTo>
                  <a:cubicBezTo>
                    <a:pt x="93" y="356"/>
                    <a:pt x="54" y="437"/>
                    <a:pt x="31" y="526"/>
                  </a:cubicBezTo>
                  <a:cubicBezTo>
                    <a:pt x="7" y="614"/>
                    <a:pt x="1" y="704"/>
                    <a:pt x="13" y="794"/>
                  </a:cubicBezTo>
                  <a:cubicBezTo>
                    <a:pt x="25" y="883"/>
                    <a:pt x="53" y="967"/>
                    <a:pt x="98" y="1046"/>
                  </a:cubicBezTo>
                  <a:cubicBezTo>
                    <a:pt x="143" y="1126"/>
                    <a:pt x="200" y="1194"/>
                    <a:pt x="269" y="1251"/>
                  </a:cubicBezTo>
                  <a:cubicBezTo>
                    <a:pt x="339" y="1308"/>
                    <a:pt x="418" y="1351"/>
                    <a:pt x="509" y="1380"/>
                  </a:cubicBezTo>
                  <a:cubicBezTo>
                    <a:pt x="570" y="1399"/>
                    <a:pt x="635" y="1408"/>
                    <a:pt x="702" y="1408"/>
                  </a:cubicBezTo>
                  <a:cubicBezTo>
                    <a:pt x="734" y="1408"/>
                    <a:pt x="768" y="1406"/>
                    <a:pt x="802" y="1402"/>
                  </a:cubicBezTo>
                  <a:cubicBezTo>
                    <a:pt x="904" y="1388"/>
                    <a:pt x="995" y="1356"/>
                    <a:pt x="1075" y="1306"/>
                  </a:cubicBezTo>
                  <a:cubicBezTo>
                    <a:pt x="1156" y="1256"/>
                    <a:pt x="1222" y="1195"/>
                    <a:pt x="1277" y="1122"/>
                  </a:cubicBezTo>
                  <a:cubicBezTo>
                    <a:pt x="1330" y="1050"/>
                    <a:pt x="1368" y="970"/>
                    <a:pt x="1392" y="882"/>
                  </a:cubicBezTo>
                  <a:cubicBezTo>
                    <a:pt x="1415" y="794"/>
                    <a:pt x="1421" y="705"/>
                    <a:pt x="1409" y="615"/>
                  </a:cubicBezTo>
                  <a:cubicBezTo>
                    <a:pt x="1397" y="528"/>
                    <a:pt x="1369" y="444"/>
                    <a:pt x="1325" y="364"/>
                  </a:cubicBezTo>
                  <a:cubicBezTo>
                    <a:pt x="1281" y="285"/>
                    <a:pt x="1224" y="216"/>
                    <a:pt x="1155" y="158"/>
                  </a:cubicBezTo>
                  <a:cubicBezTo>
                    <a:pt x="1085" y="101"/>
                    <a:pt x="1006" y="58"/>
                    <a:pt x="915" y="29"/>
                  </a:cubicBezTo>
                  <a:cubicBezTo>
                    <a:pt x="854" y="10"/>
                    <a:pt x="791" y="0"/>
                    <a:pt x="724" y="0"/>
                  </a:cubicBez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30"/>
            <p:cNvSpPr/>
            <p:nvPr/>
          </p:nvSpPr>
          <p:spPr>
            <a:xfrm>
              <a:off x="4486000" y="2187300"/>
              <a:ext cx="34275" cy="36600"/>
            </a:xfrm>
            <a:custGeom>
              <a:avLst/>
              <a:gdLst/>
              <a:ahLst/>
              <a:cxnLst/>
              <a:rect l="l" t="t" r="r" b="b"/>
              <a:pathLst>
                <a:path w="1371" h="1464" extrusionOk="0">
                  <a:moveTo>
                    <a:pt x="659" y="337"/>
                  </a:moveTo>
                  <a:cubicBezTo>
                    <a:pt x="679" y="337"/>
                    <a:pt x="702" y="347"/>
                    <a:pt x="724" y="366"/>
                  </a:cubicBezTo>
                  <a:cubicBezTo>
                    <a:pt x="751" y="388"/>
                    <a:pt x="768" y="423"/>
                    <a:pt x="774" y="470"/>
                  </a:cubicBezTo>
                  <a:cubicBezTo>
                    <a:pt x="780" y="517"/>
                    <a:pt x="775" y="554"/>
                    <a:pt x="758" y="583"/>
                  </a:cubicBezTo>
                  <a:cubicBezTo>
                    <a:pt x="742" y="612"/>
                    <a:pt x="722" y="628"/>
                    <a:pt x="699" y="630"/>
                  </a:cubicBezTo>
                  <a:lnTo>
                    <a:pt x="461" y="662"/>
                  </a:lnTo>
                  <a:lnTo>
                    <a:pt x="421" y="368"/>
                  </a:lnTo>
                  <a:lnTo>
                    <a:pt x="650" y="338"/>
                  </a:lnTo>
                  <a:cubicBezTo>
                    <a:pt x="653" y="337"/>
                    <a:pt x="656" y="337"/>
                    <a:pt x="659" y="337"/>
                  </a:cubicBezTo>
                  <a:close/>
                  <a:moveTo>
                    <a:pt x="692" y="1"/>
                  </a:moveTo>
                  <a:cubicBezTo>
                    <a:pt x="672" y="1"/>
                    <a:pt x="652" y="2"/>
                    <a:pt x="631" y="5"/>
                  </a:cubicBezTo>
                  <a:lnTo>
                    <a:pt x="0" y="90"/>
                  </a:lnTo>
                  <a:lnTo>
                    <a:pt x="184" y="1463"/>
                  </a:lnTo>
                  <a:lnTo>
                    <a:pt x="561" y="1413"/>
                  </a:lnTo>
                  <a:lnTo>
                    <a:pt x="505" y="991"/>
                  </a:lnTo>
                  <a:lnTo>
                    <a:pt x="646" y="972"/>
                  </a:lnTo>
                  <a:lnTo>
                    <a:pt x="944" y="1362"/>
                  </a:lnTo>
                  <a:lnTo>
                    <a:pt x="1370" y="1305"/>
                  </a:lnTo>
                  <a:lnTo>
                    <a:pt x="1012" y="839"/>
                  </a:lnTo>
                  <a:cubicBezTo>
                    <a:pt x="1068" y="786"/>
                    <a:pt x="1109" y="724"/>
                    <a:pt x="1135" y="649"/>
                  </a:cubicBezTo>
                  <a:cubicBezTo>
                    <a:pt x="1160" y="576"/>
                    <a:pt x="1168" y="499"/>
                    <a:pt x="1157" y="420"/>
                  </a:cubicBezTo>
                  <a:cubicBezTo>
                    <a:pt x="1149" y="361"/>
                    <a:pt x="1130" y="305"/>
                    <a:pt x="1099" y="251"/>
                  </a:cubicBezTo>
                  <a:cubicBezTo>
                    <a:pt x="1068" y="196"/>
                    <a:pt x="1029" y="150"/>
                    <a:pt x="983" y="111"/>
                  </a:cubicBezTo>
                  <a:cubicBezTo>
                    <a:pt x="936" y="71"/>
                    <a:pt x="882" y="43"/>
                    <a:pt x="822" y="22"/>
                  </a:cubicBezTo>
                  <a:cubicBezTo>
                    <a:pt x="780" y="8"/>
                    <a:pt x="737" y="1"/>
                    <a:pt x="692" y="1"/>
                  </a:cubicBez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30"/>
            <p:cNvSpPr/>
            <p:nvPr/>
          </p:nvSpPr>
          <p:spPr>
            <a:xfrm>
              <a:off x="4515675" y="2181650"/>
              <a:ext cx="30350" cy="36925"/>
            </a:xfrm>
            <a:custGeom>
              <a:avLst/>
              <a:gdLst/>
              <a:ahLst/>
              <a:cxnLst/>
              <a:rect l="l" t="t" r="r" b="b"/>
              <a:pathLst>
                <a:path w="1214" h="1477" extrusionOk="0">
                  <a:moveTo>
                    <a:pt x="1170" y="0"/>
                  </a:moveTo>
                  <a:lnTo>
                    <a:pt x="1" y="157"/>
                  </a:lnTo>
                  <a:lnTo>
                    <a:pt x="45" y="486"/>
                  </a:lnTo>
                  <a:lnTo>
                    <a:pt x="442" y="433"/>
                  </a:lnTo>
                  <a:lnTo>
                    <a:pt x="581" y="1477"/>
                  </a:lnTo>
                  <a:lnTo>
                    <a:pt x="959" y="1427"/>
                  </a:lnTo>
                  <a:lnTo>
                    <a:pt x="819" y="382"/>
                  </a:lnTo>
                  <a:lnTo>
                    <a:pt x="1214" y="329"/>
                  </a:lnTo>
                  <a:lnTo>
                    <a:pt x="1170" y="0"/>
                  </a:ln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30"/>
            <p:cNvSpPr/>
            <p:nvPr/>
          </p:nvSpPr>
          <p:spPr>
            <a:xfrm>
              <a:off x="4547850" y="2177075"/>
              <a:ext cx="33725" cy="36950"/>
            </a:xfrm>
            <a:custGeom>
              <a:avLst/>
              <a:gdLst/>
              <a:ahLst/>
              <a:cxnLst/>
              <a:rect l="l" t="t" r="r" b="b"/>
              <a:pathLst>
                <a:path w="1349" h="1478" extrusionOk="0">
                  <a:moveTo>
                    <a:pt x="1241" y="1"/>
                  </a:moveTo>
                  <a:lnTo>
                    <a:pt x="863" y="52"/>
                  </a:lnTo>
                  <a:lnTo>
                    <a:pt x="959" y="758"/>
                  </a:lnTo>
                  <a:cubicBezTo>
                    <a:pt x="965" y="803"/>
                    <a:pt x="966" y="847"/>
                    <a:pt x="962" y="890"/>
                  </a:cubicBezTo>
                  <a:cubicBezTo>
                    <a:pt x="959" y="932"/>
                    <a:pt x="949" y="970"/>
                    <a:pt x="934" y="1004"/>
                  </a:cubicBezTo>
                  <a:cubicBezTo>
                    <a:pt x="919" y="1039"/>
                    <a:pt x="898" y="1068"/>
                    <a:pt x="869" y="1091"/>
                  </a:cubicBezTo>
                  <a:cubicBezTo>
                    <a:pt x="841" y="1114"/>
                    <a:pt x="804" y="1129"/>
                    <a:pt x="760" y="1135"/>
                  </a:cubicBezTo>
                  <a:cubicBezTo>
                    <a:pt x="748" y="1137"/>
                    <a:pt x="735" y="1138"/>
                    <a:pt x="724" y="1138"/>
                  </a:cubicBezTo>
                  <a:cubicBezTo>
                    <a:pt x="695" y="1138"/>
                    <a:pt x="669" y="1133"/>
                    <a:pt x="646" y="1122"/>
                  </a:cubicBezTo>
                  <a:cubicBezTo>
                    <a:pt x="613" y="1107"/>
                    <a:pt x="585" y="1085"/>
                    <a:pt x="561" y="1057"/>
                  </a:cubicBezTo>
                  <a:cubicBezTo>
                    <a:pt x="538" y="1028"/>
                    <a:pt x="519" y="993"/>
                    <a:pt x="504" y="952"/>
                  </a:cubicBezTo>
                  <a:cubicBezTo>
                    <a:pt x="489" y="911"/>
                    <a:pt x="478" y="868"/>
                    <a:pt x="472" y="823"/>
                  </a:cubicBezTo>
                  <a:lnTo>
                    <a:pt x="378" y="117"/>
                  </a:lnTo>
                  <a:lnTo>
                    <a:pt x="1" y="168"/>
                  </a:lnTo>
                  <a:lnTo>
                    <a:pt x="95" y="873"/>
                  </a:lnTo>
                  <a:cubicBezTo>
                    <a:pt x="107" y="965"/>
                    <a:pt x="131" y="1050"/>
                    <a:pt x="165" y="1129"/>
                  </a:cubicBezTo>
                  <a:cubicBezTo>
                    <a:pt x="199" y="1208"/>
                    <a:pt x="245" y="1275"/>
                    <a:pt x="304" y="1330"/>
                  </a:cubicBezTo>
                  <a:cubicBezTo>
                    <a:pt x="363" y="1385"/>
                    <a:pt x="434" y="1426"/>
                    <a:pt x="517" y="1452"/>
                  </a:cubicBezTo>
                  <a:cubicBezTo>
                    <a:pt x="570" y="1469"/>
                    <a:pt x="629" y="1478"/>
                    <a:pt x="693" y="1478"/>
                  </a:cubicBezTo>
                  <a:cubicBezTo>
                    <a:pt x="729" y="1478"/>
                    <a:pt x="767" y="1475"/>
                    <a:pt x="806" y="1470"/>
                  </a:cubicBezTo>
                  <a:cubicBezTo>
                    <a:pt x="911" y="1456"/>
                    <a:pt x="1001" y="1426"/>
                    <a:pt x="1074" y="1381"/>
                  </a:cubicBezTo>
                  <a:cubicBezTo>
                    <a:pt x="1147" y="1335"/>
                    <a:pt x="1206" y="1279"/>
                    <a:pt x="1249" y="1211"/>
                  </a:cubicBezTo>
                  <a:cubicBezTo>
                    <a:pt x="1293" y="1144"/>
                    <a:pt x="1321" y="1067"/>
                    <a:pt x="1335" y="981"/>
                  </a:cubicBezTo>
                  <a:cubicBezTo>
                    <a:pt x="1348" y="894"/>
                    <a:pt x="1348" y="803"/>
                    <a:pt x="1336" y="707"/>
                  </a:cubicBezTo>
                  <a:lnTo>
                    <a:pt x="1241" y="1"/>
                  </a:ln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30"/>
            <p:cNvSpPr/>
            <p:nvPr/>
          </p:nvSpPr>
          <p:spPr>
            <a:xfrm>
              <a:off x="4584375" y="2173825"/>
              <a:ext cx="35625" cy="35325"/>
            </a:xfrm>
            <a:custGeom>
              <a:avLst/>
              <a:gdLst/>
              <a:ahLst/>
              <a:cxnLst/>
              <a:rect l="l" t="t" r="r" b="b"/>
              <a:pathLst>
                <a:path w="1425" h="1413" extrusionOk="0">
                  <a:moveTo>
                    <a:pt x="735" y="1"/>
                  </a:moveTo>
                  <a:cubicBezTo>
                    <a:pt x="699" y="1"/>
                    <a:pt x="663" y="3"/>
                    <a:pt x="627" y="8"/>
                  </a:cubicBezTo>
                  <a:cubicBezTo>
                    <a:pt x="527" y="22"/>
                    <a:pt x="437" y="52"/>
                    <a:pt x="356" y="99"/>
                  </a:cubicBezTo>
                  <a:cubicBezTo>
                    <a:pt x="275" y="146"/>
                    <a:pt x="207" y="203"/>
                    <a:pt x="152" y="273"/>
                  </a:cubicBezTo>
                  <a:cubicBezTo>
                    <a:pt x="97" y="343"/>
                    <a:pt x="56" y="423"/>
                    <a:pt x="32" y="510"/>
                  </a:cubicBezTo>
                  <a:cubicBezTo>
                    <a:pt x="7" y="598"/>
                    <a:pt x="1" y="691"/>
                    <a:pt x="14" y="788"/>
                  </a:cubicBezTo>
                  <a:cubicBezTo>
                    <a:pt x="29" y="899"/>
                    <a:pt x="60" y="997"/>
                    <a:pt x="108" y="1080"/>
                  </a:cubicBezTo>
                  <a:cubicBezTo>
                    <a:pt x="156" y="1163"/>
                    <a:pt x="214" y="1230"/>
                    <a:pt x="283" y="1284"/>
                  </a:cubicBezTo>
                  <a:cubicBezTo>
                    <a:pt x="352" y="1336"/>
                    <a:pt x="428" y="1373"/>
                    <a:pt x="514" y="1393"/>
                  </a:cubicBezTo>
                  <a:cubicBezTo>
                    <a:pt x="569" y="1406"/>
                    <a:pt x="625" y="1413"/>
                    <a:pt x="681" y="1413"/>
                  </a:cubicBezTo>
                  <a:cubicBezTo>
                    <a:pt x="712" y="1413"/>
                    <a:pt x="744" y="1411"/>
                    <a:pt x="776" y="1407"/>
                  </a:cubicBezTo>
                  <a:cubicBezTo>
                    <a:pt x="903" y="1389"/>
                    <a:pt x="1011" y="1332"/>
                    <a:pt x="1098" y="1237"/>
                  </a:cubicBezTo>
                  <a:lnTo>
                    <a:pt x="1114" y="1352"/>
                  </a:lnTo>
                  <a:lnTo>
                    <a:pt x="1425" y="1310"/>
                  </a:lnTo>
                  <a:lnTo>
                    <a:pt x="1327" y="578"/>
                  </a:lnTo>
                  <a:lnTo>
                    <a:pt x="762" y="654"/>
                  </a:lnTo>
                  <a:lnTo>
                    <a:pt x="799" y="925"/>
                  </a:lnTo>
                  <a:lnTo>
                    <a:pt x="1036" y="892"/>
                  </a:lnTo>
                  <a:lnTo>
                    <a:pt x="1036" y="892"/>
                  </a:lnTo>
                  <a:cubicBezTo>
                    <a:pt x="965" y="995"/>
                    <a:pt x="874" y="1052"/>
                    <a:pt x="765" y="1067"/>
                  </a:cubicBezTo>
                  <a:cubicBezTo>
                    <a:pt x="748" y="1069"/>
                    <a:pt x="732" y="1070"/>
                    <a:pt x="716" y="1070"/>
                  </a:cubicBezTo>
                  <a:cubicBezTo>
                    <a:pt x="686" y="1070"/>
                    <a:pt x="658" y="1066"/>
                    <a:pt x="631" y="1058"/>
                  </a:cubicBezTo>
                  <a:cubicBezTo>
                    <a:pt x="590" y="1046"/>
                    <a:pt x="553" y="1026"/>
                    <a:pt x="522" y="998"/>
                  </a:cubicBezTo>
                  <a:cubicBezTo>
                    <a:pt x="490" y="970"/>
                    <a:pt x="463" y="935"/>
                    <a:pt x="442" y="893"/>
                  </a:cubicBezTo>
                  <a:cubicBezTo>
                    <a:pt x="421" y="852"/>
                    <a:pt x="406" y="804"/>
                    <a:pt x="399" y="750"/>
                  </a:cubicBezTo>
                  <a:cubicBezTo>
                    <a:pt x="392" y="697"/>
                    <a:pt x="393" y="647"/>
                    <a:pt x="402" y="601"/>
                  </a:cubicBezTo>
                  <a:cubicBezTo>
                    <a:pt x="412" y="554"/>
                    <a:pt x="428" y="513"/>
                    <a:pt x="451" y="477"/>
                  </a:cubicBezTo>
                  <a:cubicBezTo>
                    <a:pt x="474" y="441"/>
                    <a:pt x="503" y="411"/>
                    <a:pt x="538" y="389"/>
                  </a:cubicBezTo>
                  <a:cubicBezTo>
                    <a:pt x="572" y="365"/>
                    <a:pt x="613" y="351"/>
                    <a:pt x="657" y="345"/>
                  </a:cubicBezTo>
                  <a:cubicBezTo>
                    <a:pt x="672" y="343"/>
                    <a:pt x="687" y="342"/>
                    <a:pt x="701" y="342"/>
                  </a:cubicBezTo>
                  <a:cubicBezTo>
                    <a:pt x="747" y="342"/>
                    <a:pt x="792" y="352"/>
                    <a:pt x="836" y="371"/>
                  </a:cubicBezTo>
                  <a:cubicBezTo>
                    <a:pt x="895" y="396"/>
                    <a:pt x="942" y="435"/>
                    <a:pt x="976" y="485"/>
                  </a:cubicBezTo>
                  <a:lnTo>
                    <a:pt x="1227" y="233"/>
                  </a:lnTo>
                  <a:cubicBezTo>
                    <a:pt x="1197" y="189"/>
                    <a:pt x="1160" y="153"/>
                    <a:pt x="1116" y="121"/>
                  </a:cubicBezTo>
                  <a:cubicBezTo>
                    <a:pt x="1073" y="89"/>
                    <a:pt x="1025" y="64"/>
                    <a:pt x="972" y="44"/>
                  </a:cubicBezTo>
                  <a:cubicBezTo>
                    <a:pt x="921" y="24"/>
                    <a:pt x="866" y="10"/>
                    <a:pt x="807" y="4"/>
                  </a:cubicBezTo>
                  <a:cubicBezTo>
                    <a:pt x="784" y="2"/>
                    <a:pt x="759" y="1"/>
                    <a:pt x="735" y="1"/>
                  </a:cubicBez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30"/>
            <p:cNvSpPr/>
            <p:nvPr/>
          </p:nvSpPr>
          <p:spPr>
            <a:xfrm>
              <a:off x="4621575" y="2169225"/>
              <a:ext cx="32475" cy="37125"/>
            </a:xfrm>
            <a:custGeom>
              <a:avLst/>
              <a:gdLst/>
              <a:ahLst/>
              <a:cxnLst/>
              <a:rect l="l" t="t" r="r" b="b"/>
              <a:pathLst>
                <a:path w="1299" h="1485" extrusionOk="0">
                  <a:moveTo>
                    <a:pt x="524" y="452"/>
                  </a:moveTo>
                  <a:lnTo>
                    <a:pt x="703" y="861"/>
                  </a:lnTo>
                  <a:lnTo>
                    <a:pt x="454" y="895"/>
                  </a:lnTo>
                  <a:lnTo>
                    <a:pt x="524" y="452"/>
                  </a:lnTo>
                  <a:close/>
                  <a:moveTo>
                    <a:pt x="640" y="1"/>
                  </a:moveTo>
                  <a:lnTo>
                    <a:pt x="295" y="47"/>
                  </a:lnTo>
                  <a:lnTo>
                    <a:pt x="0" y="1485"/>
                  </a:lnTo>
                  <a:lnTo>
                    <a:pt x="385" y="1433"/>
                  </a:lnTo>
                  <a:lnTo>
                    <a:pt x="431" y="1153"/>
                  </a:lnTo>
                  <a:lnTo>
                    <a:pt x="797" y="1104"/>
                  </a:lnTo>
                  <a:lnTo>
                    <a:pt x="916" y="1363"/>
                  </a:lnTo>
                  <a:lnTo>
                    <a:pt x="1299" y="1311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30"/>
            <p:cNvSpPr/>
            <p:nvPr/>
          </p:nvSpPr>
          <p:spPr>
            <a:xfrm>
              <a:off x="4652300" y="2166000"/>
              <a:ext cx="29625" cy="35625"/>
            </a:xfrm>
            <a:custGeom>
              <a:avLst/>
              <a:gdLst/>
              <a:ahLst/>
              <a:cxnLst/>
              <a:rect l="l" t="t" r="r" b="b"/>
              <a:pathLst>
                <a:path w="1185" h="1425" extrusionOk="0">
                  <a:moveTo>
                    <a:pt x="378" y="0"/>
                  </a:moveTo>
                  <a:lnTo>
                    <a:pt x="1" y="51"/>
                  </a:lnTo>
                  <a:lnTo>
                    <a:pt x="184" y="1425"/>
                  </a:lnTo>
                  <a:lnTo>
                    <a:pt x="1185" y="1291"/>
                  </a:lnTo>
                  <a:lnTo>
                    <a:pt x="1140" y="962"/>
                  </a:lnTo>
                  <a:lnTo>
                    <a:pt x="518" y="1046"/>
                  </a:lnTo>
                  <a:lnTo>
                    <a:pt x="378" y="0"/>
                  </a:ln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30"/>
            <p:cNvSpPr/>
            <p:nvPr/>
          </p:nvSpPr>
          <p:spPr>
            <a:xfrm>
              <a:off x="4416675" y="2249675"/>
              <a:ext cx="13650" cy="19375"/>
            </a:xfrm>
            <a:custGeom>
              <a:avLst/>
              <a:gdLst/>
              <a:ahLst/>
              <a:cxnLst/>
              <a:rect l="l" t="t" r="r" b="b"/>
              <a:pathLst>
                <a:path w="546" h="775" extrusionOk="0">
                  <a:moveTo>
                    <a:pt x="186" y="188"/>
                  </a:moveTo>
                  <a:lnTo>
                    <a:pt x="326" y="450"/>
                  </a:lnTo>
                  <a:lnTo>
                    <a:pt x="130" y="476"/>
                  </a:lnTo>
                  <a:lnTo>
                    <a:pt x="186" y="188"/>
                  </a:lnTo>
                  <a:close/>
                  <a:moveTo>
                    <a:pt x="167" y="0"/>
                  </a:moveTo>
                  <a:lnTo>
                    <a:pt x="157" y="2"/>
                  </a:lnTo>
                  <a:lnTo>
                    <a:pt x="0" y="775"/>
                  </a:lnTo>
                  <a:lnTo>
                    <a:pt x="81" y="763"/>
                  </a:lnTo>
                  <a:lnTo>
                    <a:pt x="123" y="542"/>
                  </a:lnTo>
                  <a:lnTo>
                    <a:pt x="352" y="511"/>
                  </a:lnTo>
                  <a:lnTo>
                    <a:pt x="461" y="712"/>
                  </a:lnTo>
                  <a:lnTo>
                    <a:pt x="545" y="700"/>
                  </a:lnTo>
                  <a:lnTo>
                    <a:pt x="167" y="0"/>
                  </a:ln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30"/>
            <p:cNvSpPr/>
            <p:nvPr/>
          </p:nvSpPr>
          <p:spPr>
            <a:xfrm>
              <a:off x="4429975" y="2247900"/>
              <a:ext cx="14325" cy="19025"/>
            </a:xfrm>
            <a:custGeom>
              <a:avLst/>
              <a:gdLst/>
              <a:ahLst/>
              <a:cxnLst/>
              <a:rect l="l" t="t" r="r" b="b"/>
              <a:pathLst>
                <a:path w="573" h="761" extrusionOk="0">
                  <a:moveTo>
                    <a:pt x="269" y="80"/>
                  </a:moveTo>
                  <a:cubicBezTo>
                    <a:pt x="284" y="80"/>
                    <a:pt x="300" y="81"/>
                    <a:pt x="316" y="87"/>
                  </a:cubicBezTo>
                  <a:cubicBezTo>
                    <a:pt x="364" y="103"/>
                    <a:pt x="394" y="146"/>
                    <a:pt x="400" y="193"/>
                  </a:cubicBezTo>
                  <a:cubicBezTo>
                    <a:pt x="406" y="240"/>
                    <a:pt x="389" y="286"/>
                    <a:pt x="351" y="313"/>
                  </a:cubicBezTo>
                  <a:cubicBezTo>
                    <a:pt x="325" y="330"/>
                    <a:pt x="297" y="335"/>
                    <a:pt x="268" y="339"/>
                  </a:cubicBezTo>
                  <a:lnTo>
                    <a:pt x="128" y="358"/>
                  </a:lnTo>
                  <a:lnTo>
                    <a:pt x="93" y="101"/>
                  </a:lnTo>
                  <a:lnTo>
                    <a:pt x="225" y="83"/>
                  </a:lnTo>
                  <a:cubicBezTo>
                    <a:pt x="240" y="81"/>
                    <a:pt x="254" y="80"/>
                    <a:pt x="269" y="80"/>
                  </a:cubicBezTo>
                  <a:close/>
                  <a:moveTo>
                    <a:pt x="284" y="1"/>
                  </a:moveTo>
                  <a:cubicBezTo>
                    <a:pt x="261" y="1"/>
                    <a:pt x="238" y="4"/>
                    <a:pt x="215" y="7"/>
                  </a:cubicBezTo>
                  <a:lnTo>
                    <a:pt x="1" y="35"/>
                  </a:lnTo>
                  <a:lnTo>
                    <a:pt x="98" y="760"/>
                  </a:lnTo>
                  <a:lnTo>
                    <a:pt x="181" y="749"/>
                  </a:lnTo>
                  <a:lnTo>
                    <a:pt x="138" y="429"/>
                  </a:lnTo>
                  <a:lnTo>
                    <a:pt x="278" y="410"/>
                  </a:lnTo>
                  <a:lnTo>
                    <a:pt x="481" y="709"/>
                  </a:lnTo>
                  <a:lnTo>
                    <a:pt x="573" y="696"/>
                  </a:lnTo>
                  <a:lnTo>
                    <a:pt x="362" y="396"/>
                  </a:lnTo>
                  <a:cubicBezTo>
                    <a:pt x="446" y="360"/>
                    <a:pt x="495" y="269"/>
                    <a:pt x="483" y="173"/>
                  </a:cubicBezTo>
                  <a:cubicBezTo>
                    <a:pt x="472" y="101"/>
                    <a:pt x="428" y="38"/>
                    <a:pt x="356" y="13"/>
                  </a:cubicBezTo>
                  <a:cubicBezTo>
                    <a:pt x="331" y="4"/>
                    <a:pt x="307" y="1"/>
                    <a:pt x="284" y="1"/>
                  </a:cubicBez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30"/>
            <p:cNvSpPr/>
            <p:nvPr/>
          </p:nvSpPr>
          <p:spPr>
            <a:xfrm>
              <a:off x="4444525" y="2245975"/>
              <a:ext cx="14325" cy="19000"/>
            </a:xfrm>
            <a:custGeom>
              <a:avLst/>
              <a:gdLst/>
              <a:ahLst/>
              <a:cxnLst/>
              <a:rect l="l" t="t" r="r" b="b"/>
              <a:pathLst>
                <a:path w="573" h="760" extrusionOk="0">
                  <a:moveTo>
                    <a:pt x="270" y="79"/>
                  </a:moveTo>
                  <a:cubicBezTo>
                    <a:pt x="285" y="79"/>
                    <a:pt x="300" y="80"/>
                    <a:pt x="316" y="86"/>
                  </a:cubicBezTo>
                  <a:cubicBezTo>
                    <a:pt x="364" y="103"/>
                    <a:pt x="393" y="146"/>
                    <a:pt x="399" y="193"/>
                  </a:cubicBezTo>
                  <a:cubicBezTo>
                    <a:pt x="406" y="239"/>
                    <a:pt x="389" y="285"/>
                    <a:pt x="351" y="312"/>
                  </a:cubicBezTo>
                  <a:cubicBezTo>
                    <a:pt x="324" y="330"/>
                    <a:pt x="296" y="334"/>
                    <a:pt x="268" y="338"/>
                  </a:cubicBezTo>
                  <a:lnTo>
                    <a:pt x="128" y="357"/>
                  </a:lnTo>
                  <a:lnTo>
                    <a:pt x="93" y="100"/>
                  </a:lnTo>
                  <a:lnTo>
                    <a:pt x="225" y="83"/>
                  </a:lnTo>
                  <a:cubicBezTo>
                    <a:pt x="240" y="80"/>
                    <a:pt x="254" y="79"/>
                    <a:pt x="270" y="79"/>
                  </a:cubicBezTo>
                  <a:close/>
                  <a:moveTo>
                    <a:pt x="283" y="0"/>
                  </a:moveTo>
                  <a:cubicBezTo>
                    <a:pt x="260" y="0"/>
                    <a:pt x="237" y="3"/>
                    <a:pt x="214" y="6"/>
                  </a:cubicBezTo>
                  <a:lnTo>
                    <a:pt x="0" y="35"/>
                  </a:lnTo>
                  <a:lnTo>
                    <a:pt x="97" y="759"/>
                  </a:lnTo>
                  <a:lnTo>
                    <a:pt x="180" y="748"/>
                  </a:lnTo>
                  <a:lnTo>
                    <a:pt x="137" y="428"/>
                  </a:lnTo>
                  <a:lnTo>
                    <a:pt x="277" y="409"/>
                  </a:lnTo>
                  <a:lnTo>
                    <a:pt x="481" y="708"/>
                  </a:lnTo>
                  <a:lnTo>
                    <a:pt x="572" y="696"/>
                  </a:lnTo>
                  <a:lnTo>
                    <a:pt x="361" y="395"/>
                  </a:lnTo>
                  <a:cubicBezTo>
                    <a:pt x="446" y="359"/>
                    <a:pt x="495" y="269"/>
                    <a:pt x="482" y="173"/>
                  </a:cubicBezTo>
                  <a:cubicBezTo>
                    <a:pt x="472" y="100"/>
                    <a:pt x="427" y="36"/>
                    <a:pt x="356" y="12"/>
                  </a:cubicBezTo>
                  <a:cubicBezTo>
                    <a:pt x="331" y="3"/>
                    <a:pt x="307" y="0"/>
                    <a:pt x="283" y="0"/>
                  </a:cubicBez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30"/>
            <p:cNvSpPr/>
            <p:nvPr/>
          </p:nvSpPr>
          <p:spPr>
            <a:xfrm>
              <a:off x="4460000" y="2243550"/>
              <a:ext cx="11625" cy="19400"/>
            </a:xfrm>
            <a:custGeom>
              <a:avLst/>
              <a:gdLst/>
              <a:ahLst/>
              <a:cxnLst/>
              <a:rect l="l" t="t" r="r" b="b"/>
              <a:pathLst>
                <a:path w="465" h="776" extrusionOk="0">
                  <a:moveTo>
                    <a:pt x="359" y="1"/>
                  </a:moveTo>
                  <a:lnTo>
                    <a:pt x="0" y="49"/>
                  </a:lnTo>
                  <a:lnTo>
                    <a:pt x="9" y="117"/>
                  </a:lnTo>
                  <a:lnTo>
                    <a:pt x="144" y="99"/>
                  </a:lnTo>
                  <a:lnTo>
                    <a:pt x="223" y="688"/>
                  </a:lnTo>
                  <a:lnTo>
                    <a:pt x="80" y="707"/>
                  </a:lnTo>
                  <a:lnTo>
                    <a:pt x="90" y="775"/>
                  </a:lnTo>
                  <a:lnTo>
                    <a:pt x="464" y="725"/>
                  </a:lnTo>
                  <a:lnTo>
                    <a:pt x="454" y="658"/>
                  </a:lnTo>
                  <a:lnTo>
                    <a:pt x="304" y="678"/>
                  </a:lnTo>
                  <a:lnTo>
                    <a:pt x="225" y="88"/>
                  </a:lnTo>
                  <a:lnTo>
                    <a:pt x="369" y="69"/>
                  </a:lnTo>
                  <a:lnTo>
                    <a:pt x="359" y="1"/>
                  </a:ln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30"/>
            <p:cNvSpPr/>
            <p:nvPr/>
          </p:nvSpPr>
          <p:spPr>
            <a:xfrm>
              <a:off x="4472700" y="2241275"/>
              <a:ext cx="13200" cy="19225"/>
            </a:xfrm>
            <a:custGeom>
              <a:avLst/>
              <a:gdLst/>
              <a:ahLst/>
              <a:cxnLst/>
              <a:rect l="l" t="t" r="r" b="b"/>
              <a:pathLst>
                <a:path w="528" h="769" extrusionOk="0">
                  <a:moveTo>
                    <a:pt x="527" y="1"/>
                  </a:moveTo>
                  <a:lnTo>
                    <a:pt x="447" y="12"/>
                  </a:lnTo>
                  <a:lnTo>
                    <a:pt x="346" y="591"/>
                  </a:lnTo>
                  <a:lnTo>
                    <a:pt x="85" y="59"/>
                  </a:lnTo>
                  <a:lnTo>
                    <a:pt x="1" y="71"/>
                  </a:lnTo>
                  <a:lnTo>
                    <a:pt x="345" y="768"/>
                  </a:lnTo>
                  <a:lnTo>
                    <a:pt x="382" y="763"/>
                  </a:lnTo>
                  <a:lnTo>
                    <a:pt x="527" y="1"/>
                  </a:ln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30"/>
            <p:cNvSpPr/>
            <p:nvPr/>
          </p:nvSpPr>
          <p:spPr>
            <a:xfrm>
              <a:off x="4488200" y="2239475"/>
              <a:ext cx="13500" cy="19650"/>
            </a:xfrm>
            <a:custGeom>
              <a:avLst/>
              <a:gdLst/>
              <a:ahLst/>
              <a:cxnLst/>
              <a:rect l="l" t="t" r="r" b="b"/>
              <a:pathLst>
                <a:path w="540" h="786" extrusionOk="0">
                  <a:moveTo>
                    <a:pt x="446" y="0"/>
                  </a:moveTo>
                  <a:lnTo>
                    <a:pt x="1" y="60"/>
                  </a:lnTo>
                  <a:lnTo>
                    <a:pt x="98" y="785"/>
                  </a:lnTo>
                  <a:lnTo>
                    <a:pt x="539" y="726"/>
                  </a:lnTo>
                  <a:lnTo>
                    <a:pt x="530" y="654"/>
                  </a:lnTo>
                  <a:lnTo>
                    <a:pt x="166" y="702"/>
                  </a:lnTo>
                  <a:lnTo>
                    <a:pt x="130" y="433"/>
                  </a:lnTo>
                  <a:lnTo>
                    <a:pt x="433" y="393"/>
                  </a:lnTo>
                  <a:lnTo>
                    <a:pt x="423" y="319"/>
                  </a:lnTo>
                  <a:lnTo>
                    <a:pt x="120" y="359"/>
                  </a:lnTo>
                  <a:lnTo>
                    <a:pt x="88" y="122"/>
                  </a:lnTo>
                  <a:lnTo>
                    <a:pt x="455" y="72"/>
                  </a:lnTo>
                  <a:lnTo>
                    <a:pt x="446" y="0"/>
                  </a:ln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30"/>
            <p:cNvSpPr/>
            <p:nvPr/>
          </p:nvSpPr>
          <p:spPr>
            <a:xfrm>
              <a:off x="4502600" y="2238350"/>
              <a:ext cx="13600" cy="18875"/>
            </a:xfrm>
            <a:custGeom>
              <a:avLst/>
              <a:gdLst/>
              <a:ahLst/>
              <a:cxnLst/>
              <a:rect l="l" t="t" r="r" b="b"/>
              <a:pathLst>
                <a:path w="544" h="755" extrusionOk="0">
                  <a:moveTo>
                    <a:pt x="224" y="72"/>
                  </a:moveTo>
                  <a:cubicBezTo>
                    <a:pt x="254" y="72"/>
                    <a:pt x="284" y="78"/>
                    <a:pt x="316" y="98"/>
                  </a:cubicBezTo>
                  <a:cubicBezTo>
                    <a:pt x="391" y="144"/>
                    <a:pt x="427" y="244"/>
                    <a:pt x="441" y="348"/>
                  </a:cubicBezTo>
                  <a:cubicBezTo>
                    <a:pt x="459" y="486"/>
                    <a:pt x="424" y="572"/>
                    <a:pt x="372" y="619"/>
                  </a:cubicBezTo>
                  <a:cubicBezTo>
                    <a:pt x="330" y="656"/>
                    <a:pt x="286" y="664"/>
                    <a:pt x="241" y="670"/>
                  </a:cubicBezTo>
                  <a:lnTo>
                    <a:pt x="167" y="679"/>
                  </a:lnTo>
                  <a:lnTo>
                    <a:pt x="87" y="87"/>
                  </a:lnTo>
                  <a:lnTo>
                    <a:pt x="175" y="76"/>
                  </a:lnTo>
                  <a:cubicBezTo>
                    <a:pt x="191" y="74"/>
                    <a:pt x="208" y="72"/>
                    <a:pt x="224" y="72"/>
                  </a:cubicBezTo>
                  <a:close/>
                  <a:moveTo>
                    <a:pt x="243" y="0"/>
                  </a:moveTo>
                  <a:cubicBezTo>
                    <a:pt x="220" y="0"/>
                    <a:pt x="196" y="3"/>
                    <a:pt x="170" y="6"/>
                  </a:cubicBezTo>
                  <a:lnTo>
                    <a:pt x="1" y="29"/>
                  </a:lnTo>
                  <a:lnTo>
                    <a:pt x="98" y="754"/>
                  </a:lnTo>
                  <a:lnTo>
                    <a:pt x="253" y="733"/>
                  </a:lnTo>
                  <a:cubicBezTo>
                    <a:pt x="311" y="726"/>
                    <a:pt x="359" y="717"/>
                    <a:pt x="406" y="684"/>
                  </a:cubicBezTo>
                  <a:cubicBezTo>
                    <a:pt x="503" y="616"/>
                    <a:pt x="543" y="485"/>
                    <a:pt x="522" y="327"/>
                  </a:cubicBezTo>
                  <a:cubicBezTo>
                    <a:pt x="503" y="187"/>
                    <a:pt x="445" y="71"/>
                    <a:pt x="344" y="22"/>
                  </a:cubicBezTo>
                  <a:cubicBezTo>
                    <a:pt x="310" y="6"/>
                    <a:pt x="277" y="0"/>
                    <a:pt x="243" y="0"/>
                  </a:cubicBez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30"/>
            <p:cNvSpPr/>
            <p:nvPr/>
          </p:nvSpPr>
          <p:spPr>
            <a:xfrm>
              <a:off x="4532025" y="2234225"/>
              <a:ext cx="13275" cy="18650"/>
            </a:xfrm>
            <a:custGeom>
              <a:avLst/>
              <a:gdLst/>
              <a:ahLst/>
              <a:cxnLst/>
              <a:rect l="l" t="t" r="r" b="b"/>
              <a:pathLst>
                <a:path w="531" h="746" extrusionOk="0">
                  <a:moveTo>
                    <a:pt x="235" y="73"/>
                  </a:moveTo>
                  <a:cubicBezTo>
                    <a:pt x="272" y="73"/>
                    <a:pt x="315" y="98"/>
                    <a:pt x="351" y="153"/>
                  </a:cubicBezTo>
                  <a:lnTo>
                    <a:pt x="141" y="517"/>
                  </a:lnTo>
                  <a:cubicBezTo>
                    <a:pt x="125" y="478"/>
                    <a:pt x="113" y="434"/>
                    <a:pt x="106" y="382"/>
                  </a:cubicBezTo>
                  <a:cubicBezTo>
                    <a:pt x="81" y="197"/>
                    <a:pt x="153" y="83"/>
                    <a:pt x="224" y="73"/>
                  </a:cubicBezTo>
                  <a:cubicBezTo>
                    <a:pt x="228" y="73"/>
                    <a:pt x="231" y="73"/>
                    <a:pt x="235" y="73"/>
                  </a:cubicBezTo>
                  <a:close/>
                  <a:moveTo>
                    <a:pt x="388" y="227"/>
                  </a:moveTo>
                  <a:cubicBezTo>
                    <a:pt x="403" y="266"/>
                    <a:pt x="416" y="314"/>
                    <a:pt x="423" y="370"/>
                  </a:cubicBezTo>
                  <a:cubicBezTo>
                    <a:pt x="450" y="573"/>
                    <a:pt x="374" y="662"/>
                    <a:pt x="310" y="670"/>
                  </a:cubicBezTo>
                  <a:cubicBezTo>
                    <a:pt x="306" y="670"/>
                    <a:pt x="302" y="670"/>
                    <a:pt x="299" y="670"/>
                  </a:cubicBezTo>
                  <a:cubicBezTo>
                    <a:pt x="258" y="670"/>
                    <a:pt x="214" y="641"/>
                    <a:pt x="177" y="587"/>
                  </a:cubicBezTo>
                  <a:lnTo>
                    <a:pt x="388" y="227"/>
                  </a:lnTo>
                  <a:close/>
                  <a:moveTo>
                    <a:pt x="235" y="0"/>
                  </a:moveTo>
                  <a:cubicBezTo>
                    <a:pt x="228" y="0"/>
                    <a:pt x="222" y="1"/>
                    <a:pt x="216" y="2"/>
                  </a:cubicBezTo>
                  <a:cubicBezTo>
                    <a:pt x="101" y="17"/>
                    <a:pt x="1" y="175"/>
                    <a:pt x="31" y="407"/>
                  </a:cubicBezTo>
                  <a:cubicBezTo>
                    <a:pt x="61" y="628"/>
                    <a:pt x="187" y="746"/>
                    <a:pt x="298" y="746"/>
                  </a:cubicBezTo>
                  <a:cubicBezTo>
                    <a:pt x="304" y="746"/>
                    <a:pt x="310" y="746"/>
                    <a:pt x="317" y="745"/>
                  </a:cubicBezTo>
                  <a:cubicBezTo>
                    <a:pt x="422" y="731"/>
                    <a:pt x="531" y="600"/>
                    <a:pt x="498" y="351"/>
                  </a:cubicBezTo>
                  <a:cubicBezTo>
                    <a:pt x="466" y="118"/>
                    <a:pt x="342" y="0"/>
                    <a:pt x="235" y="0"/>
                  </a:cubicBez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30"/>
            <p:cNvSpPr/>
            <p:nvPr/>
          </p:nvSpPr>
          <p:spPr>
            <a:xfrm>
              <a:off x="4547575" y="2232050"/>
              <a:ext cx="12025" cy="18850"/>
            </a:xfrm>
            <a:custGeom>
              <a:avLst/>
              <a:gdLst/>
              <a:ahLst/>
              <a:cxnLst/>
              <a:rect l="l" t="t" r="r" b="b"/>
              <a:pathLst>
                <a:path w="481" h="754" extrusionOk="0">
                  <a:moveTo>
                    <a:pt x="247" y="342"/>
                  </a:moveTo>
                  <a:cubicBezTo>
                    <a:pt x="303" y="342"/>
                    <a:pt x="367" y="382"/>
                    <a:pt x="382" y="496"/>
                  </a:cubicBezTo>
                  <a:cubicBezTo>
                    <a:pt x="398" y="609"/>
                    <a:pt x="342" y="670"/>
                    <a:pt x="280" y="679"/>
                  </a:cubicBezTo>
                  <a:cubicBezTo>
                    <a:pt x="275" y="680"/>
                    <a:pt x="270" y="680"/>
                    <a:pt x="266" y="680"/>
                  </a:cubicBezTo>
                  <a:cubicBezTo>
                    <a:pt x="183" y="680"/>
                    <a:pt x="112" y="589"/>
                    <a:pt x="104" y="459"/>
                  </a:cubicBezTo>
                  <a:cubicBezTo>
                    <a:pt x="128" y="395"/>
                    <a:pt x="179" y="350"/>
                    <a:pt x="232" y="343"/>
                  </a:cubicBezTo>
                  <a:cubicBezTo>
                    <a:pt x="237" y="342"/>
                    <a:pt x="242" y="342"/>
                    <a:pt x="247" y="342"/>
                  </a:cubicBezTo>
                  <a:close/>
                  <a:moveTo>
                    <a:pt x="245" y="0"/>
                  </a:moveTo>
                  <a:cubicBezTo>
                    <a:pt x="236" y="0"/>
                    <a:pt x="226" y="1"/>
                    <a:pt x="216" y="2"/>
                  </a:cubicBezTo>
                  <a:cubicBezTo>
                    <a:pt x="131" y="15"/>
                    <a:pt x="43" y="80"/>
                    <a:pt x="16" y="213"/>
                  </a:cubicBezTo>
                  <a:cubicBezTo>
                    <a:pt x="0" y="285"/>
                    <a:pt x="6" y="370"/>
                    <a:pt x="14" y="440"/>
                  </a:cubicBezTo>
                  <a:cubicBezTo>
                    <a:pt x="26" y="524"/>
                    <a:pt x="47" y="614"/>
                    <a:pt x="103" y="678"/>
                  </a:cubicBezTo>
                  <a:cubicBezTo>
                    <a:pt x="147" y="728"/>
                    <a:pt x="204" y="753"/>
                    <a:pt x="261" y="753"/>
                  </a:cubicBezTo>
                  <a:cubicBezTo>
                    <a:pt x="270" y="753"/>
                    <a:pt x="278" y="753"/>
                    <a:pt x="287" y="751"/>
                  </a:cubicBezTo>
                  <a:cubicBezTo>
                    <a:pt x="397" y="737"/>
                    <a:pt x="481" y="630"/>
                    <a:pt x="461" y="482"/>
                  </a:cubicBezTo>
                  <a:cubicBezTo>
                    <a:pt x="442" y="343"/>
                    <a:pt x="350" y="269"/>
                    <a:pt x="255" y="269"/>
                  </a:cubicBezTo>
                  <a:cubicBezTo>
                    <a:pt x="247" y="269"/>
                    <a:pt x="238" y="269"/>
                    <a:pt x="230" y="270"/>
                  </a:cubicBezTo>
                  <a:cubicBezTo>
                    <a:pt x="167" y="279"/>
                    <a:pt x="113" y="320"/>
                    <a:pt x="89" y="379"/>
                  </a:cubicBezTo>
                  <a:cubicBezTo>
                    <a:pt x="60" y="130"/>
                    <a:pt x="174" y="82"/>
                    <a:pt x="227" y="75"/>
                  </a:cubicBezTo>
                  <a:cubicBezTo>
                    <a:pt x="233" y="74"/>
                    <a:pt x="238" y="74"/>
                    <a:pt x="244" y="74"/>
                  </a:cubicBezTo>
                  <a:cubicBezTo>
                    <a:pt x="283" y="74"/>
                    <a:pt x="311" y="90"/>
                    <a:pt x="316" y="94"/>
                  </a:cubicBezTo>
                  <a:cubicBezTo>
                    <a:pt x="324" y="100"/>
                    <a:pt x="324" y="111"/>
                    <a:pt x="337" y="118"/>
                  </a:cubicBezTo>
                  <a:lnTo>
                    <a:pt x="385" y="48"/>
                  </a:lnTo>
                  <a:cubicBezTo>
                    <a:pt x="344" y="17"/>
                    <a:pt x="295" y="0"/>
                    <a:pt x="245" y="0"/>
                  </a:cubicBez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30"/>
            <p:cNvSpPr/>
            <p:nvPr/>
          </p:nvSpPr>
          <p:spPr>
            <a:xfrm>
              <a:off x="4575650" y="2228400"/>
              <a:ext cx="13275" cy="18650"/>
            </a:xfrm>
            <a:custGeom>
              <a:avLst/>
              <a:gdLst/>
              <a:ahLst/>
              <a:cxnLst/>
              <a:rect l="l" t="t" r="r" b="b"/>
              <a:pathLst>
                <a:path w="531" h="746" extrusionOk="0">
                  <a:moveTo>
                    <a:pt x="234" y="73"/>
                  </a:moveTo>
                  <a:cubicBezTo>
                    <a:pt x="271" y="73"/>
                    <a:pt x="315" y="98"/>
                    <a:pt x="350" y="152"/>
                  </a:cubicBezTo>
                  <a:lnTo>
                    <a:pt x="140" y="517"/>
                  </a:lnTo>
                  <a:cubicBezTo>
                    <a:pt x="124" y="478"/>
                    <a:pt x="112" y="433"/>
                    <a:pt x="105" y="381"/>
                  </a:cubicBezTo>
                  <a:cubicBezTo>
                    <a:pt x="81" y="196"/>
                    <a:pt x="152" y="83"/>
                    <a:pt x="224" y="73"/>
                  </a:cubicBezTo>
                  <a:cubicBezTo>
                    <a:pt x="227" y="73"/>
                    <a:pt x="231" y="73"/>
                    <a:pt x="234" y="73"/>
                  </a:cubicBezTo>
                  <a:close/>
                  <a:moveTo>
                    <a:pt x="388" y="226"/>
                  </a:moveTo>
                  <a:cubicBezTo>
                    <a:pt x="403" y="266"/>
                    <a:pt x="415" y="313"/>
                    <a:pt x="423" y="370"/>
                  </a:cubicBezTo>
                  <a:cubicBezTo>
                    <a:pt x="450" y="573"/>
                    <a:pt x="373" y="661"/>
                    <a:pt x="309" y="670"/>
                  </a:cubicBezTo>
                  <a:cubicBezTo>
                    <a:pt x="306" y="670"/>
                    <a:pt x="302" y="670"/>
                    <a:pt x="298" y="670"/>
                  </a:cubicBezTo>
                  <a:cubicBezTo>
                    <a:pt x="257" y="670"/>
                    <a:pt x="213" y="641"/>
                    <a:pt x="177" y="587"/>
                  </a:cubicBezTo>
                  <a:lnTo>
                    <a:pt x="388" y="226"/>
                  </a:lnTo>
                  <a:close/>
                  <a:moveTo>
                    <a:pt x="234" y="0"/>
                  </a:moveTo>
                  <a:cubicBezTo>
                    <a:pt x="228" y="0"/>
                    <a:pt x="221" y="1"/>
                    <a:pt x="215" y="2"/>
                  </a:cubicBezTo>
                  <a:cubicBezTo>
                    <a:pt x="101" y="17"/>
                    <a:pt x="0" y="174"/>
                    <a:pt x="31" y="406"/>
                  </a:cubicBezTo>
                  <a:cubicBezTo>
                    <a:pt x="60" y="627"/>
                    <a:pt x="185" y="745"/>
                    <a:pt x="296" y="745"/>
                  </a:cubicBezTo>
                  <a:cubicBezTo>
                    <a:pt x="303" y="745"/>
                    <a:pt x="310" y="745"/>
                    <a:pt x="316" y="744"/>
                  </a:cubicBezTo>
                  <a:cubicBezTo>
                    <a:pt x="421" y="730"/>
                    <a:pt x="530" y="600"/>
                    <a:pt x="497" y="350"/>
                  </a:cubicBezTo>
                  <a:cubicBezTo>
                    <a:pt x="466" y="117"/>
                    <a:pt x="342" y="0"/>
                    <a:pt x="234" y="0"/>
                  </a:cubicBez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30"/>
            <p:cNvSpPr/>
            <p:nvPr/>
          </p:nvSpPr>
          <p:spPr>
            <a:xfrm>
              <a:off x="4591350" y="2225950"/>
              <a:ext cx="12075" cy="19200"/>
            </a:xfrm>
            <a:custGeom>
              <a:avLst/>
              <a:gdLst/>
              <a:ahLst/>
              <a:cxnLst/>
              <a:rect l="l" t="t" r="r" b="b"/>
              <a:pathLst>
                <a:path w="483" h="768" extrusionOk="0">
                  <a:moveTo>
                    <a:pt x="368" y="0"/>
                  </a:moveTo>
                  <a:lnTo>
                    <a:pt x="1" y="49"/>
                  </a:lnTo>
                  <a:lnTo>
                    <a:pt x="25" y="421"/>
                  </a:lnTo>
                  <a:lnTo>
                    <a:pt x="80" y="435"/>
                  </a:lnTo>
                  <a:cubicBezTo>
                    <a:pt x="109" y="386"/>
                    <a:pt x="157" y="355"/>
                    <a:pt x="206" y="348"/>
                  </a:cubicBezTo>
                  <a:cubicBezTo>
                    <a:pt x="213" y="348"/>
                    <a:pt x="220" y="347"/>
                    <a:pt x="227" y="347"/>
                  </a:cubicBezTo>
                  <a:cubicBezTo>
                    <a:pt x="297" y="347"/>
                    <a:pt x="364" y="396"/>
                    <a:pt x="378" y="501"/>
                  </a:cubicBezTo>
                  <a:cubicBezTo>
                    <a:pt x="393" y="613"/>
                    <a:pt x="332" y="684"/>
                    <a:pt x="254" y="693"/>
                  </a:cubicBezTo>
                  <a:cubicBezTo>
                    <a:pt x="247" y="694"/>
                    <a:pt x="240" y="695"/>
                    <a:pt x="234" y="695"/>
                  </a:cubicBezTo>
                  <a:cubicBezTo>
                    <a:pt x="166" y="695"/>
                    <a:pt x="118" y="651"/>
                    <a:pt x="113" y="644"/>
                  </a:cubicBezTo>
                  <a:cubicBezTo>
                    <a:pt x="107" y="637"/>
                    <a:pt x="111" y="624"/>
                    <a:pt x="101" y="618"/>
                  </a:cubicBezTo>
                  <a:lnTo>
                    <a:pt x="35" y="682"/>
                  </a:lnTo>
                  <a:cubicBezTo>
                    <a:pt x="85" y="738"/>
                    <a:pt x="155" y="767"/>
                    <a:pt x="229" y="767"/>
                  </a:cubicBezTo>
                  <a:cubicBezTo>
                    <a:pt x="241" y="767"/>
                    <a:pt x="253" y="767"/>
                    <a:pt x="265" y="765"/>
                  </a:cubicBezTo>
                  <a:cubicBezTo>
                    <a:pt x="390" y="748"/>
                    <a:pt x="483" y="649"/>
                    <a:pt x="461" y="492"/>
                  </a:cubicBezTo>
                  <a:cubicBezTo>
                    <a:pt x="443" y="351"/>
                    <a:pt x="350" y="277"/>
                    <a:pt x="242" y="277"/>
                  </a:cubicBezTo>
                  <a:cubicBezTo>
                    <a:pt x="231" y="277"/>
                    <a:pt x="220" y="278"/>
                    <a:pt x="210" y="279"/>
                  </a:cubicBezTo>
                  <a:cubicBezTo>
                    <a:pt x="170" y="286"/>
                    <a:pt x="131" y="300"/>
                    <a:pt x="95" y="324"/>
                  </a:cubicBezTo>
                  <a:lnTo>
                    <a:pt x="79" y="114"/>
                  </a:lnTo>
                  <a:lnTo>
                    <a:pt x="378" y="73"/>
                  </a:lnTo>
                  <a:lnTo>
                    <a:pt x="368" y="0"/>
                  </a:ln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30"/>
            <p:cNvSpPr/>
            <p:nvPr/>
          </p:nvSpPr>
          <p:spPr>
            <a:xfrm>
              <a:off x="4619975" y="2222525"/>
              <a:ext cx="12575" cy="19025"/>
            </a:xfrm>
            <a:custGeom>
              <a:avLst/>
              <a:gdLst/>
              <a:ahLst/>
              <a:cxnLst/>
              <a:rect l="l" t="t" r="r" b="b"/>
              <a:pathLst>
                <a:path w="503" h="761" extrusionOk="0">
                  <a:moveTo>
                    <a:pt x="218" y="1"/>
                  </a:moveTo>
                  <a:cubicBezTo>
                    <a:pt x="208" y="1"/>
                    <a:pt x="198" y="1"/>
                    <a:pt x="188" y="3"/>
                  </a:cubicBezTo>
                  <a:cubicBezTo>
                    <a:pt x="105" y="14"/>
                    <a:pt x="34" y="69"/>
                    <a:pt x="1" y="148"/>
                  </a:cubicBezTo>
                  <a:lnTo>
                    <a:pt x="66" y="187"/>
                  </a:lnTo>
                  <a:cubicBezTo>
                    <a:pt x="71" y="176"/>
                    <a:pt x="68" y="169"/>
                    <a:pt x="73" y="159"/>
                  </a:cubicBezTo>
                  <a:cubicBezTo>
                    <a:pt x="86" y="130"/>
                    <a:pt x="125" y="85"/>
                    <a:pt x="188" y="76"/>
                  </a:cubicBezTo>
                  <a:cubicBezTo>
                    <a:pt x="194" y="75"/>
                    <a:pt x="201" y="75"/>
                    <a:pt x="207" y="75"/>
                  </a:cubicBezTo>
                  <a:cubicBezTo>
                    <a:pt x="277" y="75"/>
                    <a:pt x="336" y="124"/>
                    <a:pt x="346" y="195"/>
                  </a:cubicBezTo>
                  <a:cubicBezTo>
                    <a:pt x="357" y="284"/>
                    <a:pt x="291" y="357"/>
                    <a:pt x="245" y="411"/>
                  </a:cubicBezTo>
                  <a:cubicBezTo>
                    <a:pt x="173" y="497"/>
                    <a:pt x="116" y="581"/>
                    <a:pt x="71" y="709"/>
                  </a:cubicBezTo>
                  <a:lnTo>
                    <a:pt x="77" y="760"/>
                  </a:lnTo>
                  <a:lnTo>
                    <a:pt x="503" y="704"/>
                  </a:lnTo>
                  <a:lnTo>
                    <a:pt x="492" y="623"/>
                  </a:lnTo>
                  <a:cubicBezTo>
                    <a:pt x="491" y="622"/>
                    <a:pt x="490" y="622"/>
                    <a:pt x="489" y="622"/>
                  </a:cubicBezTo>
                  <a:cubicBezTo>
                    <a:pt x="483" y="622"/>
                    <a:pt x="479" y="627"/>
                    <a:pt x="477" y="630"/>
                  </a:cubicBezTo>
                  <a:cubicBezTo>
                    <a:pt x="473" y="634"/>
                    <a:pt x="470" y="635"/>
                    <a:pt x="465" y="636"/>
                  </a:cubicBezTo>
                  <a:lnTo>
                    <a:pt x="161" y="677"/>
                  </a:lnTo>
                  <a:cubicBezTo>
                    <a:pt x="208" y="563"/>
                    <a:pt x="283" y="480"/>
                    <a:pt x="328" y="423"/>
                  </a:cubicBezTo>
                  <a:cubicBezTo>
                    <a:pt x="374" y="367"/>
                    <a:pt x="439" y="283"/>
                    <a:pt x="425" y="178"/>
                  </a:cubicBezTo>
                  <a:cubicBezTo>
                    <a:pt x="411" y="75"/>
                    <a:pt x="323" y="1"/>
                    <a:pt x="218" y="1"/>
                  </a:cubicBez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30"/>
            <p:cNvSpPr/>
            <p:nvPr/>
          </p:nvSpPr>
          <p:spPr>
            <a:xfrm>
              <a:off x="4633800" y="2220600"/>
              <a:ext cx="13275" cy="18675"/>
            </a:xfrm>
            <a:custGeom>
              <a:avLst/>
              <a:gdLst/>
              <a:ahLst/>
              <a:cxnLst/>
              <a:rect l="l" t="t" r="r" b="b"/>
              <a:pathLst>
                <a:path w="531" h="747" extrusionOk="0">
                  <a:moveTo>
                    <a:pt x="234" y="73"/>
                  </a:moveTo>
                  <a:cubicBezTo>
                    <a:pt x="271" y="73"/>
                    <a:pt x="315" y="98"/>
                    <a:pt x="350" y="153"/>
                  </a:cubicBezTo>
                  <a:lnTo>
                    <a:pt x="140" y="517"/>
                  </a:lnTo>
                  <a:cubicBezTo>
                    <a:pt x="124" y="479"/>
                    <a:pt x="112" y="433"/>
                    <a:pt x="105" y="383"/>
                  </a:cubicBezTo>
                  <a:cubicBezTo>
                    <a:pt x="81" y="197"/>
                    <a:pt x="152" y="83"/>
                    <a:pt x="224" y="73"/>
                  </a:cubicBezTo>
                  <a:cubicBezTo>
                    <a:pt x="227" y="73"/>
                    <a:pt x="231" y="73"/>
                    <a:pt x="234" y="73"/>
                  </a:cubicBezTo>
                  <a:close/>
                  <a:moveTo>
                    <a:pt x="388" y="227"/>
                  </a:moveTo>
                  <a:cubicBezTo>
                    <a:pt x="403" y="266"/>
                    <a:pt x="415" y="314"/>
                    <a:pt x="423" y="370"/>
                  </a:cubicBezTo>
                  <a:cubicBezTo>
                    <a:pt x="450" y="573"/>
                    <a:pt x="373" y="662"/>
                    <a:pt x="309" y="670"/>
                  </a:cubicBezTo>
                  <a:cubicBezTo>
                    <a:pt x="305" y="670"/>
                    <a:pt x="301" y="671"/>
                    <a:pt x="297" y="671"/>
                  </a:cubicBezTo>
                  <a:cubicBezTo>
                    <a:pt x="257" y="671"/>
                    <a:pt x="213" y="641"/>
                    <a:pt x="177" y="587"/>
                  </a:cubicBezTo>
                  <a:lnTo>
                    <a:pt x="388" y="227"/>
                  </a:lnTo>
                  <a:close/>
                  <a:moveTo>
                    <a:pt x="234" y="1"/>
                  </a:moveTo>
                  <a:cubicBezTo>
                    <a:pt x="228" y="1"/>
                    <a:pt x="221" y="1"/>
                    <a:pt x="215" y="2"/>
                  </a:cubicBezTo>
                  <a:cubicBezTo>
                    <a:pt x="101" y="18"/>
                    <a:pt x="0" y="175"/>
                    <a:pt x="31" y="407"/>
                  </a:cubicBezTo>
                  <a:cubicBezTo>
                    <a:pt x="61" y="628"/>
                    <a:pt x="186" y="746"/>
                    <a:pt x="297" y="746"/>
                  </a:cubicBezTo>
                  <a:cubicBezTo>
                    <a:pt x="303" y="746"/>
                    <a:pt x="310" y="746"/>
                    <a:pt x="316" y="745"/>
                  </a:cubicBezTo>
                  <a:cubicBezTo>
                    <a:pt x="421" y="731"/>
                    <a:pt x="530" y="600"/>
                    <a:pt x="497" y="351"/>
                  </a:cubicBezTo>
                  <a:cubicBezTo>
                    <a:pt x="466" y="117"/>
                    <a:pt x="342" y="1"/>
                    <a:pt x="234" y="1"/>
                  </a:cubicBez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30"/>
            <p:cNvSpPr/>
            <p:nvPr/>
          </p:nvSpPr>
          <p:spPr>
            <a:xfrm>
              <a:off x="4649400" y="2218600"/>
              <a:ext cx="11375" cy="18900"/>
            </a:xfrm>
            <a:custGeom>
              <a:avLst/>
              <a:gdLst/>
              <a:ahLst/>
              <a:cxnLst/>
              <a:rect l="l" t="t" r="r" b="b"/>
              <a:pathLst>
                <a:path w="455" h="756" extrusionOk="0">
                  <a:moveTo>
                    <a:pt x="228" y="1"/>
                  </a:moveTo>
                  <a:lnTo>
                    <a:pt x="174" y="9"/>
                  </a:lnTo>
                  <a:lnTo>
                    <a:pt x="1" y="131"/>
                  </a:lnTo>
                  <a:lnTo>
                    <a:pt x="26" y="174"/>
                  </a:lnTo>
                  <a:lnTo>
                    <a:pt x="164" y="112"/>
                  </a:lnTo>
                  <a:lnTo>
                    <a:pt x="239" y="674"/>
                  </a:lnTo>
                  <a:lnTo>
                    <a:pt x="105" y="692"/>
                  </a:lnTo>
                  <a:lnTo>
                    <a:pt x="113" y="756"/>
                  </a:lnTo>
                  <a:lnTo>
                    <a:pt x="455" y="711"/>
                  </a:lnTo>
                  <a:lnTo>
                    <a:pt x="447" y="646"/>
                  </a:lnTo>
                  <a:lnTo>
                    <a:pt x="316" y="663"/>
                  </a:lnTo>
                  <a:lnTo>
                    <a:pt x="228" y="1"/>
                  </a:ln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30"/>
            <p:cNvSpPr/>
            <p:nvPr/>
          </p:nvSpPr>
          <p:spPr>
            <a:xfrm>
              <a:off x="4663250" y="2216675"/>
              <a:ext cx="12025" cy="18825"/>
            </a:xfrm>
            <a:custGeom>
              <a:avLst/>
              <a:gdLst/>
              <a:ahLst/>
              <a:cxnLst/>
              <a:rect l="l" t="t" r="r" b="b"/>
              <a:pathLst>
                <a:path w="481" h="753" extrusionOk="0">
                  <a:moveTo>
                    <a:pt x="218" y="74"/>
                  </a:moveTo>
                  <a:cubicBezTo>
                    <a:pt x="295" y="74"/>
                    <a:pt x="366" y="154"/>
                    <a:pt x="373" y="293"/>
                  </a:cubicBezTo>
                  <a:cubicBezTo>
                    <a:pt x="348" y="351"/>
                    <a:pt x="299" y="393"/>
                    <a:pt x="247" y="400"/>
                  </a:cubicBezTo>
                  <a:cubicBezTo>
                    <a:pt x="242" y="401"/>
                    <a:pt x="237" y="401"/>
                    <a:pt x="231" y="401"/>
                  </a:cubicBezTo>
                  <a:cubicBezTo>
                    <a:pt x="172" y="401"/>
                    <a:pt x="112" y="355"/>
                    <a:pt x="98" y="256"/>
                  </a:cubicBezTo>
                  <a:cubicBezTo>
                    <a:pt x="84" y="151"/>
                    <a:pt x="136" y="84"/>
                    <a:pt x="203" y="75"/>
                  </a:cubicBezTo>
                  <a:cubicBezTo>
                    <a:pt x="208" y="74"/>
                    <a:pt x="213" y="74"/>
                    <a:pt x="218" y="74"/>
                  </a:cubicBezTo>
                  <a:close/>
                  <a:moveTo>
                    <a:pt x="220" y="1"/>
                  </a:moveTo>
                  <a:cubicBezTo>
                    <a:pt x="211" y="1"/>
                    <a:pt x="203" y="1"/>
                    <a:pt x="194" y="3"/>
                  </a:cubicBezTo>
                  <a:cubicBezTo>
                    <a:pt x="81" y="17"/>
                    <a:pt x="0" y="129"/>
                    <a:pt x="19" y="270"/>
                  </a:cubicBezTo>
                  <a:cubicBezTo>
                    <a:pt x="36" y="399"/>
                    <a:pt x="127" y="474"/>
                    <a:pt x="224" y="474"/>
                  </a:cubicBezTo>
                  <a:cubicBezTo>
                    <a:pt x="233" y="474"/>
                    <a:pt x="241" y="473"/>
                    <a:pt x="249" y="472"/>
                  </a:cubicBezTo>
                  <a:cubicBezTo>
                    <a:pt x="308" y="464"/>
                    <a:pt x="360" y="427"/>
                    <a:pt x="388" y="374"/>
                  </a:cubicBezTo>
                  <a:lnTo>
                    <a:pt x="388" y="374"/>
                  </a:lnTo>
                  <a:cubicBezTo>
                    <a:pt x="399" y="487"/>
                    <a:pt x="387" y="538"/>
                    <a:pt x="382" y="557"/>
                  </a:cubicBezTo>
                  <a:cubicBezTo>
                    <a:pt x="361" y="635"/>
                    <a:pt x="304" y="669"/>
                    <a:pt x="253" y="676"/>
                  </a:cubicBezTo>
                  <a:cubicBezTo>
                    <a:pt x="245" y="677"/>
                    <a:pt x="238" y="677"/>
                    <a:pt x="231" y="677"/>
                  </a:cubicBezTo>
                  <a:cubicBezTo>
                    <a:pt x="190" y="677"/>
                    <a:pt x="162" y="662"/>
                    <a:pt x="162" y="661"/>
                  </a:cubicBezTo>
                  <a:cubicBezTo>
                    <a:pt x="150" y="655"/>
                    <a:pt x="152" y="642"/>
                    <a:pt x="139" y="636"/>
                  </a:cubicBezTo>
                  <a:lnTo>
                    <a:pt x="91" y="705"/>
                  </a:lnTo>
                  <a:cubicBezTo>
                    <a:pt x="131" y="736"/>
                    <a:pt x="181" y="753"/>
                    <a:pt x="230" y="753"/>
                  </a:cubicBezTo>
                  <a:cubicBezTo>
                    <a:pt x="240" y="753"/>
                    <a:pt x="250" y="752"/>
                    <a:pt x="260" y="751"/>
                  </a:cubicBezTo>
                  <a:cubicBezTo>
                    <a:pt x="349" y="739"/>
                    <a:pt x="434" y="673"/>
                    <a:pt x="462" y="552"/>
                  </a:cubicBezTo>
                  <a:cubicBezTo>
                    <a:pt x="471" y="517"/>
                    <a:pt x="480" y="451"/>
                    <a:pt x="465" y="333"/>
                  </a:cubicBezTo>
                  <a:cubicBezTo>
                    <a:pt x="452" y="242"/>
                    <a:pt x="436" y="181"/>
                    <a:pt x="412" y="133"/>
                  </a:cubicBezTo>
                  <a:cubicBezTo>
                    <a:pt x="366" y="39"/>
                    <a:pt x="290" y="1"/>
                    <a:pt x="220" y="1"/>
                  </a:cubicBez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30"/>
            <p:cNvSpPr/>
            <p:nvPr/>
          </p:nvSpPr>
          <p:spPr>
            <a:xfrm>
              <a:off x="4467475" y="2026175"/>
              <a:ext cx="131350" cy="130650"/>
            </a:xfrm>
            <a:custGeom>
              <a:avLst/>
              <a:gdLst/>
              <a:ahLst/>
              <a:cxnLst/>
              <a:rect l="l" t="t" r="r" b="b"/>
              <a:pathLst>
                <a:path w="5254" h="5226" extrusionOk="0">
                  <a:moveTo>
                    <a:pt x="2181" y="1"/>
                  </a:moveTo>
                  <a:cubicBezTo>
                    <a:pt x="2169" y="1"/>
                    <a:pt x="2157" y="2"/>
                    <a:pt x="2144" y="4"/>
                  </a:cubicBezTo>
                  <a:cubicBezTo>
                    <a:pt x="2014" y="22"/>
                    <a:pt x="1951" y="116"/>
                    <a:pt x="1890" y="342"/>
                  </a:cubicBezTo>
                  <a:cubicBezTo>
                    <a:pt x="1825" y="582"/>
                    <a:pt x="1834" y="1112"/>
                    <a:pt x="1904" y="1725"/>
                  </a:cubicBezTo>
                  <a:lnTo>
                    <a:pt x="0" y="3662"/>
                  </a:lnTo>
                  <a:lnTo>
                    <a:pt x="33" y="3899"/>
                  </a:lnTo>
                  <a:lnTo>
                    <a:pt x="183" y="3755"/>
                  </a:lnTo>
                  <a:lnTo>
                    <a:pt x="2069" y="2778"/>
                  </a:lnTo>
                  <a:cubicBezTo>
                    <a:pt x="2179" y="3361"/>
                    <a:pt x="2321" y="3941"/>
                    <a:pt x="2464" y="4367"/>
                  </a:cubicBezTo>
                  <a:lnTo>
                    <a:pt x="1881" y="5029"/>
                  </a:lnTo>
                  <a:lnTo>
                    <a:pt x="1908" y="5226"/>
                  </a:lnTo>
                  <a:lnTo>
                    <a:pt x="2715" y="4928"/>
                  </a:lnTo>
                  <a:cubicBezTo>
                    <a:pt x="2761" y="4991"/>
                    <a:pt x="2804" y="5026"/>
                    <a:pt x="2845" y="5026"/>
                  </a:cubicBezTo>
                  <a:cubicBezTo>
                    <a:pt x="2849" y="5026"/>
                    <a:pt x="2852" y="5025"/>
                    <a:pt x="2855" y="5025"/>
                  </a:cubicBezTo>
                  <a:cubicBezTo>
                    <a:pt x="2899" y="5019"/>
                    <a:pt x="2935" y="4972"/>
                    <a:pt x="2963" y="4893"/>
                  </a:cubicBezTo>
                  <a:lnTo>
                    <a:pt x="3821" y="4955"/>
                  </a:lnTo>
                  <a:lnTo>
                    <a:pt x="3821" y="4955"/>
                  </a:lnTo>
                  <a:lnTo>
                    <a:pt x="3793" y="4759"/>
                  </a:lnTo>
                  <a:lnTo>
                    <a:pt x="3049" y="4284"/>
                  </a:lnTo>
                  <a:cubicBezTo>
                    <a:pt x="3068" y="3836"/>
                    <a:pt x="3042" y="3239"/>
                    <a:pt x="2987" y="2648"/>
                  </a:cubicBezTo>
                  <a:lnTo>
                    <a:pt x="2987" y="2648"/>
                  </a:lnTo>
                  <a:lnTo>
                    <a:pt x="5070" y="3063"/>
                  </a:lnTo>
                  <a:lnTo>
                    <a:pt x="5254" y="3159"/>
                  </a:lnTo>
                  <a:lnTo>
                    <a:pt x="5221" y="2923"/>
                  </a:lnTo>
                  <a:lnTo>
                    <a:pt x="2853" y="1591"/>
                  </a:lnTo>
                  <a:cubicBezTo>
                    <a:pt x="2750" y="982"/>
                    <a:pt x="2611" y="471"/>
                    <a:pt x="2482" y="259"/>
                  </a:cubicBezTo>
                  <a:cubicBezTo>
                    <a:pt x="2373" y="78"/>
                    <a:pt x="2291" y="1"/>
                    <a:pt x="2181" y="1"/>
                  </a:cubicBez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78" name="Google Shape;1578;p30"/>
          <p:cNvGrpSpPr/>
          <p:nvPr/>
        </p:nvGrpSpPr>
        <p:grpSpPr>
          <a:xfrm>
            <a:off x="1145917" y="2273209"/>
            <a:ext cx="905349" cy="905298"/>
            <a:chOff x="1988850" y="133300"/>
            <a:chExt cx="447550" cy="447525"/>
          </a:xfrm>
        </p:grpSpPr>
        <p:sp>
          <p:nvSpPr>
            <p:cNvPr id="1579" name="Google Shape;1579;p30"/>
            <p:cNvSpPr/>
            <p:nvPr/>
          </p:nvSpPr>
          <p:spPr>
            <a:xfrm>
              <a:off x="2095025" y="364700"/>
              <a:ext cx="54950" cy="48150"/>
            </a:xfrm>
            <a:custGeom>
              <a:avLst/>
              <a:gdLst/>
              <a:ahLst/>
              <a:cxnLst/>
              <a:rect l="l" t="t" r="r" b="b"/>
              <a:pathLst>
                <a:path w="2198" h="1926" extrusionOk="0">
                  <a:moveTo>
                    <a:pt x="902" y="434"/>
                  </a:moveTo>
                  <a:cubicBezTo>
                    <a:pt x="912" y="434"/>
                    <a:pt x="922" y="435"/>
                    <a:pt x="933" y="437"/>
                  </a:cubicBezTo>
                  <a:cubicBezTo>
                    <a:pt x="975" y="443"/>
                    <a:pt x="1014" y="469"/>
                    <a:pt x="1050" y="515"/>
                  </a:cubicBezTo>
                  <a:cubicBezTo>
                    <a:pt x="1086" y="560"/>
                    <a:pt x="1105" y="603"/>
                    <a:pt x="1105" y="643"/>
                  </a:cubicBezTo>
                  <a:cubicBezTo>
                    <a:pt x="1105" y="683"/>
                    <a:pt x="1095" y="712"/>
                    <a:pt x="1072" y="730"/>
                  </a:cubicBezTo>
                  <a:lnTo>
                    <a:pt x="843" y="913"/>
                  </a:lnTo>
                  <a:lnTo>
                    <a:pt x="617" y="629"/>
                  </a:lnTo>
                  <a:lnTo>
                    <a:pt x="837" y="454"/>
                  </a:lnTo>
                  <a:cubicBezTo>
                    <a:pt x="853" y="441"/>
                    <a:pt x="875" y="434"/>
                    <a:pt x="902" y="434"/>
                  </a:cubicBezTo>
                  <a:close/>
                  <a:moveTo>
                    <a:pt x="954" y="0"/>
                  </a:moveTo>
                  <a:cubicBezTo>
                    <a:pt x="910" y="0"/>
                    <a:pt x="865" y="5"/>
                    <a:pt x="820" y="15"/>
                  </a:cubicBezTo>
                  <a:cubicBezTo>
                    <a:pt x="744" y="33"/>
                    <a:pt x="674" y="67"/>
                    <a:pt x="609" y="118"/>
                  </a:cubicBezTo>
                  <a:lnTo>
                    <a:pt x="1" y="602"/>
                  </a:lnTo>
                  <a:lnTo>
                    <a:pt x="1056" y="1926"/>
                  </a:lnTo>
                  <a:lnTo>
                    <a:pt x="1419" y="1636"/>
                  </a:lnTo>
                  <a:lnTo>
                    <a:pt x="1095" y="1230"/>
                  </a:lnTo>
                  <a:lnTo>
                    <a:pt x="1231" y="1121"/>
                  </a:lnTo>
                  <a:lnTo>
                    <a:pt x="1788" y="1342"/>
                  </a:lnTo>
                  <a:lnTo>
                    <a:pt x="2198" y="1015"/>
                  </a:lnTo>
                  <a:lnTo>
                    <a:pt x="1531" y="751"/>
                  </a:lnTo>
                  <a:cubicBezTo>
                    <a:pt x="1557" y="661"/>
                    <a:pt x="1560" y="570"/>
                    <a:pt x="1541" y="477"/>
                  </a:cubicBezTo>
                  <a:cubicBezTo>
                    <a:pt x="1522" y="384"/>
                    <a:pt x="1481" y="299"/>
                    <a:pt x="1420" y="221"/>
                  </a:cubicBezTo>
                  <a:cubicBezTo>
                    <a:pt x="1375" y="165"/>
                    <a:pt x="1320" y="119"/>
                    <a:pt x="1253" y="82"/>
                  </a:cubicBezTo>
                  <a:cubicBezTo>
                    <a:pt x="1187" y="44"/>
                    <a:pt x="1117" y="20"/>
                    <a:pt x="1043" y="7"/>
                  </a:cubicBezTo>
                  <a:cubicBezTo>
                    <a:pt x="1014" y="3"/>
                    <a:pt x="984" y="0"/>
                    <a:pt x="954" y="0"/>
                  </a:cubicBez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30"/>
            <p:cNvSpPr/>
            <p:nvPr/>
          </p:nvSpPr>
          <p:spPr>
            <a:xfrm>
              <a:off x="2125750" y="331500"/>
              <a:ext cx="49175" cy="49875"/>
            </a:xfrm>
            <a:custGeom>
              <a:avLst/>
              <a:gdLst/>
              <a:ahLst/>
              <a:cxnLst/>
              <a:rect l="l" t="t" r="r" b="b"/>
              <a:pathLst>
                <a:path w="1967" h="1995" extrusionOk="0">
                  <a:moveTo>
                    <a:pt x="1196" y="0"/>
                  </a:moveTo>
                  <a:lnTo>
                    <a:pt x="832" y="289"/>
                  </a:lnTo>
                  <a:lnTo>
                    <a:pt x="1374" y="969"/>
                  </a:lnTo>
                  <a:cubicBezTo>
                    <a:pt x="1409" y="1013"/>
                    <a:pt x="1438" y="1059"/>
                    <a:pt x="1460" y="1105"/>
                  </a:cubicBezTo>
                  <a:cubicBezTo>
                    <a:pt x="1484" y="1152"/>
                    <a:pt x="1498" y="1198"/>
                    <a:pt x="1503" y="1243"/>
                  </a:cubicBezTo>
                  <a:cubicBezTo>
                    <a:pt x="1509" y="1288"/>
                    <a:pt x="1504" y="1333"/>
                    <a:pt x="1489" y="1375"/>
                  </a:cubicBezTo>
                  <a:cubicBezTo>
                    <a:pt x="1474" y="1417"/>
                    <a:pt x="1445" y="1455"/>
                    <a:pt x="1403" y="1489"/>
                  </a:cubicBezTo>
                  <a:cubicBezTo>
                    <a:pt x="1362" y="1522"/>
                    <a:pt x="1318" y="1542"/>
                    <a:pt x="1275" y="1547"/>
                  </a:cubicBezTo>
                  <a:cubicBezTo>
                    <a:pt x="1263" y="1548"/>
                    <a:pt x="1251" y="1549"/>
                    <a:pt x="1240" y="1549"/>
                  </a:cubicBezTo>
                  <a:cubicBezTo>
                    <a:pt x="1208" y="1549"/>
                    <a:pt x="1176" y="1543"/>
                    <a:pt x="1145" y="1532"/>
                  </a:cubicBezTo>
                  <a:cubicBezTo>
                    <a:pt x="1102" y="1516"/>
                    <a:pt x="1060" y="1492"/>
                    <a:pt x="1019" y="1458"/>
                  </a:cubicBezTo>
                  <a:cubicBezTo>
                    <a:pt x="978" y="1424"/>
                    <a:pt x="941" y="1386"/>
                    <a:pt x="906" y="1342"/>
                  </a:cubicBezTo>
                  <a:lnTo>
                    <a:pt x="364" y="662"/>
                  </a:lnTo>
                  <a:lnTo>
                    <a:pt x="0" y="951"/>
                  </a:lnTo>
                  <a:lnTo>
                    <a:pt x="543" y="1632"/>
                  </a:lnTo>
                  <a:cubicBezTo>
                    <a:pt x="613" y="1720"/>
                    <a:pt x="691" y="1795"/>
                    <a:pt x="776" y="1856"/>
                  </a:cubicBezTo>
                  <a:cubicBezTo>
                    <a:pt x="861" y="1917"/>
                    <a:pt x="952" y="1958"/>
                    <a:pt x="1047" y="1979"/>
                  </a:cubicBezTo>
                  <a:cubicBezTo>
                    <a:pt x="1092" y="1989"/>
                    <a:pt x="1138" y="1994"/>
                    <a:pt x="1184" y="1994"/>
                  </a:cubicBezTo>
                  <a:cubicBezTo>
                    <a:pt x="1237" y="1994"/>
                    <a:pt x="1291" y="1987"/>
                    <a:pt x="1347" y="1974"/>
                  </a:cubicBezTo>
                  <a:cubicBezTo>
                    <a:pt x="1450" y="1950"/>
                    <a:pt x="1555" y="1895"/>
                    <a:pt x="1660" y="1811"/>
                  </a:cubicBezTo>
                  <a:cubicBezTo>
                    <a:pt x="1762" y="1730"/>
                    <a:pt x="1837" y="1643"/>
                    <a:pt x="1885" y="1549"/>
                  </a:cubicBezTo>
                  <a:cubicBezTo>
                    <a:pt x="1934" y="1456"/>
                    <a:pt x="1961" y="1361"/>
                    <a:pt x="1963" y="1262"/>
                  </a:cubicBezTo>
                  <a:cubicBezTo>
                    <a:pt x="1967" y="1164"/>
                    <a:pt x="1948" y="1066"/>
                    <a:pt x="1908" y="967"/>
                  </a:cubicBezTo>
                  <a:cubicBezTo>
                    <a:pt x="1867" y="868"/>
                    <a:pt x="1811" y="772"/>
                    <a:pt x="1738" y="680"/>
                  </a:cubicBezTo>
                  <a:lnTo>
                    <a:pt x="1196" y="0"/>
                  </a:ln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30"/>
            <p:cNvSpPr/>
            <p:nvPr/>
          </p:nvSpPr>
          <p:spPr>
            <a:xfrm>
              <a:off x="2165425" y="311575"/>
              <a:ext cx="41750" cy="47200"/>
            </a:xfrm>
            <a:custGeom>
              <a:avLst/>
              <a:gdLst/>
              <a:ahLst/>
              <a:cxnLst/>
              <a:rect l="l" t="t" r="r" b="b"/>
              <a:pathLst>
                <a:path w="1670" h="1888" extrusionOk="0">
                  <a:moveTo>
                    <a:pt x="881" y="0"/>
                  </a:moveTo>
                  <a:cubicBezTo>
                    <a:pt x="840" y="9"/>
                    <a:pt x="794" y="19"/>
                    <a:pt x="743" y="32"/>
                  </a:cubicBezTo>
                  <a:cubicBezTo>
                    <a:pt x="692" y="46"/>
                    <a:pt x="640" y="62"/>
                    <a:pt x="586" y="81"/>
                  </a:cubicBezTo>
                  <a:cubicBezTo>
                    <a:pt x="531" y="101"/>
                    <a:pt x="477" y="125"/>
                    <a:pt x="424" y="153"/>
                  </a:cubicBezTo>
                  <a:cubicBezTo>
                    <a:pt x="370" y="180"/>
                    <a:pt x="319" y="212"/>
                    <a:pt x="271" y="252"/>
                  </a:cubicBezTo>
                  <a:cubicBezTo>
                    <a:pt x="205" y="304"/>
                    <a:pt x="150" y="363"/>
                    <a:pt x="106" y="430"/>
                  </a:cubicBezTo>
                  <a:cubicBezTo>
                    <a:pt x="63" y="496"/>
                    <a:pt x="33" y="566"/>
                    <a:pt x="16" y="639"/>
                  </a:cubicBezTo>
                  <a:cubicBezTo>
                    <a:pt x="1" y="713"/>
                    <a:pt x="1" y="789"/>
                    <a:pt x="19" y="866"/>
                  </a:cubicBezTo>
                  <a:cubicBezTo>
                    <a:pt x="37" y="943"/>
                    <a:pt x="75" y="1019"/>
                    <a:pt x="133" y="1092"/>
                  </a:cubicBezTo>
                  <a:cubicBezTo>
                    <a:pt x="172" y="1140"/>
                    <a:pt x="213" y="1178"/>
                    <a:pt x="255" y="1205"/>
                  </a:cubicBezTo>
                  <a:cubicBezTo>
                    <a:pt x="298" y="1232"/>
                    <a:pt x="345" y="1250"/>
                    <a:pt x="395" y="1257"/>
                  </a:cubicBezTo>
                  <a:cubicBezTo>
                    <a:pt x="416" y="1260"/>
                    <a:pt x="438" y="1261"/>
                    <a:pt x="461" y="1261"/>
                  </a:cubicBezTo>
                  <a:cubicBezTo>
                    <a:pt x="493" y="1261"/>
                    <a:pt x="527" y="1258"/>
                    <a:pt x="562" y="1252"/>
                  </a:cubicBezTo>
                  <a:cubicBezTo>
                    <a:pt x="622" y="1241"/>
                    <a:pt x="690" y="1222"/>
                    <a:pt x="764" y="1196"/>
                  </a:cubicBezTo>
                  <a:cubicBezTo>
                    <a:pt x="814" y="1178"/>
                    <a:pt x="862" y="1160"/>
                    <a:pt x="905" y="1141"/>
                  </a:cubicBezTo>
                  <a:cubicBezTo>
                    <a:pt x="949" y="1123"/>
                    <a:pt x="988" y="1108"/>
                    <a:pt x="1023" y="1097"/>
                  </a:cubicBezTo>
                  <a:cubicBezTo>
                    <a:pt x="1058" y="1085"/>
                    <a:pt x="1089" y="1079"/>
                    <a:pt x="1115" y="1079"/>
                  </a:cubicBezTo>
                  <a:cubicBezTo>
                    <a:pt x="1141" y="1080"/>
                    <a:pt x="1161" y="1090"/>
                    <a:pt x="1176" y="1109"/>
                  </a:cubicBezTo>
                  <a:cubicBezTo>
                    <a:pt x="1190" y="1126"/>
                    <a:pt x="1193" y="1147"/>
                    <a:pt x="1186" y="1169"/>
                  </a:cubicBezTo>
                  <a:cubicBezTo>
                    <a:pt x="1179" y="1192"/>
                    <a:pt x="1156" y="1219"/>
                    <a:pt x="1116" y="1251"/>
                  </a:cubicBezTo>
                  <a:cubicBezTo>
                    <a:pt x="1063" y="1292"/>
                    <a:pt x="1007" y="1326"/>
                    <a:pt x="945" y="1351"/>
                  </a:cubicBezTo>
                  <a:cubicBezTo>
                    <a:pt x="882" y="1376"/>
                    <a:pt x="823" y="1395"/>
                    <a:pt x="769" y="1408"/>
                  </a:cubicBezTo>
                  <a:cubicBezTo>
                    <a:pt x="704" y="1425"/>
                    <a:pt x="640" y="1436"/>
                    <a:pt x="575" y="1444"/>
                  </a:cubicBezTo>
                  <a:lnTo>
                    <a:pt x="672" y="1888"/>
                  </a:lnTo>
                  <a:cubicBezTo>
                    <a:pt x="731" y="1879"/>
                    <a:pt x="791" y="1866"/>
                    <a:pt x="852" y="1848"/>
                  </a:cubicBezTo>
                  <a:cubicBezTo>
                    <a:pt x="914" y="1829"/>
                    <a:pt x="975" y="1807"/>
                    <a:pt x="1036" y="1780"/>
                  </a:cubicBezTo>
                  <a:cubicBezTo>
                    <a:pt x="1097" y="1754"/>
                    <a:pt x="1157" y="1725"/>
                    <a:pt x="1213" y="1691"/>
                  </a:cubicBezTo>
                  <a:cubicBezTo>
                    <a:pt x="1270" y="1658"/>
                    <a:pt x="1323" y="1622"/>
                    <a:pt x="1372" y="1584"/>
                  </a:cubicBezTo>
                  <a:cubicBezTo>
                    <a:pt x="1433" y="1535"/>
                    <a:pt x="1487" y="1480"/>
                    <a:pt x="1537" y="1417"/>
                  </a:cubicBezTo>
                  <a:cubicBezTo>
                    <a:pt x="1585" y="1355"/>
                    <a:pt x="1620" y="1289"/>
                    <a:pt x="1643" y="1218"/>
                  </a:cubicBezTo>
                  <a:cubicBezTo>
                    <a:pt x="1665" y="1148"/>
                    <a:pt x="1669" y="1074"/>
                    <a:pt x="1655" y="996"/>
                  </a:cubicBezTo>
                  <a:cubicBezTo>
                    <a:pt x="1641" y="920"/>
                    <a:pt x="1603" y="841"/>
                    <a:pt x="1539" y="761"/>
                  </a:cubicBezTo>
                  <a:cubicBezTo>
                    <a:pt x="1489" y="699"/>
                    <a:pt x="1439" y="654"/>
                    <a:pt x="1386" y="625"/>
                  </a:cubicBezTo>
                  <a:cubicBezTo>
                    <a:pt x="1332" y="596"/>
                    <a:pt x="1275" y="581"/>
                    <a:pt x="1217" y="578"/>
                  </a:cubicBezTo>
                  <a:cubicBezTo>
                    <a:pt x="1209" y="578"/>
                    <a:pt x="1201" y="578"/>
                    <a:pt x="1193" y="578"/>
                  </a:cubicBezTo>
                  <a:cubicBezTo>
                    <a:pt x="1140" y="578"/>
                    <a:pt x="1086" y="585"/>
                    <a:pt x="1028" y="599"/>
                  </a:cubicBezTo>
                  <a:cubicBezTo>
                    <a:pt x="961" y="616"/>
                    <a:pt x="890" y="639"/>
                    <a:pt x="814" y="669"/>
                  </a:cubicBezTo>
                  <a:cubicBezTo>
                    <a:pt x="766" y="687"/>
                    <a:pt x="723" y="704"/>
                    <a:pt x="685" y="720"/>
                  </a:cubicBezTo>
                  <a:cubicBezTo>
                    <a:pt x="648" y="735"/>
                    <a:pt x="615" y="747"/>
                    <a:pt x="587" y="754"/>
                  </a:cubicBezTo>
                  <a:cubicBezTo>
                    <a:pt x="564" y="760"/>
                    <a:pt x="543" y="763"/>
                    <a:pt x="526" y="763"/>
                  </a:cubicBezTo>
                  <a:cubicBezTo>
                    <a:pt x="521" y="763"/>
                    <a:pt x="517" y="763"/>
                    <a:pt x="513" y="762"/>
                  </a:cubicBezTo>
                  <a:cubicBezTo>
                    <a:pt x="493" y="760"/>
                    <a:pt x="477" y="750"/>
                    <a:pt x="463" y="733"/>
                  </a:cubicBezTo>
                  <a:cubicBezTo>
                    <a:pt x="443" y="709"/>
                    <a:pt x="440" y="685"/>
                    <a:pt x="451" y="659"/>
                  </a:cubicBezTo>
                  <a:cubicBezTo>
                    <a:pt x="463" y="634"/>
                    <a:pt x="484" y="609"/>
                    <a:pt x="517" y="582"/>
                  </a:cubicBezTo>
                  <a:cubicBezTo>
                    <a:pt x="556" y="551"/>
                    <a:pt x="602" y="525"/>
                    <a:pt x="655" y="505"/>
                  </a:cubicBezTo>
                  <a:cubicBezTo>
                    <a:pt x="706" y="485"/>
                    <a:pt x="755" y="469"/>
                    <a:pt x="801" y="457"/>
                  </a:cubicBezTo>
                  <a:cubicBezTo>
                    <a:pt x="854" y="443"/>
                    <a:pt x="909" y="432"/>
                    <a:pt x="964" y="424"/>
                  </a:cubicBezTo>
                  <a:lnTo>
                    <a:pt x="881" y="0"/>
                  </a:ln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30"/>
            <p:cNvSpPr/>
            <p:nvPr/>
          </p:nvSpPr>
          <p:spPr>
            <a:xfrm>
              <a:off x="2194175" y="288675"/>
              <a:ext cx="41750" cy="47200"/>
            </a:xfrm>
            <a:custGeom>
              <a:avLst/>
              <a:gdLst/>
              <a:ahLst/>
              <a:cxnLst/>
              <a:rect l="l" t="t" r="r" b="b"/>
              <a:pathLst>
                <a:path w="1670" h="1888" extrusionOk="0">
                  <a:moveTo>
                    <a:pt x="882" y="0"/>
                  </a:moveTo>
                  <a:cubicBezTo>
                    <a:pt x="840" y="9"/>
                    <a:pt x="793" y="19"/>
                    <a:pt x="743" y="32"/>
                  </a:cubicBezTo>
                  <a:cubicBezTo>
                    <a:pt x="692" y="46"/>
                    <a:pt x="640" y="62"/>
                    <a:pt x="586" y="82"/>
                  </a:cubicBezTo>
                  <a:cubicBezTo>
                    <a:pt x="531" y="101"/>
                    <a:pt x="477" y="125"/>
                    <a:pt x="424" y="153"/>
                  </a:cubicBezTo>
                  <a:cubicBezTo>
                    <a:pt x="371" y="180"/>
                    <a:pt x="319" y="212"/>
                    <a:pt x="271" y="252"/>
                  </a:cubicBezTo>
                  <a:cubicBezTo>
                    <a:pt x="205" y="304"/>
                    <a:pt x="151" y="363"/>
                    <a:pt x="107" y="430"/>
                  </a:cubicBezTo>
                  <a:cubicBezTo>
                    <a:pt x="63" y="496"/>
                    <a:pt x="33" y="566"/>
                    <a:pt x="17" y="639"/>
                  </a:cubicBezTo>
                  <a:cubicBezTo>
                    <a:pt x="1" y="714"/>
                    <a:pt x="2" y="789"/>
                    <a:pt x="19" y="866"/>
                  </a:cubicBezTo>
                  <a:cubicBezTo>
                    <a:pt x="37" y="944"/>
                    <a:pt x="75" y="1019"/>
                    <a:pt x="133" y="1092"/>
                  </a:cubicBezTo>
                  <a:cubicBezTo>
                    <a:pt x="172" y="1140"/>
                    <a:pt x="213" y="1178"/>
                    <a:pt x="256" y="1205"/>
                  </a:cubicBezTo>
                  <a:cubicBezTo>
                    <a:pt x="298" y="1232"/>
                    <a:pt x="345" y="1250"/>
                    <a:pt x="395" y="1257"/>
                  </a:cubicBezTo>
                  <a:cubicBezTo>
                    <a:pt x="416" y="1260"/>
                    <a:pt x="438" y="1262"/>
                    <a:pt x="461" y="1262"/>
                  </a:cubicBezTo>
                  <a:cubicBezTo>
                    <a:pt x="493" y="1262"/>
                    <a:pt x="527" y="1258"/>
                    <a:pt x="562" y="1252"/>
                  </a:cubicBezTo>
                  <a:cubicBezTo>
                    <a:pt x="623" y="1241"/>
                    <a:pt x="690" y="1223"/>
                    <a:pt x="765" y="1196"/>
                  </a:cubicBezTo>
                  <a:cubicBezTo>
                    <a:pt x="815" y="1178"/>
                    <a:pt x="862" y="1160"/>
                    <a:pt x="905" y="1141"/>
                  </a:cubicBezTo>
                  <a:cubicBezTo>
                    <a:pt x="949" y="1123"/>
                    <a:pt x="988" y="1108"/>
                    <a:pt x="1023" y="1097"/>
                  </a:cubicBezTo>
                  <a:cubicBezTo>
                    <a:pt x="1059" y="1085"/>
                    <a:pt x="1089" y="1079"/>
                    <a:pt x="1115" y="1079"/>
                  </a:cubicBezTo>
                  <a:cubicBezTo>
                    <a:pt x="1141" y="1080"/>
                    <a:pt x="1161" y="1090"/>
                    <a:pt x="1176" y="1109"/>
                  </a:cubicBezTo>
                  <a:cubicBezTo>
                    <a:pt x="1190" y="1127"/>
                    <a:pt x="1193" y="1147"/>
                    <a:pt x="1186" y="1169"/>
                  </a:cubicBezTo>
                  <a:cubicBezTo>
                    <a:pt x="1179" y="1192"/>
                    <a:pt x="1156" y="1219"/>
                    <a:pt x="1116" y="1251"/>
                  </a:cubicBezTo>
                  <a:cubicBezTo>
                    <a:pt x="1064" y="1292"/>
                    <a:pt x="1006" y="1326"/>
                    <a:pt x="944" y="1351"/>
                  </a:cubicBezTo>
                  <a:cubicBezTo>
                    <a:pt x="882" y="1376"/>
                    <a:pt x="824" y="1395"/>
                    <a:pt x="769" y="1409"/>
                  </a:cubicBezTo>
                  <a:cubicBezTo>
                    <a:pt x="705" y="1425"/>
                    <a:pt x="641" y="1436"/>
                    <a:pt x="575" y="1444"/>
                  </a:cubicBezTo>
                  <a:lnTo>
                    <a:pt x="672" y="1888"/>
                  </a:lnTo>
                  <a:cubicBezTo>
                    <a:pt x="731" y="1879"/>
                    <a:pt x="791" y="1866"/>
                    <a:pt x="853" y="1848"/>
                  </a:cubicBezTo>
                  <a:cubicBezTo>
                    <a:pt x="914" y="1829"/>
                    <a:pt x="975" y="1807"/>
                    <a:pt x="1036" y="1781"/>
                  </a:cubicBezTo>
                  <a:cubicBezTo>
                    <a:pt x="1097" y="1754"/>
                    <a:pt x="1157" y="1725"/>
                    <a:pt x="1213" y="1691"/>
                  </a:cubicBezTo>
                  <a:cubicBezTo>
                    <a:pt x="1270" y="1658"/>
                    <a:pt x="1323" y="1622"/>
                    <a:pt x="1371" y="1584"/>
                  </a:cubicBezTo>
                  <a:cubicBezTo>
                    <a:pt x="1433" y="1535"/>
                    <a:pt x="1488" y="1480"/>
                    <a:pt x="1536" y="1417"/>
                  </a:cubicBezTo>
                  <a:cubicBezTo>
                    <a:pt x="1585" y="1355"/>
                    <a:pt x="1621" y="1289"/>
                    <a:pt x="1643" y="1218"/>
                  </a:cubicBezTo>
                  <a:cubicBezTo>
                    <a:pt x="1665" y="1148"/>
                    <a:pt x="1669" y="1074"/>
                    <a:pt x="1655" y="996"/>
                  </a:cubicBezTo>
                  <a:cubicBezTo>
                    <a:pt x="1641" y="920"/>
                    <a:pt x="1603" y="841"/>
                    <a:pt x="1539" y="762"/>
                  </a:cubicBezTo>
                  <a:cubicBezTo>
                    <a:pt x="1490" y="700"/>
                    <a:pt x="1439" y="654"/>
                    <a:pt x="1385" y="625"/>
                  </a:cubicBezTo>
                  <a:cubicBezTo>
                    <a:pt x="1332" y="597"/>
                    <a:pt x="1276" y="581"/>
                    <a:pt x="1217" y="578"/>
                  </a:cubicBezTo>
                  <a:cubicBezTo>
                    <a:pt x="1209" y="578"/>
                    <a:pt x="1201" y="578"/>
                    <a:pt x="1192" y="578"/>
                  </a:cubicBezTo>
                  <a:cubicBezTo>
                    <a:pt x="1140" y="578"/>
                    <a:pt x="1086" y="585"/>
                    <a:pt x="1028" y="599"/>
                  </a:cubicBezTo>
                  <a:cubicBezTo>
                    <a:pt x="961" y="616"/>
                    <a:pt x="889" y="639"/>
                    <a:pt x="814" y="669"/>
                  </a:cubicBezTo>
                  <a:cubicBezTo>
                    <a:pt x="765" y="687"/>
                    <a:pt x="723" y="704"/>
                    <a:pt x="685" y="720"/>
                  </a:cubicBezTo>
                  <a:cubicBezTo>
                    <a:pt x="648" y="735"/>
                    <a:pt x="615" y="747"/>
                    <a:pt x="587" y="755"/>
                  </a:cubicBezTo>
                  <a:cubicBezTo>
                    <a:pt x="563" y="760"/>
                    <a:pt x="543" y="763"/>
                    <a:pt x="526" y="763"/>
                  </a:cubicBezTo>
                  <a:cubicBezTo>
                    <a:pt x="521" y="763"/>
                    <a:pt x="517" y="763"/>
                    <a:pt x="513" y="762"/>
                  </a:cubicBezTo>
                  <a:cubicBezTo>
                    <a:pt x="493" y="760"/>
                    <a:pt x="476" y="750"/>
                    <a:pt x="463" y="733"/>
                  </a:cubicBezTo>
                  <a:cubicBezTo>
                    <a:pt x="443" y="709"/>
                    <a:pt x="440" y="685"/>
                    <a:pt x="451" y="659"/>
                  </a:cubicBezTo>
                  <a:cubicBezTo>
                    <a:pt x="463" y="634"/>
                    <a:pt x="484" y="609"/>
                    <a:pt x="517" y="583"/>
                  </a:cubicBezTo>
                  <a:cubicBezTo>
                    <a:pt x="557" y="551"/>
                    <a:pt x="602" y="525"/>
                    <a:pt x="655" y="505"/>
                  </a:cubicBezTo>
                  <a:cubicBezTo>
                    <a:pt x="706" y="485"/>
                    <a:pt x="755" y="469"/>
                    <a:pt x="800" y="458"/>
                  </a:cubicBezTo>
                  <a:cubicBezTo>
                    <a:pt x="855" y="443"/>
                    <a:pt x="909" y="432"/>
                    <a:pt x="964" y="42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30"/>
            <p:cNvSpPr/>
            <p:nvPr/>
          </p:nvSpPr>
          <p:spPr>
            <a:xfrm>
              <a:off x="2218375" y="274300"/>
              <a:ext cx="35450" cy="40350"/>
            </a:xfrm>
            <a:custGeom>
              <a:avLst/>
              <a:gdLst/>
              <a:ahLst/>
              <a:cxnLst/>
              <a:rect l="l" t="t" r="r" b="b"/>
              <a:pathLst>
                <a:path w="1418" h="1614" extrusionOk="0">
                  <a:moveTo>
                    <a:pt x="363" y="1"/>
                  </a:moveTo>
                  <a:lnTo>
                    <a:pt x="0" y="290"/>
                  </a:lnTo>
                  <a:lnTo>
                    <a:pt x="1054" y="1613"/>
                  </a:lnTo>
                  <a:lnTo>
                    <a:pt x="1417" y="1324"/>
                  </a:lnTo>
                  <a:lnTo>
                    <a:pt x="363" y="1"/>
                  </a:ln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30"/>
            <p:cNvSpPr/>
            <p:nvPr/>
          </p:nvSpPr>
          <p:spPr>
            <a:xfrm>
              <a:off x="2241725" y="256350"/>
              <a:ext cx="46125" cy="48875"/>
            </a:xfrm>
            <a:custGeom>
              <a:avLst/>
              <a:gdLst/>
              <a:ahLst/>
              <a:cxnLst/>
              <a:rect l="l" t="t" r="r" b="b"/>
              <a:pathLst>
                <a:path w="1845" h="1955" extrusionOk="0">
                  <a:moveTo>
                    <a:pt x="494" y="544"/>
                  </a:moveTo>
                  <a:lnTo>
                    <a:pt x="938" y="861"/>
                  </a:lnTo>
                  <a:lnTo>
                    <a:pt x="697" y="1052"/>
                  </a:lnTo>
                  <a:lnTo>
                    <a:pt x="494" y="544"/>
                  </a:lnTo>
                  <a:close/>
                  <a:moveTo>
                    <a:pt x="332" y="0"/>
                  </a:moveTo>
                  <a:lnTo>
                    <a:pt x="0" y="264"/>
                  </a:lnTo>
                  <a:lnTo>
                    <a:pt x="593" y="1954"/>
                  </a:lnTo>
                  <a:lnTo>
                    <a:pt x="964" y="1659"/>
                  </a:lnTo>
                  <a:lnTo>
                    <a:pt x="837" y="1338"/>
                  </a:lnTo>
                  <a:lnTo>
                    <a:pt x="1189" y="1057"/>
                  </a:lnTo>
                  <a:lnTo>
                    <a:pt x="1475" y="1252"/>
                  </a:lnTo>
                  <a:lnTo>
                    <a:pt x="1844" y="958"/>
                  </a:lnTo>
                  <a:lnTo>
                    <a:pt x="332" y="0"/>
                  </a:ln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30"/>
            <p:cNvSpPr/>
            <p:nvPr/>
          </p:nvSpPr>
          <p:spPr>
            <a:xfrm>
              <a:off x="2128450" y="420975"/>
              <a:ext cx="17450" cy="20800"/>
            </a:xfrm>
            <a:custGeom>
              <a:avLst/>
              <a:gdLst/>
              <a:ahLst/>
              <a:cxnLst/>
              <a:rect l="l" t="t" r="r" b="b"/>
              <a:pathLst>
                <a:path w="698" h="832" extrusionOk="0">
                  <a:moveTo>
                    <a:pt x="96" y="0"/>
                  </a:moveTo>
                  <a:lnTo>
                    <a:pt x="1" y="77"/>
                  </a:lnTo>
                  <a:lnTo>
                    <a:pt x="601" y="831"/>
                  </a:lnTo>
                  <a:lnTo>
                    <a:pt x="697" y="756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30"/>
            <p:cNvSpPr/>
            <p:nvPr/>
          </p:nvSpPr>
          <p:spPr>
            <a:xfrm>
              <a:off x="2135350" y="404700"/>
              <a:ext cx="31000" cy="31575"/>
            </a:xfrm>
            <a:custGeom>
              <a:avLst/>
              <a:gdLst/>
              <a:ahLst/>
              <a:cxnLst/>
              <a:rect l="l" t="t" r="r" b="b"/>
              <a:pathLst>
                <a:path w="1240" h="1263" extrusionOk="0">
                  <a:moveTo>
                    <a:pt x="640" y="1"/>
                  </a:moveTo>
                  <a:lnTo>
                    <a:pt x="544" y="77"/>
                  </a:lnTo>
                  <a:lnTo>
                    <a:pt x="1011" y="663"/>
                  </a:lnTo>
                  <a:lnTo>
                    <a:pt x="1011" y="663"/>
                  </a:lnTo>
                  <a:lnTo>
                    <a:pt x="75" y="449"/>
                  </a:lnTo>
                  <a:lnTo>
                    <a:pt x="1" y="508"/>
                  </a:lnTo>
                  <a:lnTo>
                    <a:pt x="602" y="1262"/>
                  </a:lnTo>
                  <a:lnTo>
                    <a:pt x="697" y="1186"/>
                  </a:lnTo>
                  <a:lnTo>
                    <a:pt x="239" y="610"/>
                  </a:lnTo>
                  <a:lnTo>
                    <a:pt x="1158" y="819"/>
                  </a:lnTo>
                  <a:lnTo>
                    <a:pt x="1240" y="754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30"/>
            <p:cNvSpPr/>
            <p:nvPr/>
          </p:nvSpPr>
          <p:spPr>
            <a:xfrm>
              <a:off x="2155825" y="386200"/>
              <a:ext cx="33750" cy="33775"/>
            </a:xfrm>
            <a:custGeom>
              <a:avLst/>
              <a:gdLst/>
              <a:ahLst/>
              <a:cxnLst/>
              <a:rect l="l" t="t" r="r" b="b"/>
              <a:pathLst>
                <a:path w="1350" h="1351" extrusionOk="0">
                  <a:moveTo>
                    <a:pt x="749" y="0"/>
                  </a:moveTo>
                  <a:lnTo>
                    <a:pt x="648" y="80"/>
                  </a:lnTo>
                  <a:lnTo>
                    <a:pt x="765" y="788"/>
                  </a:lnTo>
                  <a:lnTo>
                    <a:pt x="101" y="516"/>
                  </a:lnTo>
                  <a:lnTo>
                    <a:pt x="1" y="596"/>
                  </a:lnTo>
                  <a:lnTo>
                    <a:pt x="601" y="1350"/>
                  </a:lnTo>
                  <a:lnTo>
                    <a:pt x="696" y="1274"/>
                  </a:lnTo>
                  <a:lnTo>
                    <a:pt x="232" y="691"/>
                  </a:lnTo>
                  <a:lnTo>
                    <a:pt x="232" y="691"/>
                  </a:lnTo>
                  <a:lnTo>
                    <a:pt x="840" y="938"/>
                  </a:lnTo>
                  <a:lnTo>
                    <a:pt x="895" y="894"/>
                  </a:lnTo>
                  <a:lnTo>
                    <a:pt x="789" y="247"/>
                  </a:lnTo>
                  <a:lnTo>
                    <a:pt x="1253" y="831"/>
                  </a:lnTo>
                  <a:lnTo>
                    <a:pt x="1350" y="755"/>
                  </a:lnTo>
                  <a:lnTo>
                    <a:pt x="749" y="0"/>
                  </a:ln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30"/>
            <p:cNvSpPr/>
            <p:nvPr/>
          </p:nvSpPr>
          <p:spPr>
            <a:xfrm>
              <a:off x="2179050" y="380700"/>
              <a:ext cx="17425" cy="20775"/>
            </a:xfrm>
            <a:custGeom>
              <a:avLst/>
              <a:gdLst/>
              <a:ahLst/>
              <a:cxnLst/>
              <a:rect l="l" t="t" r="r" b="b"/>
              <a:pathLst>
                <a:path w="697" h="831" extrusionOk="0">
                  <a:moveTo>
                    <a:pt x="96" y="0"/>
                  </a:moveTo>
                  <a:lnTo>
                    <a:pt x="1" y="76"/>
                  </a:lnTo>
                  <a:lnTo>
                    <a:pt x="601" y="831"/>
                  </a:lnTo>
                  <a:lnTo>
                    <a:pt x="696" y="755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30"/>
            <p:cNvSpPr/>
            <p:nvPr/>
          </p:nvSpPr>
          <p:spPr>
            <a:xfrm>
              <a:off x="2189300" y="368450"/>
              <a:ext cx="27025" cy="23825"/>
            </a:xfrm>
            <a:custGeom>
              <a:avLst/>
              <a:gdLst/>
              <a:ahLst/>
              <a:cxnLst/>
              <a:rect l="l" t="t" r="r" b="b"/>
              <a:pathLst>
                <a:path w="1081" h="953" extrusionOk="0">
                  <a:moveTo>
                    <a:pt x="424" y="0"/>
                  </a:moveTo>
                  <a:cubicBezTo>
                    <a:pt x="410" y="0"/>
                    <a:pt x="396" y="1"/>
                    <a:pt x="382" y="2"/>
                  </a:cubicBezTo>
                  <a:cubicBezTo>
                    <a:pt x="310" y="9"/>
                    <a:pt x="238" y="42"/>
                    <a:pt x="165" y="100"/>
                  </a:cubicBezTo>
                  <a:cubicBezTo>
                    <a:pt x="114" y="139"/>
                    <a:pt x="76" y="187"/>
                    <a:pt x="50" y="242"/>
                  </a:cubicBezTo>
                  <a:cubicBezTo>
                    <a:pt x="23" y="297"/>
                    <a:pt x="8" y="355"/>
                    <a:pt x="4" y="414"/>
                  </a:cubicBezTo>
                  <a:cubicBezTo>
                    <a:pt x="1" y="475"/>
                    <a:pt x="9" y="534"/>
                    <a:pt x="27" y="594"/>
                  </a:cubicBezTo>
                  <a:cubicBezTo>
                    <a:pt x="46" y="654"/>
                    <a:pt x="76" y="709"/>
                    <a:pt x="116" y="760"/>
                  </a:cubicBezTo>
                  <a:cubicBezTo>
                    <a:pt x="155" y="809"/>
                    <a:pt x="202" y="849"/>
                    <a:pt x="257" y="881"/>
                  </a:cubicBezTo>
                  <a:cubicBezTo>
                    <a:pt x="312" y="913"/>
                    <a:pt x="369" y="934"/>
                    <a:pt x="429" y="945"/>
                  </a:cubicBezTo>
                  <a:cubicBezTo>
                    <a:pt x="457" y="950"/>
                    <a:pt x="486" y="953"/>
                    <a:pt x="515" y="953"/>
                  </a:cubicBezTo>
                  <a:cubicBezTo>
                    <a:pt x="546" y="953"/>
                    <a:pt x="577" y="950"/>
                    <a:pt x="609" y="943"/>
                  </a:cubicBezTo>
                  <a:cubicBezTo>
                    <a:pt x="669" y="931"/>
                    <a:pt x="724" y="905"/>
                    <a:pt x="775" y="865"/>
                  </a:cubicBezTo>
                  <a:cubicBezTo>
                    <a:pt x="861" y="796"/>
                    <a:pt x="909" y="699"/>
                    <a:pt x="919" y="575"/>
                  </a:cubicBezTo>
                  <a:lnTo>
                    <a:pt x="1000" y="677"/>
                  </a:lnTo>
                  <a:lnTo>
                    <a:pt x="1081" y="613"/>
                  </a:lnTo>
                  <a:lnTo>
                    <a:pt x="782" y="236"/>
                  </a:lnTo>
                  <a:lnTo>
                    <a:pt x="538" y="430"/>
                  </a:lnTo>
                  <a:lnTo>
                    <a:pt x="596" y="503"/>
                  </a:lnTo>
                  <a:lnTo>
                    <a:pt x="758" y="372"/>
                  </a:lnTo>
                  <a:lnTo>
                    <a:pt x="841" y="477"/>
                  </a:lnTo>
                  <a:cubicBezTo>
                    <a:pt x="838" y="609"/>
                    <a:pt x="795" y="708"/>
                    <a:pt x="713" y="773"/>
                  </a:cubicBezTo>
                  <a:cubicBezTo>
                    <a:pt x="676" y="803"/>
                    <a:pt x="635" y="823"/>
                    <a:pt x="590" y="833"/>
                  </a:cubicBezTo>
                  <a:cubicBezTo>
                    <a:pt x="567" y="838"/>
                    <a:pt x="543" y="840"/>
                    <a:pt x="519" y="840"/>
                  </a:cubicBezTo>
                  <a:cubicBezTo>
                    <a:pt x="499" y="840"/>
                    <a:pt x="478" y="838"/>
                    <a:pt x="457" y="834"/>
                  </a:cubicBezTo>
                  <a:cubicBezTo>
                    <a:pt x="411" y="826"/>
                    <a:pt x="368" y="809"/>
                    <a:pt x="326" y="784"/>
                  </a:cubicBezTo>
                  <a:cubicBezTo>
                    <a:pt x="284" y="758"/>
                    <a:pt x="247" y="726"/>
                    <a:pt x="215" y="685"/>
                  </a:cubicBezTo>
                  <a:cubicBezTo>
                    <a:pt x="184" y="647"/>
                    <a:pt x="161" y="606"/>
                    <a:pt x="144" y="560"/>
                  </a:cubicBezTo>
                  <a:cubicBezTo>
                    <a:pt x="128" y="515"/>
                    <a:pt x="120" y="469"/>
                    <a:pt x="120" y="425"/>
                  </a:cubicBezTo>
                  <a:cubicBezTo>
                    <a:pt x="121" y="380"/>
                    <a:pt x="129" y="337"/>
                    <a:pt x="148" y="296"/>
                  </a:cubicBezTo>
                  <a:cubicBezTo>
                    <a:pt x="165" y="254"/>
                    <a:pt x="193" y="218"/>
                    <a:pt x="231" y="187"/>
                  </a:cubicBezTo>
                  <a:cubicBezTo>
                    <a:pt x="279" y="150"/>
                    <a:pt x="329" y="127"/>
                    <a:pt x="383" y="118"/>
                  </a:cubicBezTo>
                  <a:cubicBezTo>
                    <a:pt x="397" y="116"/>
                    <a:pt x="411" y="115"/>
                    <a:pt x="425" y="115"/>
                  </a:cubicBezTo>
                  <a:cubicBezTo>
                    <a:pt x="466" y="115"/>
                    <a:pt x="509" y="125"/>
                    <a:pt x="552" y="145"/>
                  </a:cubicBezTo>
                  <a:lnTo>
                    <a:pt x="584" y="35"/>
                  </a:lnTo>
                  <a:cubicBezTo>
                    <a:pt x="533" y="12"/>
                    <a:pt x="480" y="0"/>
                    <a:pt x="424" y="0"/>
                  </a:cubicBez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30"/>
            <p:cNvSpPr/>
            <p:nvPr/>
          </p:nvSpPr>
          <p:spPr>
            <a:xfrm>
              <a:off x="2204925" y="354050"/>
              <a:ext cx="29450" cy="26825"/>
            </a:xfrm>
            <a:custGeom>
              <a:avLst/>
              <a:gdLst/>
              <a:ahLst/>
              <a:cxnLst/>
              <a:rect l="l" t="t" r="r" b="b"/>
              <a:pathLst>
                <a:path w="1178" h="1073" extrusionOk="0">
                  <a:moveTo>
                    <a:pt x="485" y="116"/>
                  </a:moveTo>
                  <a:cubicBezTo>
                    <a:pt x="496" y="116"/>
                    <a:pt x="508" y="117"/>
                    <a:pt x="519" y="120"/>
                  </a:cubicBezTo>
                  <a:cubicBezTo>
                    <a:pt x="542" y="124"/>
                    <a:pt x="566" y="133"/>
                    <a:pt x="589" y="146"/>
                  </a:cubicBezTo>
                  <a:cubicBezTo>
                    <a:pt x="611" y="158"/>
                    <a:pt x="631" y="176"/>
                    <a:pt x="647" y="197"/>
                  </a:cubicBezTo>
                  <a:cubicBezTo>
                    <a:pt x="664" y="218"/>
                    <a:pt x="676" y="239"/>
                    <a:pt x="686" y="264"/>
                  </a:cubicBezTo>
                  <a:cubicBezTo>
                    <a:pt x="694" y="288"/>
                    <a:pt x="699" y="312"/>
                    <a:pt x="699" y="336"/>
                  </a:cubicBezTo>
                  <a:cubicBezTo>
                    <a:pt x="699" y="359"/>
                    <a:pt x="694" y="382"/>
                    <a:pt x="686" y="403"/>
                  </a:cubicBezTo>
                  <a:cubicBezTo>
                    <a:pt x="676" y="424"/>
                    <a:pt x="662" y="443"/>
                    <a:pt x="642" y="459"/>
                  </a:cubicBezTo>
                  <a:lnTo>
                    <a:pt x="413" y="640"/>
                  </a:lnTo>
                  <a:lnTo>
                    <a:pt x="163" y="327"/>
                  </a:lnTo>
                  <a:lnTo>
                    <a:pt x="386" y="150"/>
                  </a:lnTo>
                  <a:cubicBezTo>
                    <a:pt x="404" y="136"/>
                    <a:pt x="425" y="125"/>
                    <a:pt x="448" y="120"/>
                  </a:cubicBezTo>
                  <a:cubicBezTo>
                    <a:pt x="460" y="118"/>
                    <a:pt x="473" y="116"/>
                    <a:pt x="485" y="116"/>
                  </a:cubicBezTo>
                  <a:close/>
                  <a:moveTo>
                    <a:pt x="497" y="1"/>
                  </a:moveTo>
                  <a:cubicBezTo>
                    <a:pt x="475" y="1"/>
                    <a:pt x="453" y="3"/>
                    <a:pt x="432" y="8"/>
                  </a:cubicBezTo>
                  <a:cubicBezTo>
                    <a:pt x="393" y="17"/>
                    <a:pt x="356" y="34"/>
                    <a:pt x="323" y="60"/>
                  </a:cubicBezTo>
                  <a:lnTo>
                    <a:pt x="0" y="318"/>
                  </a:lnTo>
                  <a:lnTo>
                    <a:pt x="601" y="1072"/>
                  </a:lnTo>
                  <a:lnTo>
                    <a:pt x="697" y="996"/>
                  </a:lnTo>
                  <a:lnTo>
                    <a:pt x="481" y="725"/>
                  </a:lnTo>
                  <a:lnTo>
                    <a:pt x="681" y="566"/>
                  </a:lnTo>
                  <a:lnTo>
                    <a:pt x="1069" y="700"/>
                  </a:lnTo>
                  <a:lnTo>
                    <a:pt x="1177" y="614"/>
                  </a:lnTo>
                  <a:lnTo>
                    <a:pt x="764" y="470"/>
                  </a:lnTo>
                  <a:cubicBezTo>
                    <a:pt x="783" y="445"/>
                    <a:pt x="797" y="417"/>
                    <a:pt x="805" y="387"/>
                  </a:cubicBezTo>
                  <a:cubicBezTo>
                    <a:pt x="813" y="357"/>
                    <a:pt x="817" y="328"/>
                    <a:pt x="815" y="296"/>
                  </a:cubicBezTo>
                  <a:cubicBezTo>
                    <a:pt x="812" y="266"/>
                    <a:pt x="805" y="235"/>
                    <a:pt x="794" y="205"/>
                  </a:cubicBezTo>
                  <a:cubicBezTo>
                    <a:pt x="782" y="174"/>
                    <a:pt x="765" y="146"/>
                    <a:pt x="744" y="120"/>
                  </a:cubicBezTo>
                  <a:cubicBezTo>
                    <a:pt x="721" y="90"/>
                    <a:pt x="692" y="66"/>
                    <a:pt x="658" y="46"/>
                  </a:cubicBezTo>
                  <a:cubicBezTo>
                    <a:pt x="623" y="26"/>
                    <a:pt x="587" y="12"/>
                    <a:pt x="549" y="5"/>
                  </a:cubicBezTo>
                  <a:cubicBezTo>
                    <a:pt x="531" y="2"/>
                    <a:pt x="514" y="1"/>
                    <a:pt x="497" y="1"/>
                  </a:cubicBez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30"/>
            <p:cNvSpPr/>
            <p:nvPr/>
          </p:nvSpPr>
          <p:spPr>
            <a:xfrm>
              <a:off x="2228125" y="341900"/>
              <a:ext cx="24775" cy="26650"/>
            </a:xfrm>
            <a:custGeom>
              <a:avLst/>
              <a:gdLst/>
              <a:ahLst/>
              <a:cxnLst/>
              <a:rect l="l" t="t" r="r" b="b"/>
              <a:pathLst>
                <a:path w="991" h="1066" extrusionOk="0">
                  <a:moveTo>
                    <a:pt x="129" y="143"/>
                  </a:moveTo>
                  <a:lnTo>
                    <a:pt x="543" y="384"/>
                  </a:lnTo>
                  <a:lnTo>
                    <a:pt x="266" y="604"/>
                  </a:lnTo>
                  <a:lnTo>
                    <a:pt x="129" y="143"/>
                  </a:lnTo>
                  <a:close/>
                  <a:moveTo>
                    <a:pt x="81" y="1"/>
                  </a:moveTo>
                  <a:lnTo>
                    <a:pt x="0" y="65"/>
                  </a:lnTo>
                  <a:lnTo>
                    <a:pt x="292" y="1066"/>
                  </a:lnTo>
                  <a:lnTo>
                    <a:pt x="394" y="985"/>
                  </a:lnTo>
                  <a:lnTo>
                    <a:pt x="306" y="693"/>
                  </a:lnTo>
                  <a:lnTo>
                    <a:pt x="623" y="441"/>
                  </a:lnTo>
                  <a:lnTo>
                    <a:pt x="888" y="591"/>
                  </a:lnTo>
                  <a:lnTo>
                    <a:pt x="990" y="510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30"/>
            <p:cNvSpPr/>
            <p:nvPr/>
          </p:nvSpPr>
          <p:spPr>
            <a:xfrm>
              <a:off x="2236775" y="324325"/>
              <a:ext cx="23950" cy="26000"/>
            </a:xfrm>
            <a:custGeom>
              <a:avLst/>
              <a:gdLst/>
              <a:ahLst/>
              <a:cxnLst/>
              <a:rect l="l" t="t" r="r" b="b"/>
              <a:pathLst>
                <a:path w="958" h="1040" extrusionOk="0">
                  <a:moveTo>
                    <a:pt x="617" y="1"/>
                  </a:moveTo>
                  <a:lnTo>
                    <a:pt x="1" y="492"/>
                  </a:lnTo>
                  <a:lnTo>
                    <a:pt x="68" y="577"/>
                  </a:lnTo>
                  <a:lnTo>
                    <a:pt x="329" y="369"/>
                  </a:lnTo>
                  <a:lnTo>
                    <a:pt x="862" y="1039"/>
                  </a:lnTo>
                  <a:lnTo>
                    <a:pt x="958" y="963"/>
                  </a:lnTo>
                  <a:lnTo>
                    <a:pt x="424" y="293"/>
                  </a:lnTo>
                  <a:lnTo>
                    <a:pt x="685" y="86"/>
                  </a:lnTo>
                  <a:lnTo>
                    <a:pt x="617" y="1"/>
                  </a:ln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30"/>
            <p:cNvSpPr/>
            <p:nvPr/>
          </p:nvSpPr>
          <p:spPr>
            <a:xfrm>
              <a:off x="2254900" y="320275"/>
              <a:ext cx="17450" cy="20800"/>
            </a:xfrm>
            <a:custGeom>
              <a:avLst/>
              <a:gdLst/>
              <a:ahLst/>
              <a:cxnLst/>
              <a:rect l="l" t="t" r="r" b="b"/>
              <a:pathLst>
                <a:path w="698" h="832" extrusionOk="0">
                  <a:moveTo>
                    <a:pt x="97" y="0"/>
                  </a:moveTo>
                  <a:lnTo>
                    <a:pt x="1" y="76"/>
                  </a:lnTo>
                  <a:lnTo>
                    <a:pt x="601" y="832"/>
                  </a:lnTo>
                  <a:lnTo>
                    <a:pt x="697" y="756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30"/>
            <p:cNvSpPr/>
            <p:nvPr/>
          </p:nvSpPr>
          <p:spPr>
            <a:xfrm>
              <a:off x="2265250" y="308125"/>
              <a:ext cx="23525" cy="23825"/>
            </a:xfrm>
            <a:custGeom>
              <a:avLst/>
              <a:gdLst/>
              <a:ahLst/>
              <a:cxnLst/>
              <a:rect l="l" t="t" r="r" b="b"/>
              <a:pathLst>
                <a:path w="941" h="953" extrusionOk="0">
                  <a:moveTo>
                    <a:pt x="425" y="115"/>
                  </a:moveTo>
                  <a:cubicBezTo>
                    <a:pt x="447" y="115"/>
                    <a:pt x="470" y="117"/>
                    <a:pt x="493" y="122"/>
                  </a:cubicBezTo>
                  <a:cubicBezTo>
                    <a:pt x="538" y="130"/>
                    <a:pt x="581" y="148"/>
                    <a:pt x="622" y="174"/>
                  </a:cubicBezTo>
                  <a:cubicBezTo>
                    <a:pt x="662" y="199"/>
                    <a:pt x="698" y="232"/>
                    <a:pt x="729" y="270"/>
                  </a:cubicBezTo>
                  <a:cubicBezTo>
                    <a:pt x="758" y="306"/>
                    <a:pt x="780" y="347"/>
                    <a:pt x="797" y="391"/>
                  </a:cubicBezTo>
                  <a:cubicBezTo>
                    <a:pt x="813" y="436"/>
                    <a:pt x="821" y="481"/>
                    <a:pt x="821" y="527"/>
                  </a:cubicBezTo>
                  <a:cubicBezTo>
                    <a:pt x="821" y="573"/>
                    <a:pt x="813" y="617"/>
                    <a:pt x="794" y="659"/>
                  </a:cubicBezTo>
                  <a:cubicBezTo>
                    <a:pt x="777" y="702"/>
                    <a:pt x="747" y="740"/>
                    <a:pt x="707" y="772"/>
                  </a:cubicBezTo>
                  <a:cubicBezTo>
                    <a:pt x="668" y="803"/>
                    <a:pt x="626" y="824"/>
                    <a:pt x="581" y="832"/>
                  </a:cubicBezTo>
                  <a:cubicBezTo>
                    <a:pt x="559" y="837"/>
                    <a:pt x="537" y="839"/>
                    <a:pt x="515" y="839"/>
                  </a:cubicBezTo>
                  <a:cubicBezTo>
                    <a:pt x="492" y="839"/>
                    <a:pt x="470" y="836"/>
                    <a:pt x="447" y="831"/>
                  </a:cubicBezTo>
                  <a:cubicBezTo>
                    <a:pt x="402" y="822"/>
                    <a:pt x="359" y="804"/>
                    <a:pt x="318" y="778"/>
                  </a:cubicBezTo>
                  <a:cubicBezTo>
                    <a:pt x="277" y="753"/>
                    <a:pt x="242" y="720"/>
                    <a:pt x="211" y="682"/>
                  </a:cubicBezTo>
                  <a:cubicBezTo>
                    <a:pt x="182" y="645"/>
                    <a:pt x="159" y="604"/>
                    <a:pt x="143" y="559"/>
                  </a:cubicBezTo>
                  <a:cubicBezTo>
                    <a:pt x="127" y="514"/>
                    <a:pt x="119" y="469"/>
                    <a:pt x="119" y="424"/>
                  </a:cubicBezTo>
                  <a:cubicBezTo>
                    <a:pt x="119" y="378"/>
                    <a:pt x="129" y="335"/>
                    <a:pt x="147" y="292"/>
                  </a:cubicBezTo>
                  <a:cubicBezTo>
                    <a:pt x="166" y="250"/>
                    <a:pt x="195" y="212"/>
                    <a:pt x="235" y="180"/>
                  </a:cubicBezTo>
                  <a:cubicBezTo>
                    <a:pt x="274" y="149"/>
                    <a:pt x="315" y="130"/>
                    <a:pt x="359" y="122"/>
                  </a:cubicBezTo>
                  <a:cubicBezTo>
                    <a:pt x="381" y="117"/>
                    <a:pt x="403" y="115"/>
                    <a:pt x="425" y="115"/>
                  </a:cubicBezTo>
                  <a:close/>
                  <a:moveTo>
                    <a:pt x="435" y="1"/>
                  </a:moveTo>
                  <a:cubicBezTo>
                    <a:pt x="403" y="1"/>
                    <a:pt x="371" y="4"/>
                    <a:pt x="338" y="11"/>
                  </a:cubicBezTo>
                  <a:cubicBezTo>
                    <a:pt x="277" y="23"/>
                    <a:pt x="221" y="50"/>
                    <a:pt x="167" y="92"/>
                  </a:cubicBezTo>
                  <a:cubicBezTo>
                    <a:pt x="116" y="133"/>
                    <a:pt x="77" y="181"/>
                    <a:pt x="50" y="237"/>
                  </a:cubicBezTo>
                  <a:cubicBezTo>
                    <a:pt x="23" y="292"/>
                    <a:pt x="8" y="350"/>
                    <a:pt x="4" y="411"/>
                  </a:cubicBezTo>
                  <a:cubicBezTo>
                    <a:pt x="1" y="472"/>
                    <a:pt x="8" y="533"/>
                    <a:pt x="27" y="593"/>
                  </a:cubicBezTo>
                  <a:cubicBezTo>
                    <a:pt x="45" y="653"/>
                    <a:pt x="75" y="709"/>
                    <a:pt x="115" y="759"/>
                  </a:cubicBezTo>
                  <a:cubicBezTo>
                    <a:pt x="153" y="807"/>
                    <a:pt x="199" y="848"/>
                    <a:pt x="253" y="880"/>
                  </a:cubicBezTo>
                  <a:cubicBezTo>
                    <a:pt x="306" y="913"/>
                    <a:pt x="363" y="934"/>
                    <a:pt x="422" y="945"/>
                  </a:cubicBezTo>
                  <a:cubicBezTo>
                    <a:pt x="450" y="950"/>
                    <a:pt x="478" y="953"/>
                    <a:pt x="506" y="953"/>
                  </a:cubicBezTo>
                  <a:cubicBezTo>
                    <a:pt x="538" y="953"/>
                    <a:pt x="571" y="949"/>
                    <a:pt x="603" y="942"/>
                  </a:cubicBezTo>
                  <a:cubicBezTo>
                    <a:pt x="664" y="929"/>
                    <a:pt x="721" y="901"/>
                    <a:pt x="774" y="859"/>
                  </a:cubicBezTo>
                  <a:cubicBezTo>
                    <a:pt x="826" y="818"/>
                    <a:pt x="864" y="770"/>
                    <a:pt x="891" y="714"/>
                  </a:cubicBezTo>
                  <a:cubicBezTo>
                    <a:pt x="918" y="659"/>
                    <a:pt x="933" y="601"/>
                    <a:pt x="937" y="541"/>
                  </a:cubicBezTo>
                  <a:cubicBezTo>
                    <a:pt x="941" y="480"/>
                    <a:pt x="933" y="420"/>
                    <a:pt x="915" y="360"/>
                  </a:cubicBezTo>
                  <a:cubicBezTo>
                    <a:pt x="896" y="300"/>
                    <a:pt x="867" y="245"/>
                    <a:pt x="827" y="194"/>
                  </a:cubicBezTo>
                  <a:cubicBezTo>
                    <a:pt x="789" y="146"/>
                    <a:pt x="743" y="107"/>
                    <a:pt x="689" y="74"/>
                  </a:cubicBezTo>
                  <a:cubicBezTo>
                    <a:pt x="636" y="42"/>
                    <a:pt x="579" y="20"/>
                    <a:pt x="520" y="9"/>
                  </a:cubicBezTo>
                  <a:cubicBezTo>
                    <a:pt x="492" y="4"/>
                    <a:pt x="463" y="1"/>
                    <a:pt x="435" y="1"/>
                  </a:cubicBez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30"/>
            <p:cNvSpPr/>
            <p:nvPr/>
          </p:nvSpPr>
          <p:spPr>
            <a:xfrm>
              <a:off x="2281700" y="288175"/>
              <a:ext cx="30975" cy="31575"/>
            </a:xfrm>
            <a:custGeom>
              <a:avLst/>
              <a:gdLst/>
              <a:ahLst/>
              <a:cxnLst/>
              <a:rect l="l" t="t" r="r" b="b"/>
              <a:pathLst>
                <a:path w="1239" h="1263" extrusionOk="0">
                  <a:moveTo>
                    <a:pt x="638" y="1"/>
                  </a:moveTo>
                  <a:lnTo>
                    <a:pt x="543" y="77"/>
                  </a:lnTo>
                  <a:lnTo>
                    <a:pt x="1010" y="664"/>
                  </a:lnTo>
                  <a:lnTo>
                    <a:pt x="74" y="448"/>
                  </a:lnTo>
                  <a:lnTo>
                    <a:pt x="0" y="507"/>
                  </a:lnTo>
                  <a:lnTo>
                    <a:pt x="601" y="1263"/>
                  </a:lnTo>
                  <a:lnTo>
                    <a:pt x="697" y="1186"/>
                  </a:lnTo>
                  <a:lnTo>
                    <a:pt x="238" y="610"/>
                  </a:lnTo>
                  <a:lnTo>
                    <a:pt x="1158" y="819"/>
                  </a:lnTo>
                  <a:lnTo>
                    <a:pt x="1239" y="754"/>
                  </a:lnTo>
                  <a:lnTo>
                    <a:pt x="638" y="1"/>
                  </a:ln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30"/>
            <p:cNvSpPr/>
            <p:nvPr/>
          </p:nvSpPr>
          <p:spPr>
            <a:xfrm>
              <a:off x="2194625" y="425750"/>
              <a:ext cx="19775" cy="21350"/>
            </a:xfrm>
            <a:custGeom>
              <a:avLst/>
              <a:gdLst/>
              <a:ahLst/>
              <a:cxnLst/>
              <a:rect l="l" t="t" r="r" b="b"/>
              <a:pathLst>
                <a:path w="791" h="854" extrusionOk="0">
                  <a:moveTo>
                    <a:pt x="81" y="91"/>
                  </a:moveTo>
                  <a:lnTo>
                    <a:pt x="445" y="295"/>
                  </a:lnTo>
                  <a:lnTo>
                    <a:pt x="197" y="492"/>
                  </a:lnTo>
                  <a:lnTo>
                    <a:pt x="81" y="91"/>
                  </a:lnTo>
                  <a:close/>
                  <a:moveTo>
                    <a:pt x="52" y="0"/>
                  </a:moveTo>
                  <a:lnTo>
                    <a:pt x="0" y="41"/>
                  </a:lnTo>
                  <a:lnTo>
                    <a:pt x="231" y="854"/>
                  </a:lnTo>
                  <a:lnTo>
                    <a:pt x="295" y="803"/>
                  </a:lnTo>
                  <a:lnTo>
                    <a:pt x="222" y="550"/>
                  </a:lnTo>
                  <a:lnTo>
                    <a:pt x="496" y="331"/>
                  </a:lnTo>
                  <a:lnTo>
                    <a:pt x="727" y="459"/>
                  </a:lnTo>
                  <a:lnTo>
                    <a:pt x="790" y="408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30"/>
            <p:cNvSpPr/>
            <p:nvPr/>
          </p:nvSpPr>
          <p:spPr>
            <a:xfrm>
              <a:off x="2207000" y="410625"/>
              <a:ext cx="23450" cy="21550"/>
            </a:xfrm>
            <a:custGeom>
              <a:avLst/>
              <a:gdLst/>
              <a:ahLst/>
              <a:cxnLst/>
              <a:rect l="l" t="t" r="r" b="b"/>
              <a:pathLst>
                <a:path w="938" h="862" extrusionOk="0">
                  <a:moveTo>
                    <a:pt x="387" y="72"/>
                  </a:moveTo>
                  <a:cubicBezTo>
                    <a:pt x="397" y="72"/>
                    <a:pt x="407" y="73"/>
                    <a:pt x="417" y="75"/>
                  </a:cubicBezTo>
                  <a:cubicBezTo>
                    <a:pt x="438" y="78"/>
                    <a:pt x="459" y="86"/>
                    <a:pt x="479" y="97"/>
                  </a:cubicBezTo>
                  <a:cubicBezTo>
                    <a:pt x="499" y="110"/>
                    <a:pt x="516" y="124"/>
                    <a:pt x="531" y="143"/>
                  </a:cubicBezTo>
                  <a:cubicBezTo>
                    <a:pt x="545" y="161"/>
                    <a:pt x="556" y="180"/>
                    <a:pt x="564" y="202"/>
                  </a:cubicBezTo>
                  <a:cubicBezTo>
                    <a:pt x="571" y="223"/>
                    <a:pt x="576" y="244"/>
                    <a:pt x="576" y="266"/>
                  </a:cubicBezTo>
                  <a:cubicBezTo>
                    <a:pt x="576" y="287"/>
                    <a:pt x="571" y="307"/>
                    <a:pt x="563" y="327"/>
                  </a:cubicBezTo>
                  <a:cubicBezTo>
                    <a:pt x="555" y="346"/>
                    <a:pt x="541" y="363"/>
                    <a:pt x="524" y="377"/>
                  </a:cubicBezTo>
                  <a:lnTo>
                    <a:pt x="324" y="536"/>
                  </a:lnTo>
                  <a:lnTo>
                    <a:pt x="103" y="257"/>
                  </a:lnTo>
                  <a:lnTo>
                    <a:pt x="297" y="103"/>
                  </a:lnTo>
                  <a:cubicBezTo>
                    <a:pt x="314" y="89"/>
                    <a:pt x="332" y="81"/>
                    <a:pt x="354" y="75"/>
                  </a:cubicBezTo>
                  <a:cubicBezTo>
                    <a:pt x="365" y="73"/>
                    <a:pt x="376" y="72"/>
                    <a:pt x="387" y="72"/>
                  </a:cubicBezTo>
                  <a:close/>
                  <a:moveTo>
                    <a:pt x="395" y="0"/>
                  </a:moveTo>
                  <a:cubicBezTo>
                    <a:pt x="378" y="0"/>
                    <a:pt x="361" y="2"/>
                    <a:pt x="344" y="6"/>
                  </a:cubicBezTo>
                  <a:cubicBezTo>
                    <a:pt x="313" y="12"/>
                    <a:pt x="284" y="26"/>
                    <a:pt x="258" y="47"/>
                  </a:cubicBezTo>
                  <a:lnTo>
                    <a:pt x="0" y="252"/>
                  </a:lnTo>
                  <a:lnTo>
                    <a:pt x="486" y="861"/>
                  </a:lnTo>
                  <a:lnTo>
                    <a:pt x="546" y="814"/>
                  </a:lnTo>
                  <a:lnTo>
                    <a:pt x="367" y="589"/>
                  </a:lnTo>
                  <a:lnTo>
                    <a:pt x="547" y="445"/>
                  </a:lnTo>
                  <a:lnTo>
                    <a:pt x="870" y="556"/>
                  </a:lnTo>
                  <a:lnTo>
                    <a:pt x="938" y="502"/>
                  </a:lnTo>
                  <a:lnTo>
                    <a:pt x="601" y="385"/>
                  </a:lnTo>
                  <a:cubicBezTo>
                    <a:pt x="618" y="365"/>
                    <a:pt x="631" y="343"/>
                    <a:pt x="638" y="318"/>
                  </a:cubicBezTo>
                  <a:cubicBezTo>
                    <a:pt x="646" y="294"/>
                    <a:pt x="650" y="269"/>
                    <a:pt x="648" y="243"/>
                  </a:cubicBezTo>
                  <a:cubicBezTo>
                    <a:pt x="647" y="218"/>
                    <a:pt x="642" y="192"/>
                    <a:pt x="632" y="166"/>
                  </a:cubicBezTo>
                  <a:cubicBezTo>
                    <a:pt x="623" y="141"/>
                    <a:pt x="609" y="117"/>
                    <a:pt x="590" y="95"/>
                  </a:cubicBezTo>
                  <a:cubicBezTo>
                    <a:pt x="572" y="71"/>
                    <a:pt x="549" y="52"/>
                    <a:pt x="522" y="35"/>
                  </a:cubicBezTo>
                  <a:cubicBezTo>
                    <a:pt x="495" y="20"/>
                    <a:pt x="466" y="9"/>
                    <a:pt x="436" y="4"/>
                  </a:cubicBezTo>
                  <a:cubicBezTo>
                    <a:pt x="422" y="2"/>
                    <a:pt x="409" y="0"/>
                    <a:pt x="395" y="0"/>
                  </a:cubicBez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30"/>
            <p:cNvSpPr/>
            <p:nvPr/>
          </p:nvSpPr>
          <p:spPr>
            <a:xfrm>
              <a:off x="2223600" y="397400"/>
              <a:ext cx="23450" cy="21575"/>
            </a:xfrm>
            <a:custGeom>
              <a:avLst/>
              <a:gdLst/>
              <a:ahLst/>
              <a:cxnLst/>
              <a:rect l="l" t="t" r="r" b="b"/>
              <a:pathLst>
                <a:path w="938" h="863" extrusionOk="0">
                  <a:moveTo>
                    <a:pt x="390" y="72"/>
                  </a:moveTo>
                  <a:cubicBezTo>
                    <a:pt x="399" y="72"/>
                    <a:pt x="408" y="73"/>
                    <a:pt x="417" y="74"/>
                  </a:cubicBezTo>
                  <a:cubicBezTo>
                    <a:pt x="438" y="79"/>
                    <a:pt x="459" y="86"/>
                    <a:pt x="479" y="98"/>
                  </a:cubicBezTo>
                  <a:cubicBezTo>
                    <a:pt x="499" y="109"/>
                    <a:pt x="516" y="124"/>
                    <a:pt x="531" y="143"/>
                  </a:cubicBezTo>
                  <a:cubicBezTo>
                    <a:pt x="545" y="161"/>
                    <a:pt x="556" y="181"/>
                    <a:pt x="564" y="202"/>
                  </a:cubicBezTo>
                  <a:cubicBezTo>
                    <a:pt x="572" y="223"/>
                    <a:pt x="575" y="245"/>
                    <a:pt x="575" y="266"/>
                  </a:cubicBezTo>
                  <a:cubicBezTo>
                    <a:pt x="575" y="288"/>
                    <a:pt x="572" y="308"/>
                    <a:pt x="563" y="327"/>
                  </a:cubicBezTo>
                  <a:cubicBezTo>
                    <a:pt x="554" y="346"/>
                    <a:pt x="541" y="363"/>
                    <a:pt x="524" y="377"/>
                  </a:cubicBezTo>
                  <a:lnTo>
                    <a:pt x="325" y="536"/>
                  </a:lnTo>
                  <a:lnTo>
                    <a:pt x="103" y="258"/>
                  </a:lnTo>
                  <a:lnTo>
                    <a:pt x="297" y="103"/>
                  </a:lnTo>
                  <a:cubicBezTo>
                    <a:pt x="313" y="89"/>
                    <a:pt x="332" y="81"/>
                    <a:pt x="353" y="76"/>
                  </a:cubicBezTo>
                  <a:cubicBezTo>
                    <a:pt x="366" y="74"/>
                    <a:pt x="378" y="72"/>
                    <a:pt x="390" y="72"/>
                  </a:cubicBezTo>
                  <a:close/>
                  <a:moveTo>
                    <a:pt x="392" y="1"/>
                  </a:moveTo>
                  <a:cubicBezTo>
                    <a:pt x="376" y="1"/>
                    <a:pt x="360" y="2"/>
                    <a:pt x="344" y="6"/>
                  </a:cubicBezTo>
                  <a:cubicBezTo>
                    <a:pt x="313" y="12"/>
                    <a:pt x="284" y="26"/>
                    <a:pt x="258" y="47"/>
                  </a:cubicBezTo>
                  <a:lnTo>
                    <a:pt x="1" y="253"/>
                  </a:lnTo>
                  <a:lnTo>
                    <a:pt x="486" y="862"/>
                  </a:lnTo>
                  <a:lnTo>
                    <a:pt x="546" y="814"/>
                  </a:lnTo>
                  <a:lnTo>
                    <a:pt x="366" y="589"/>
                  </a:lnTo>
                  <a:lnTo>
                    <a:pt x="547" y="446"/>
                  </a:lnTo>
                  <a:lnTo>
                    <a:pt x="869" y="556"/>
                  </a:lnTo>
                  <a:lnTo>
                    <a:pt x="937" y="502"/>
                  </a:lnTo>
                  <a:lnTo>
                    <a:pt x="600" y="386"/>
                  </a:lnTo>
                  <a:cubicBezTo>
                    <a:pt x="618" y="365"/>
                    <a:pt x="631" y="343"/>
                    <a:pt x="639" y="319"/>
                  </a:cubicBezTo>
                  <a:cubicBezTo>
                    <a:pt x="646" y="295"/>
                    <a:pt x="649" y="269"/>
                    <a:pt x="648" y="244"/>
                  </a:cubicBezTo>
                  <a:cubicBezTo>
                    <a:pt x="647" y="218"/>
                    <a:pt x="641" y="192"/>
                    <a:pt x="632" y="167"/>
                  </a:cubicBezTo>
                  <a:cubicBezTo>
                    <a:pt x="622" y="141"/>
                    <a:pt x="608" y="117"/>
                    <a:pt x="591" y="95"/>
                  </a:cubicBezTo>
                  <a:cubicBezTo>
                    <a:pt x="573" y="71"/>
                    <a:pt x="549" y="52"/>
                    <a:pt x="522" y="36"/>
                  </a:cubicBezTo>
                  <a:cubicBezTo>
                    <a:pt x="495" y="20"/>
                    <a:pt x="466" y="10"/>
                    <a:pt x="435" y="5"/>
                  </a:cubicBezTo>
                  <a:cubicBezTo>
                    <a:pt x="421" y="2"/>
                    <a:pt x="406" y="1"/>
                    <a:pt x="392" y="1"/>
                  </a:cubicBez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30"/>
            <p:cNvSpPr/>
            <p:nvPr/>
          </p:nvSpPr>
          <p:spPr>
            <a:xfrm>
              <a:off x="2240200" y="389275"/>
              <a:ext cx="13650" cy="16450"/>
            </a:xfrm>
            <a:custGeom>
              <a:avLst/>
              <a:gdLst/>
              <a:ahLst/>
              <a:cxnLst/>
              <a:rect l="l" t="t" r="r" b="b"/>
              <a:pathLst>
                <a:path w="546" h="658" extrusionOk="0">
                  <a:moveTo>
                    <a:pt x="60" y="0"/>
                  </a:moveTo>
                  <a:lnTo>
                    <a:pt x="0" y="48"/>
                  </a:lnTo>
                  <a:lnTo>
                    <a:pt x="486" y="658"/>
                  </a:lnTo>
                  <a:lnTo>
                    <a:pt x="546" y="611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30"/>
            <p:cNvSpPr/>
            <p:nvPr/>
          </p:nvSpPr>
          <p:spPr>
            <a:xfrm>
              <a:off x="2246450" y="374325"/>
              <a:ext cx="19850" cy="21375"/>
            </a:xfrm>
            <a:custGeom>
              <a:avLst/>
              <a:gdLst/>
              <a:ahLst/>
              <a:cxnLst/>
              <a:rect l="l" t="t" r="r" b="b"/>
              <a:pathLst>
                <a:path w="794" h="855" extrusionOk="0">
                  <a:moveTo>
                    <a:pt x="562" y="0"/>
                  </a:moveTo>
                  <a:lnTo>
                    <a:pt x="499" y="50"/>
                  </a:lnTo>
                  <a:lnTo>
                    <a:pt x="708" y="758"/>
                  </a:lnTo>
                  <a:lnTo>
                    <a:pt x="64" y="397"/>
                  </a:lnTo>
                  <a:lnTo>
                    <a:pt x="1" y="447"/>
                  </a:lnTo>
                  <a:lnTo>
                    <a:pt x="741" y="854"/>
                  </a:lnTo>
                  <a:lnTo>
                    <a:pt x="794" y="812"/>
                  </a:lnTo>
                  <a:lnTo>
                    <a:pt x="562" y="0"/>
                  </a:ln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30"/>
            <p:cNvSpPr/>
            <p:nvPr/>
          </p:nvSpPr>
          <p:spPr>
            <a:xfrm>
              <a:off x="2265250" y="362525"/>
              <a:ext cx="22400" cy="23250"/>
            </a:xfrm>
            <a:custGeom>
              <a:avLst/>
              <a:gdLst/>
              <a:ahLst/>
              <a:cxnLst/>
              <a:rect l="l" t="t" r="r" b="b"/>
              <a:pathLst>
                <a:path w="896" h="930" extrusionOk="0">
                  <a:moveTo>
                    <a:pt x="402" y="0"/>
                  </a:moveTo>
                  <a:lnTo>
                    <a:pt x="1" y="320"/>
                  </a:lnTo>
                  <a:lnTo>
                    <a:pt x="486" y="930"/>
                  </a:lnTo>
                  <a:lnTo>
                    <a:pt x="896" y="604"/>
                  </a:lnTo>
                  <a:lnTo>
                    <a:pt x="854" y="551"/>
                  </a:lnTo>
                  <a:lnTo>
                    <a:pt x="503" y="829"/>
                  </a:lnTo>
                  <a:lnTo>
                    <a:pt x="318" y="596"/>
                  </a:lnTo>
                  <a:lnTo>
                    <a:pt x="617" y="359"/>
                  </a:lnTo>
                  <a:lnTo>
                    <a:pt x="576" y="308"/>
                  </a:lnTo>
                  <a:lnTo>
                    <a:pt x="278" y="546"/>
                  </a:lnTo>
                  <a:lnTo>
                    <a:pt x="103" y="326"/>
                  </a:lnTo>
                  <a:lnTo>
                    <a:pt x="445" y="53"/>
                  </a:lnTo>
                  <a:lnTo>
                    <a:pt x="402" y="0"/>
                  </a:ln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30"/>
            <p:cNvSpPr/>
            <p:nvPr/>
          </p:nvSpPr>
          <p:spPr>
            <a:xfrm>
              <a:off x="2280900" y="351700"/>
              <a:ext cx="21100" cy="21625"/>
            </a:xfrm>
            <a:custGeom>
              <a:avLst/>
              <a:gdLst/>
              <a:ahLst/>
              <a:cxnLst/>
              <a:rect l="l" t="t" r="r" b="b"/>
              <a:pathLst>
                <a:path w="844" h="865" extrusionOk="0">
                  <a:moveTo>
                    <a:pt x="434" y="73"/>
                  </a:moveTo>
                  <a:cubicBezTo>
                    <a:pt x="449" y="73"/>
                    <a:pt x="463" y="74"/>
                    <a:pt x="477" y="77"/>
                  </a:cubicBezTo>
                  <a:cubicBezTo>
                    <a:pt x="515" y="84"/>
                    <a:pt x="552" y="99"/>
                    <a:pt x="586" y="120"/>
                  </a:cubicBezTo>
                  <a:cubicBezTo>
                    <a:pt x="621" y="143"/>
                    <a:pt x="653" y="173"/>
                    <a:pt x="682" y="209"/>
                  </a:cubicBezTo>
                  <a:cubicBezTo>
                    <a:pt x="710" y="245"/>
                    <a:pt x="732" y="283"/>
                    <a:pt x="746" y="321"/>
                  </a:cubicBezTo>
                  <a:cubicBezTo>
                    <a:pt x="761" y="360"/>
                    <a:pt x="767" y="398"/>
                    <a:pt x="765" y="436"/>
                  </a:cubicBezTo>
                  <a:cubicBezTo>
                    <a:pt x="765" y="475"/>
                    <a:pt x="754" y="512"/>
                    <a:pt x="736" y="547"/>
                  </a:cubicBezTo>
                  <a:cubicBezTo>
                    <a:pt x="717" y="583"/>
                    <a:pt x="689" y="616"/>
                    <a:pt x="651" y="646"/>
                  </a:cubicBezTo>
                  <a:lnTo>
                    <a:pt x="504" y="763"/>
                  </a:lnTo>
                  <a:lnTo>
                    <a:pt x="104" y="260"/>
                  </a:lnTo>
                  <a:lnTo>
                    <a:pt x="250" y="143"/>
                  </a:lnTo>
                  <a:cubicBezTo>
                    <a:pt x="287" y="113"/>
                    <a:pt x="325" y="93"/>
                    <a:pt x="364" y="83"/>
                  </a:cubicBezTo>
                  <a:cubicBezTo>
                    <a:pt x="388" y="76"/>
                    <a:pt x="411" y="73"/>
                    <a:pt x="434" y="73"/>
                  </a:cubicBezTo>
                  <a:close/>
                  <a:moveTo>
                    <a:pt x="442" y="0"/>
                  </a:moveTo>
                  <a:cubicBezTo>
                    <a:pt x="413" y="0"/>
                    <a:pt x="384" y="4"/>
                    <a:pt x="354" y="12"/>
                  </a:cubicBezTo>
                  <a:cubicBezTo>
                    <a:pt x="305" y="25"/>
                    <a:pt x="256" y="51"/>
                    <a:pt x="208" y="90"/>
                  </a:cubicBezTo>
                  <a:lnTo>
                    <a:pt x="1" y="255"/>
                  </a:lnTo>
                  <a:lnTo>
                    <a:pt x="486" y="864"/>
                  </a:lnTo>
                  <a:lnTo>
                    <a:pt x="693" y="699"/>
                  </a:lnTo>
                  <a:cubicBezTo>
                    <a:pt x="738" y="664"/>
                    <a:pt x="772" y="625"/>
                    <a:pt x="797" y="581"/>
                  </a:cubicBezTo>
                  <a:cubicBezTo>
                    <a:pt x="820" y="539"/>
                    <a:pt x="835" y="493"/>
                    <a:pt x="839" y="447"/>
                  </a:cubicBezTo>
                  <a:cubicBezTo>
                    <a:pt x="843" y="400"/>
                    <a:pt x="838" y="352"/>
                    <a:pt x="821" y="304"/>
                  </a:cubicBezTo>
                  <a:cubicBezTo>
                    <a:pt x="806" y="255"/>
                    <a:pt x="779" y="208"/>
                    <a:pt x="742" y="161"/>
                  </a:cubicBezTo>
                  <a:cubicBezTo>
                    <a:pt x="709" y="120"/>
                    <a:pt x="671" y="85"/>
                    <a:pt x="629" y="58"/>
                  </a:cubicBezTo>
                  <a:cubicBezTo>
                    <a:pt x="587" y="30"/>
                    <a:pt x="544" y="13"/>
                    <a:pt x="497" y="5"/>
                  </a:cubicBezTo>
                  <a:cubicBezTo>
                    <a:pt x="479" y="2"/>
                    <a:pt x="461" y="0"/>
                    <a:pt x="442" y="0"/>
                  </a:cubicBez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30"/>
            <p:cNvSpPr/>
            <p:nvPr/>
          </p:nvSpPr>
          <p:spPr>
            <a:xfrm>
              <a:off x="2202750" y="473650"/>
              <a:ext cx="21800" cy="21225"/>
            </a:xfrm>
            <a:custGeom>
              <a:avLst/>
              <a:gdLst/>
              <a:ahLst/>
              <a:cxnLst/>
              <a:rect l="l" t="t" r="r" b="b"/>
              <a:pathLst>
                <a:path w="872" h="849" extrusionOk="0">
                  <a:moveTo>
                    <a:pt x="262" y="93"/>
                  </a:moveTo>
                  <a:cubicBezTo>
                    <a:pt x="295" y="93"/>
                    <a:pt x="333" y="102"/>
                    <a:pt x="374" y="122"/>
                  </a:cubicBezTo>
                  <a:lnTo>
                    <a:pt x="383" y="666"/>
                  </a:lnTo>
                  <a:cubicBezTo>
                    <a:pt x="340" y="634"/>
                    <a:pt x="297" y="592"/>
                    <a:pt x="255" y="540"/>
                  </a:cubicBezTo>
                  <a:cubicBezTo>
                    <a:pt x="105" y="351"/>
                    <a:pt x="108" y="177"/>
                    <a:pt x="182" y="119"/>
                  </a:cubicBezTo>
                  <a:cubicBezTo>
                    <a:pt x="202" y="103"/>
                    <a:pt x="229" y="93"/>
                    <a:pt x="262" y="93"/>
                  </a:cubicBezTo>
                  <a:close/>
                  <a:moveTo>
                    <a:pt x="465" y="180"/>
                  </a:moveTo>
                  <a:lnTo>
                    <a:pt x="465" y="180"/>
                  </a:lnTo>
                  <a:cubicBezTo>
                    <a:pt x="508" y="213"/>
                    <a:pt x="553" y="259"/>
                    <a:pt x="600" y="316"/>
                  </a:cubicBezTo>
                  <a:cubicBezTo>
                    <a:pt x="764" y="522"/>
                    <a:pt x="738" y="672"/>
                    <a:pt x="672" y="724"/>
                  </a:cubicBezTo>
                  <a:cubicBezTo>
                    <a:pt x="651" y="741"/>
                    <a:pt x="622" y="750"/>
                    <a:pt x="588" y="750"/>
                  </a:cubicBezTo>
                  <a:cubicBezTo>
                    <a:pt x="553" y="750"/>
                    <a:pt x="513" y="740"/>
                    <a:pt x="471" y="720"/>
                  </a:cubicBezTo>
                  <a:lnTo>
                    <a:pt x="465" y="180"/>
                  </a:lnTo>
                  <a:close/>
                  <a:moveTo>
                    <a:pt x="264" y="1"/>
                  </a:moveTo>
                  <a:cubicBezTo>
                    <a:pt x="209" y="1"/>
                    <a:pt x="161" y="17"/>
                    <a:pt x="125" y="46"/>
                  </a:cubicBezTo>
                  <a:cubicBezTo>
                    <a:pt x="7" y="139"/>
                    <a:pt x="1" y="380"/>
                    <a:pt x="188" y="617"/>
                  </a:cubicBezTo>
                  <a:cubicBezTo>
                    <a:pt x="318" y="778"/>
                    <a:pt x="466" y="849"/>
                    <a:pt x="585" y="849"/>
                  </a:cubicBezTo>
                  <a:cubicBezTo>
                    <a:pt x="642" y="849"/>
                    <a:pt x="692" y="833"/>
                    <a:pt x="730" y="803"/>
                  </a:cubicBezTo>
                  <a:cubicBezTo>
                    <a:pt x="837" y="717"/>
                    <a:pt x="871" y="500"/>
                    <a:pt x="669" y="245"/>
                  </a:cubicBezTo>
                  <a:cubicBezTo>
                    <a:pt x="531" y="73"/>
                    <a:pt x="381" y="1"/>
                    <a:pt x="264" y="1"/>
                  </a:cubicBez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30"/>
            <p:cNvSpPr/>
            <p:nvPr/>
          </p:nvSpPr>
          <p:spPr>
            <a:xfrm>
              <a:off x="2218175" y="460450"/>
              <a:ext cx="21300" cy="22600"/>
            </a:xfrm>
            <a:custGeom>
              <a:avLst/>
              <a:gdLst/>
              <a:ahLst/>
              <a:cxnLst/>
              <a:rect l="l" t="t" r="r" b="b"/>
              <a:pathLst>
                <a:path w="852" h="904" extrusionOk="0">
                  <a:moveTo>
                    <a:pt x="477" y="398"/>
                  </a:moveTo>
                  <a:cubicBezTo>
                    <a:pt x="530" y="398"/>
                    <a:pt x="592" y="426"/>
                    <a:pt x="652" y="501"/>
                  </a:cubicBezTo>
                  <a:cubicBezTo>
                    <a:pt x="745" y="616"/>
                    <a:pt x="723" y="721"/>
                    <a:pt x="661" y="772"/>
                  </a:cubicBezTo>
                  <a:cubicBezTo>
                    <a:pt x="634" y="793"/>
                    <a:pt x="601" y="804"/>
                    <a:pt x="566" y="804"/>
                  </a:cubicBezTo>
                  <a:cubicBezTo>
                    <a:pt x="484" y="804"/>
                    <a:pt x="389" y="748"/>
                    <a:pt x="319" y="645"/>
                  </a:cubicBezTo>
                  <a:cubicBezTo>
                    <a:pt x="304" y="558"/>
                    <a:pt x="329" y="474"/>
                    <a:pt x="384" y="430"/>
                  </a:cubicBezTo>
                  <a:cubicBezTo>
                    <a:pt x="409" y="411"/>
                    <a:pt x="441" y="398"/>
                    <a:pt x="477" y="398"/>
                  </a:cubicBezTo>
                  <a:close/>
                  <a:moveTo>
                    <a:pt x="324" y="1"/>
                  </a:moveTo>
                  <a:cubicBezTo>
                    <a:pt x="257" y="1"/>
                    <a:pt x="192" y="23"/>
                    <a:pt x="141" y="64"/>
                  </a:cubicBezTo>
                  <a:cubicBezTo>
                    <a:pt x="53" y="133"/>
                    <a:pt x="0" y="264"/>
                    <a:pt x="58" y="429"/>
                  </a:cubicBezTo>
                  <a:cubicBezTo>
                    <a:pt x="89" y="520"/>
                    <a:pt x="151" y="612"/>
                    <a:pt x="207" y="683"/>
                  </a:cubicBezTo>
                  <a:cubicBezTo>
                    <a:pt x="276" y="769"/>
                    <a:pt x="358" y="855"/>
                    <a:pt x="463" y="889"/>
                  </a:cubicBezTo>
                  <a:cubicBezTo>
                    <a:pt x="494" y="899"/>
                    <a:pt x="524" y="903"/>
                    <a:pt x="554" y="903"/>
                  </a:cubicBezTo>
                  <a:cubicBezTo>
                    <a:pt x="615" y="903"/>
                    <a:pt x="671" y="883"/>
                    <a:pt x="716" y="848"/>
                  </a:cubicBezTo>
                  <a:cubicBezTo>
                    <a:pt x="829" y="759"/>
                    <a:pt x="852" y="585"/>
                    <a:pt x="730" y="432"/>
                  </a:cubicBezTo>
                  <a:cubicBezTo>
                    <a:pt x="657" y="340"/>
                    <a:pt x="567" y="300"/>
                    <a:pt x="485" y="300"/>
                  </a:cubicBezTo>
                  <a:cubicBezTo>
                    <a:pt x="429" y="300"/>
                    <a:pt x="376" y="318"/>
                    <a:pt x="335" y="352"/>
                  </a:cubicBezTo>
                  <a:cubicBezTo>
                    <a:pt x="270" y="403"/>
                    <a:pt x="237" y="484"/>
                    <a:pt x="248" y="566"/>
                  </a:cubicBezTo>
                  <a:cubicBezTo>
                    <a:pt x="52" y="309"/>
                    <a:pt x="147" y="179"/>
                    <a:pt x="200" y="137"/>
                  </a:cubicBezTo>
                  <a:cubicBezTo>
                    <a:pt x="243" y="103"/>
                    <a:pt x="289" y="98"/>
                    <a:pt x="306" y="98"/>
                  </a:cubicBezTo>
                  <a:cubicBezTo>
                    <a:pt x="308" y="98"/>
                    <a:pt x="310" y="98"/>
                    <a:pt x="311" y="99"/>
                  </a:cubicBezTo>
                  <a:cubicBezTo>
                    <a:pt x="324" y="100"/>
                    <a:pt x="333" y="112"/>
                    <a:pt x="350" y="112"/>
                  </a:cubicBezTo>
                  <a:lnTo>
                    <a:pt x="357" y="3"/>
                  </a:lnTo>
                  <a:cubicBezTo>
                    <a:pt x="346" y="1"/>
                    <a:pt x="335" y="1"/>
                    <a:pt x="324" y="1"/>
                  </a:cubicBez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30"/>
            <p:cNvSpPr/>
            <p:nvPr/>
          </p:nvSpPr>
          <p:spPr>
            <a:xfrm>
              <a:off x="2247275" y="438200"/>
              <a:ext cx="21775" cy="21225"/>
            </a:xfrm>
            <a:custGeom>
              <a:avLst/>
              <a:gdLst/>
              <a:ahLst/>
              <a:cxnLst/>
              <a:rect l="l" t="t" r="r" b="b"/>
              <a:pathLst>
                <a:path w="871" h="849" extrusionOk="0">
                  <a:moveTo>
                    <a:pt x="262" y="93"/>
                  </a:moveTo>
                  <a:cubicBezTo>
                    <a:pt x="295" y="93"/>
                    <a:pt x="333" y="102"/>
                    <a:pt x="375" y="122"/>
                  </a:cubicBezTo>
                  <a:lnTo>
                    <a:pt x="383" y="666"/>
                  </a:lnTo>
                  <a:cubicBezTo>
                    <a:pt x="340" y="634"/>
                    <a:pt x="296" y="592"/>
                    <a:pt x="255" y="540"/>
                  </a:cubicBezTo>
                  <a:cubicBezTo>
                    <a:pt x="104" y="351"/>
                    <a:pt x="107" y="177"/>
                    <a:pt x="181" y="119"/>
                  </a:cubicBezTo>
                  <a:cubicBezTo>
                    <a:pt x="201" y="103"/>
                    <a:pt x="229" y="93"/>
                    <a:pt x="262" y="93"/>
                  </a:cubicBezTo>
                  <a:close/>
                  <a:moveTo>
                    <a:pt x="465" y="180"/>
                  </a:moveTo>
                  <a:lnTo>
                    <a:pt x="465" y="180"/>
                  </a:lnTo>
                  <a:cubicBezTo>
                    <a:pt x="508" y="213"/>
                    <a:pt x="554" y="259"/>
                    <a:pt x="599" y="316"/>
                  </a:cubicBezTo>
                  <a:cubicBezTo>
                    <a:pt x="764" y="522"/>
                    <a:pt x="737" y="672"/>
                    <a:pt x="672" y="724"/>
                  </a:cubicBezTo>
                  <a:cubicBezTo>
                    <a:pt x="650" y="741"/>
                    <a:pt x="621" y="750"/>
                    <a:pt x="588" y="750"/>
                  </a:cubicBezTo>
                  <a:cubicBezTo>
                    <a:pt x="553" y="750"/>
                    <a:pt x="512" y="740"/>
                    <a:pt x="470" y="721"/>
                  </a:cubicBezTo>
                  <a:lnTo>
                    <a:pt x="465" y="180"/>
                  </a:lnTo>
                  <a:close/>
                  <a:moveTo>
                    <a:pt x="263" y="0"/>
                  </a:moveTo>
                  <a:cubicBezTo>
                    <a:pt x="208" y="0"/>
                    <a:pt x="160" y="16"/>
                    <a:pt x="124" y="45"/>
                  </a:cubicBezTo>
                  <a:cubicBezTo>
                    <a:pt x="7" y="139"/>
                    <a:pt x="0" y="380"/>
                    <a:pt x="189" y="617"/>
                  </a:cubicBezTo>
                  <a:cubicBezTo>
                    <a:pt x="317" y="778"/>
                    <a:pt x="466" y="849"/>
                    <a:pt x="584" y="849"/>
                  </a:cubicBezTo>
                  <a:cubicBezTo>
                    <a:pt x="641" y="849"/>
                    <a:pt x="691" y="833"/>
                    <a:pt x="729" y="803"/>
                  </a:cubicBezTo>
                  <a:cubicBezTo>
                    <a:pt x="837" y="717"/>
                    <a:pt x="871" y="500"/>
                    <a:pt x="668" y="246"/>
                  </a:cubicBezTo>
                  <a:cubicBezTo>
                    <a:pt x="531" y="73"/>
                    <a:pt x="381" y="0"/>
                    <a:pt x="263" y="0"/>
                  </a:cubicBez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30"/>
            <p:cNvSpPr/>
            <p:nvPr/>
          </p:nvSpPr>
          <p:spPr>
            <a:xfrm>
              <a:off x="2262525" y="426525"/>
              <a:ext cx="22275" cy="22850"/>
            </a:xfrm>
            <a:custGeom>
              <a:avLst/>
              <a:gdLst/>
              <a:ahLst/>
              <a:cxnLst/>
              <a:rect l="l" t="t" r="r" b="b"/>
              <a:pathLst>
                <a:path w="891" h="914" extrusionOk="0">
                  <a:moveTo>
                    <a:pt x="166" y="0"/>
                  </a:moveTo>
                  <a:lnTo>
                    <a:pt x="111" y="44"/>
                  </a:lnTo>
                  <a:lnTo>
                    <a:pt x="0" y="294"/>
                  </a:lnTo>
                  <a:lnTo>
                    <a:pt x="56" y="325"/>
                  </a:lnTo>
                  <a:lnTo>
                    <a:pt x="170" y="166"/>
                  </a:lnTo>
                  <a:lnTo>
                    <a:pt x="626" y="739"/>
                  </a:lnTo>
                  <a:lnTo>
                    <a:pt x="488" y="848"/>
                  </a:lnTo>
                  <a:lnTo>
                    <a:pt x="541" y="913"/>
                  </a:lnTo>
                  <a:lnTo>
                    <a:pt x="890" y="636"/>
                  </a:lnTo>
                  <a:lnTo>
                    <a:pt x="838" y="570"/>
                  </a:lnTo>
                  <a:lnTo>
                    <a:pt x="705" y="676"/>
                  </a:lnTo>
                  <a:lnTo>
                    <a:pt x="166" y="0"/>
                  </a:ln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30"/>
            <p:cNvSpPr/>
            <p:nvPr/>
          </p:nvSpPr>
          <p:spPr>
            <a:xfrm>
              <a:off x="2291725" y="402300"/>
              <a:ext cx="23600" cy="24425"/>
            </a:xfrm>
            <a:custGeom>
              <a:avLst/>
              <a:gdLst/>
              <a:ahLst/>
              <a:cxnLst/>
              <a:rect l="l" t="t" r="r" b="b"/>
              <a:pathLst>
                <a:path w="944" h="977" extrusionOk="0">
                  <a:moveTo>
                    <a:pt x="302" y="0"/>
                  </a:moveTo>
                  <a:cubicBezTo>
                    <a:pt x="242" y="0"/>
                    <a:pt x="181" y="21"/>
                    <a:pt x="128" y="63"/>
                  </a:cubicBezTo>
                  <a:cubicBezTo>
                    <a:pt x="44" y="129"/>
                    <a:pt x="1" y="238"/>
                    <a:pt x="16" y="347"/>
                  </a:cubicBezTo>
                  <a:lnTo>
                    <a:pt x="115" y="347"/>
                  </a:lnTo>
                  <a:cubicBezTo>
                    <a:pt x="114" y="332"/>
                    <a:pt x="105" y="326"/>
                    <a:pt x="104" y="312"/>
                  </a:cubicBezTo>
                  <a:cubicBezTo>
                    <a:pt x="99" y="271"/>
                    <a:pt x="112" y="195"/>
                    <a:pt x="176" y="143"/>
                  </a:cubicBezTo>
                  <a:cubicBezTo>
                    <a:pt x="210" y="116"/>
                    <a:pt x="251" y="103"/>
                    <a:pt x="291" y="103"/>
                  </a:cubicBezTo>
                  <a:cubicBezTo>
                    <a:pt x="343" y="103"/>
                    <a:pt x="395" y="126"/>
                    <a:pt x="430" y="171"/>
                  </a:cubicBezTo>
                  <a:cubicBezTo>
                    <a:pt x="503" y="261"/>
                    <a:pt x="478" y="387"/>
                    <a:pt x="463" y="477"/>
                  </a:cubicBezTo>
                  <a:cubicBezTo>
                    <a:pt x="439" y="621"/>
                    <a:pt x="432" y="752"/>
                    <a:pt x="467" y="924"/>
                  </a:cubicBezTo>
                  <a:lnTo>
                    <a:pt x="509" y="976"/>
                  </a:lnTo>
                  <a:lnTo>
                    <a:pt x="944" y="630"/>
                  </a:lnTo>
                  <a:lnTo>
                    <a:pt x="877" y="547"/>
                  </a:lnTo>
                  <a:cubicBezTo>
                    <a:pt x="868" y="551"/>
                    <a:pt x="866" y="561"/>
                    <a:pt x="865" y="566"/>
                  </a:cubicBezTo>
                  <a:cubicBezTo>
                    <a:pt x="864" y="574"/>
                    <a:pt x="862" y="576"/>
                    <a:pt x="856" y="580"/>
                  </a:cubicBezTo>
                  <a:lnTo>
                    <a:pt x="546" y="828"/>
                  </a:lnTo>
                  <a:cubicBezTo>
                    <a:pt x="522" y="670"/>
                    <a:pt x="550" y="529"/>
                    <a:pt x="564" y="436"/>
                  </a:cubicBezTo>
                  <a:cubicBezTo>
                    <a:pt x="577" y="342"/>
                    <a:pt x="593" y="206"/>
                    <a:pt x="508" y="99"/>
                  </a:cubicBezTo>
                  <a:cubicBezTo>
                    <a:pt x="456" y="34"/>
                    <a:pt x="380" y="0"/>
                    <a:pt x="302" y="0"/>
                  </a:cubicBez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30"/>
            <p:cNvSpPr/>
            <p:nvPr/>
          </p:nvSpPr>
          <p:spPr>
            <a:xfrm>
              <a:off x="2306625" y="390925"/>
              <a:ext cx="21775" cy="21225"/>
            </a:xfrm>
            <a:custGeom>
              <a:avLst/>
              <a:gdLst/>
              <a:ahLst/>
              <a:cxnLst/>
              <a:rect l="l" t="t" r="r" b="b"/>
              <a:pathLst>
                <a:path w="871" h="849" extrusionOk="0">
                  <a:moveTo>
                    <a:pt x="262" y="93"/>
                  </a:moveTo>
                  <a:cubicBezTo>
                    <a:pt x="295" y="93"/>
                    <a:pt x="333" y="102"/>
                    <a:pt x="375" y="122"/>
                  </a:cubicBezTo>
                  <a:lnTo>
                    <a:pt x="383" y="667"/>
                  </a:lnTo>
                  <a:cubicBezTo>
                    <a:pt x="341" y="635"/>
                    <a:pt x="297" y="593"/>
                    <a:pt x="255" y="540"/>
                  </a:cubicBezTo>
                  <a:cubicBezTo>
                    <a:pt x="105" y="351"/>
                    <a:pt x="108" y="177"/>
                    <a:pt x="182" y="119"/>
                  </a:cubicBezTo>
                  <a:cubicBezTo>
                    <a:pt x="202" y="102"/>
                    <a:pt x="229" y="93"/>
                    <a:pt x="262" y="93"/>
                  </a:cubicBezTo>
                  <a:close/>
                  <a:moveTo>
                    <a:pt x="466" y="180"/>
                  </a:moveTo>
                  <a:lnTo>
                    <a:pt x="466" y="180"/>
                  </a:lnTo>
                  <a:cubicBezTo>
                    <a:pt x="508" y="214"/>
                    <a:pt x="554" y="258"/>
                    <a:pt x="600" y="316"/>
                  </a:cubicBezTo>
                  <a:cubicBezTo>
                    <a:pt x="764" y="523"/>
                    <a:pt x="738" y="672"/>
                    <a:pt x="672" y="725"/>
                  </a:cubicBezTo>
                  <a:cubicBezTo>
                    <a:pt x="651" y="742"/>
                    <a:pt x="622" y="750"/>
                    <a:pt x="589" y="750"/>
                  </a:cubicBezTo>
                  <a:cubicBezTo>
                    <a:pt x="554" y="750"/>
                    <a:pt x="514" y="741"/>
                    <a:pt x="471" y="720"/>
                  </a:cubicBezTo>
                  <a:lnTo>
                    <a:pt x="466" y="180"/>
                  </a:lnTo>
                  <a:close/>
                  <a:moveTo>
                    <a:pt x="264" y="1"/>
                  </a:moveTo>
                  <a:cubicBezTo>
                    <a:pt x="209" y="1"/>
                    <a:pt x="161" y="16"/>
                    <a:pt x="125" y="45"/>
                  </a:cubicBezTo>
                  <a:cubicBezTo>
                    <a:pt x="7" y="139"/>
                    <a:pt x="0" y="380"/>
                    <a:pt x="189" y="616"/>
                  </a:cubicBezTo>
                  <a:cubicBezTo>
                    <a:pt x="318" y="778"/>
                    <a:pt x="466" y="849"/>
                    <a:pt x="585" y="849"/>
                  </a:cubicBezTo>
                  <a:cubicBezTo>
                    <a:pt x="642" y="849"/>
                    <a:pt x="692" y="833"/>
                    <a:pt x="730" y="802"/>
                  </a:cubicBezTo>
                  <a:cubicBezTo>
                    <a:pt x="837" y="717"/>
                    <a:pt x="871" y="499"/>
                    <a:pt x="669" y="245"/>
                  </a:cubicBezTo>
                  <a:cubicBezTo>
                    <a:pt x="531" y="73"/>
                    <a:pt x="381" y="1"/>
                    <a:pt x="264" y="1"/>
                  </a:cubicBez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30"/>
            <p:cNvSpPr/>
            <p:nvPr/>
          </p:nvSpPr>
          <p:spPr>
            <a:xfrm>
              <a:off x="2321900" y="379225"/>
              <a:ext cx="22250" cy="22875"/>
            </a:xfrm>
            <a:custGeom>
              <a:avLst/>
              <a:gdLst/>
              <a:ahLst/>
              <a:cxnLst/>
              <a:rect l="l" t="t" r="r" b="b"/>
              <a:pathLst>
                <a:path w="890" h="915" extrusionOk="0">
                  <a:moveTo>
                    <a:pt x="165" y="1"/>
                  </a:moveTo>
                  <a:lnTo>
                    <a:pt x="110" y="45"/>
                  </a:lnTo>
                  <a:lnTo>
                    <a:pt x="0" y="295"/>
                  </a:lnTo>
                  <a:lnTo>
                    <a:pt x="56" y="326"/>
                  </a:lnTo>
                  <a:lnTo>
                    <a:pt x="169" y="168"/>
                  </a:lnTo>
                  <a:lnTo>
                    <a:pt x="625" y="739"/>
                  </a:lnTo>
                  <a:lnTo>
                    <a:pt x="488" y="850"/>
                  </a:lnTo>
                  <a:lnTo>
                    <a:pt x="540" y="915"/>
                  </a:lnTo>
                  <a:lnTo>
                    <a:pt x="889" y="636"/>
                  </a:lnTo>
                  <a:lnTo>
                    <a:pt x="838" y="571"/>
                  </a:lnTo>
                  <a:lnTo>
                    <a:pt x="704" y="678"/>
                  </a:lnTo>
                  <a:lnTo>
                    <a:pt x="165" y="1"/>
                  </a:ln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30"/>
            <p:cNvSpPr/>
            <p:nvPr/>
          </p:nvSpPr>
          <p:spPr>
            <a:xfrm>
              <a:off x="2335950" y="367125"/>
              <a:ext cx="21100" cy="22650"/>
            </a:xfrm>
            <a:custGeom>
              <a:avLst/>
              <a:gdLst/>
              <a:ahLst/>
              <a:cxnLst/>
              <a:rect l="l" t="t" r="r" b="b"/>
              <a:pathLst>
                <a:path w="844" h="906" extrusionOk="0">
                  <a:moveTo>
                    <a:pt x="283" y="97"/>
                  </a:moveTo>
                  <a:cubicBezTo>
                    <a:pt x="360" y="97"/>
                    <a:pt x="450" y="149"/>
                    <a:pt x="523" y="259"/>
                  </a:cubicBezTo>
                  <a:cubicBezTo>
                    <a:pt x="533" y="340"/>
                    <a:pt x="507" y="418"/>
                    <a:pt x="454" y="461"/>
                  </a:cubicBezTo>
                  <a:cubicBezTo>
                    <a:pt x="428" y="482"/>
                    <a:pt x="395" y="494"/>
                    <a:pt x="360" y="494"/>
                  </a:cubicBezTo>
                  <a:cubicBezTo>
                    <a:pt x="306" y="494"/>
                    <a:pt x="246" y="466"/>
                    <a:pt x="193" y="400"/>
                  </a:cubicBezTo>
                  <a:cubicBezTo>
                    <a:pt x="107" y="293"/>
                    <a:pt x="121" y="183"/>
                    <a:pt x="188" y="129"/>
                  </a:cubicBezTo>
                  <a:cubicBezTo>
                    <a:pt x="215" y="108"/>
                    <a:pt x="247" y="97"/>
                    <a:pt x="283" y="97"/>
                  </a:cubicBezTo>
                  <a:close/>
                  <a:moveTo>
                    <a:pt x="288" y="1"/>
                  </a:moveTo>
                  <a:cubicBezTo>
                    <a:pt x="227" y="1"/>
                    <a:pt x="173" y="22"/>
                    <a:pt x="132" y="54"/>
                  </a:cubicBezTo>
                  <a:cubicBezTo>
                    <a:pt x="16" y="146"/>
                    <a:pt x="1" y="325"/>
                    <a:pt x="115" y="468"/>
                  </a:cubicBezTo>
                  <a:cubicBezTo>
                    <a:pt x="182" y="553"/>
                    <a:pt x="269" y="593"/>
                    <a:pt x="351" y="593"/>
                  </a:cubicBezTo>
                  <a:cubicBezTo>
                    <a:pt x="407" y="593"/>
                    <a:pt x="460" y="574"/>
                    <a:pt x="504" y="540"/>
                  </a:cubicBezTo>
                  <a:cubicBezTo>
                    <a:pt x="565" y="491"/>
                    <a:pt x="598" y="416"/>
                    <a:pt x="593" y="338"/>
                  </a:cubicBezTo>
                  <a:lnTo>
                    <a:pt x="593" y="338"/>
                  </a:lnTo>
                  <a:cubicBezTo>
                    <a:pt x="681" y="456"/>
                    <a:pt x="702" y="521"/>
                    <a:pt x="709" y="546"/>
                  </a:cubicBezTo>
                  <a:cubicBezTo>
                    <a:pt x="737" y="645"/>
                    <a:pt x="697" y="721"/>
                    <a:pt x="643" y="764"/>
                  </a:cubicBezTo>
                  <a:cubicBezTo>
                    <a:pt x="590" y="806"/>
                    <a:pt x="533" y="808"/>
                    <a:pt x="532" y="808"/>
                  </a:cubicBezTo>
                  <a:cubicBezTo>
                    <a:pt x="518" y="808"/>
                    <a:pt x="510" y="795"/>
                    <a:pt x="494" y="795"/>
                  </a:cubicBezTo>
                  <a:cubicBezTo>
                    <a:pt x="493" y="795"/>
                    <a:pt x="492" y="795"/>
                    <a:pt x="490" y="795"/>
                  </a:cubicBezTo>
                  <a:lnTo>
                    <a:pt x="483" y="904"/>
                  </a:lnTo>
                  <a:cubicBezTo>
                    <a:pt x="495" y="905"/>
                    <a:pt x="506" y="906"/>
                    <a:pt x="517" y="906"/>
                  </a:cubicBezTo>
                  <a:cubicBezTo>
                    <a:pt x="584" y="906"/>
                    <a:pt x="649" y="883"/>
                    <a:pt x="702" y="842"/>
                  </a:cubicBezTo>
                  <a:cubicBezTo>
                    <a:pt x="792" y="769"/>
                    <a:pt x="843" y="640"/>
                    <a:pt x="793" y="487"/>
                  </a:cubicBezTo>
                  <a:cubicBezTo>
                    <a:pt x="779" y="442"/>
                    <a:pt x="747" y="363"/>
                    <a:pt x="650" y="242"/>
                  </a:cubicBezTo>
                  <a:cubicBezTo>
                    <a:pt x="577" y="150"/>
                    <a:pt x="518" y="92"/>
                    <a:pt x="460" y="55"/>
                  </a:cubicBezTo>
                  <a:cubicBezTo>
                    <a:pt x="400" y="17"/>
                    <a:pt x="341" y="1"/>
                    <a:pt x="288" y="1"/>
                  </a:cubicBez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30"/>
            <p:cNvSpPr/>
            <p:nvPr/>
          </p:nvSpPr>
          <p:spPr>
            <a:xfrm>
              <a:off x="1988850" y="133300"/>
              <a:ext cx="447550" cy="447525"/>
            </a:xfrm>
            <a:custGeom>
              <a:avLst/>
              <a:gdLst/>
              <a:ahLst/>
              <a:cxnLst/>
              <a:rect l="l" t="t" r="r" b="b"/>
              <a:pathLst>
                <a:path w="17902" h="17901" extrusionOk="0">
                  <a:moveTo>
                    <a:pt x="9921" y="399"/>
                  </a:moveTo>
                  <a:lnTo>
                    <a:pt x="17502" y="9920"/>
                  </a:lnTo>
                  <a:lnTo>
                    <a:pt x="7981" y="17502"/>
                  </a:lnTo>
                  <a:lnTo>
                    <a:pt x="399" y="7981"/>
                  </a:lnTo>
                  <a:lnTo>
                    <a:pt x="9921" y="399"/>
                  </a:lnTo>
                  <a:close/>
                  <a:moveTo>
                    <a:pt x="9966" y="0"/>
                  </a:moveTo>
                  <a:lnTo>
                    <a:pt x="1" y="7935"/>
                  </a:lnTo>
                  <a:lnTo>
                    <a:pt x="7848" y="17789"/>
                  </a:lnTo>
                  <a:lnTo>
                    <a:pt x="7936" y="17900"/>
                  </a:lnTo>
                  <a:lnTo>
                    <a:pt x="17901" y="9965"/>
                  </a:lnTo>
                  <a:lnTo>
                    <a:pt x="9966" y="0"/>
                  </a:ln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30"/>
            <p:cNvSpPr/>
            <p:nvPr/>
          </p:nvSpPr>
          <p:spPr>
            <a:xfrm>
              <a:off x="2008600" y="153050"/>
              <a:ext cx="408025" cy="408050"/>
            </a:xfrm>
            <a:custGeom>
              <a:avLst/>
              <a:gdLst/>
              <a:ahLst/>
              <a:cxnLst/>
              <a:rect l="l" t="t" r="r" b="b"/>
              <a:pathLst>
                <a:path w="16321" h="16322" extrusionOk="0">
                  <a:moveTo>
                    <a:pt x="9070" y="137"/>
                  </a:moveTo>
                  <a:lnTo>
                    <a:pt x="16185" y="9071"/>
                  </a:lnTo>
                  <a:lnTo>
                    <a:pt x="7251" y="16185"/>
                  </a:lnTo>
                  <a:lnTo>
                    <a:pt x="136" y="7251"/>
                  </a:lnTo>
                  <a:lnTo>
                    <a:pt x="9070" y="137"/>
                  </a:lnTo>
                  <a:close/>
                  <a:moveTo>
                    <a:pt x="9086" y="0"/>
                  </a:moveTo>
                  <a:lnTo>
                    <a:pt x="39" y="7205"/>
                  </a:lnTo>
                  <a:lnTo>
                    <a:pt x="0" y="7235"/>
                  </a:lnTo>
                  <a:lnTo>
                    <a:pt x="7205" y="16283"/>
                  </a:lnTo>
                  <a:lnTo>
                    <a:pt x="7235" y="16321"/>
                  </a:lnTo>
                  <a:lnTo>
                    <a:pt x="16283" y="9116"/>
                  </a:lnTo>
                  <a:lnTo>
                    <a:pt x="16321" y="9086"/>
                  </a:lnTo>
                  <a:lnTo>
                    <a:pt x="9116" y="38"/>
                  </a:lnTo>
                  <a:lnTo>
                    <a:pt x="9086" y="0"/>
                  </a:ln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30"/>
            <p:cNvSpPr/>
            <p:nvPr/>
          </p:nvSpPr>
          <p:spPr>
            <a:xfrm>
              <a:off x="2158850" y="325300"/>
              <a:ext cx="147550" cy="118150"/>
            </a:xfrm>
            <a:custGeom>
              <a:avLst/>
              <a:gdLst/>
              <a:ahLst/>
              <a:cxnLst/>
              <a:rect l="l" t="t" r="r" b="b"/>
              <a:pathLst>
                <a:path w="5902" h="4726" extrusionOk="0">
                  <a:moveTo>
                    <a:pt x="5842" y="0"/>
                  </a:moveTo>
                  <a:lnTo>
                    <a:pt x="1" y="4652"/>
                  </a:lnTo>
                  <a:lnTo>
                    <a:pt x="60" y="4726"/>
                  </a:lnTo>
                  <a:lnTo>
                    <a:pt x="5902" y="75"/>
                  </a:lnTo>
                  <a:lnTo>
                    <a:pt x="5842" y="0"/>
                  </a:ln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30"/>
            <p:cNvSpPr/>
            <p:nvPr/>
          </p:nvSpPr>
          <p:spPr>
            <a:xfrm>
              <a:off x="2183350" y="356050"/>
              <a:ext cx="147525" cy="118150"/>
            </a:xfrm>
            <a:custGeom>
              <a:avLst/>
              <a:gdLst/>
              <a:ahLst/>
              <a:cxnLst/>
              <a:rect l="l" t="t" r="r" b="b"/>
              <a:pathLst>
                <a:path w="5901" h="4726" extrusionOk="0">
                  <a:moveTo>
                    <a:pt x="5842" y="1"/>
                  </a:moveTo>
                  <a:lnTo>
                    <a:pt x="1" y="4652"/>
                  </a:lnTo>
                  <a:lnTo>
                    <a:pt x="59" y="4726"/>
                  </a:lnTo>
                  <a:lnTo>
                    <a:pt x="5900" y="75"/>
                  </a:lnTo>
                  <a:lnTo>
                    <a:pt x="5842" y="1"/>
                  </a:ln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30"/>
            <p:cNvSpPr/>
            <p:nvPr/>
          </p:nvSpPr>
          <p:spPr>
            <a:xfrm>
              <a:off x="2118300" y="241150"/>
              <a:ext cx="59025" cy="70450"/>
            </a:xfrm>
            <a:custGeom>
              <a:avLst/>
              <a:gdLst/>
              <a:ahLst/>
              <a:cxnLst/>
              <a:rect l="l" t="t" r="r" b="b"/>
              <a:pathLst>
                <a:path w="2361" h="2818" extrusionOk="0">
                  <a:moveTo>
                    <a:pt x="2208" y="0"/>
                  </a:moveTo>
                  <a:cubicBezTo>
                    <a:pt x="2069" y="0"/>
                    <a:pt x="1736" y="221"/>
                    <a:pt x="1680" y="336"/>
                  </a:cubicBezTo>
                  <a:cubicBezTo>
                    <a:pt x="1550" y="601"/>
                    <a:pt x="1412" y="890"/>
                    <a:pt x="1286" y="1165"/>
                  </a:cubicBezTo>
                  <a:lnTo>
                    <a:pt x="142" y="1665"/>
                  </a:lnTo>
                  <a:lnTo>
                    <a:pt x="1" y="1949"/>
                  </a:lnTo>
                  <a:lnTo>
                    <a:pt x="1" y="1949"/>
                  </a:lnTo>
                  <a:lnTo>
                    <a:pt x="998" y="1798"/>
                  </a:lnTo>
                  <a:lnTo>
                    <a:pt x="998" y="1798"/>
                  </a:lnTo>
                  <a:cubicBezTo>
                    <a:pt x="855" y="2117"/>
                    <a:pt x="758" y="2337"/>
                    <a:pt x="758" y="2337"/>
                  </a:cubicBezTo>
                  <a:lnTo>
                    <a:pt x="360" y="2460"/>
                  </a:lnTo>
                  <a:lnTo>
                    <a:pt x="182" y="2817"/>
                  </a:lnTo>
                  <a:lnTo>
                    <a:pt x="935" y="2813"/>
                  </a:lnTo>
                  <a:lnTo>
                    <a:pt x="1221" y="2632"/>
                  </a:lnTo>
                  <a:cubicBezTo>
                    <a:pt x="1221" y="2632"/>
                    <a:pt x="2032" y="1113"/>
                    <a:pt x="2242" y="627"/>
                  </a:cubicBezTo>
                  <a:cubicBezTo>
                    <a:pt x="2298" y="498"/>
                    <a:pt x="2361" y="65"/>
                    <a:pt x="2255" y="13"/>
                  </a:cubicBezTo>
                  <a:lnTo>
                    <a:pt x="2244" y="7"/>
                  </a:lnTo>
                  <a:cubicBezTo>
                    <a:pt x="2234" y="3"/>
                    <a:pt x="2222" y="0"/>
                    <a:pt x="2208" y="0"/>
                  </a:cubicBez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30"/>
            <p:cNvSpPr/>
            <p:nvPr/>
          </p:nvSpPr>
          <p:spPr>
            <a:xfrm>
              <a:off x="2138150" y="279225"/>
              <a:ext cx="57750" cy="47375"/>
            </a:xfrm>
            <a:custGeom>
              <a:avLst/>
              <a:gdLst/>
              <a:ahLst/>
              <a:cxnLst/>
              <a:rect l="l" t="t" r="r" b="b"/>
              <a:pathLst>
                <a:path w="2310" h="1895" extrusionOk="0">
                  <a:moveTo>
                    <a:pt x="2187" y="0"/>
                  </a:moveTo>
                  <a:lnTo>
                    <a:pt x="0" y="1741"/>
                  </a:lnTo>
                  <a:lnTo>
                    <a:pt x="123" y="1895"/>
                  </a:lnTo>
                  <a:lnTo>
                    <a:pt x="2310" y="153"/>
                  </a:lnTo>
                  <a:lnTo>
                    <a:pt x="2187" y="0"/>
                  </a:ln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17" name="Google Shape;1617;p30"/>
          <p:cNvGrpSpPr/>
          <p:nvPr/>
        </p:nvGrpSpPr>
        <p:grpSpPr>
          <a:xfrm>
            <a:off x="1995206" y="1266473"/>
            <a:ext cx="1261109" cy="1389581"/>
            <a:chOff x="1718900" y="3716375"/>
            <a:chExt cx="810325" cy="892875"/>
          </a:xfrm>
        </p:grpSpPr>
        <p:sp>
          <p:nvSpPr>
            <p:cNvPr id="1618" name="Google Shape;1618;p30"/>
            <p:cNvSpPr/>
            <p:nvPr/>
          </p:nvSpPr>
          <p:spPr>
            <a:xfrm>
              <a:off x="2252675" y="4130500"/>
              <a:ext cx="46075" cy="29150"/>
            </a:xfrm>
            <a:custGeom>
              <a:avLst/>
              <a:gdLst/>
              <a:ahLst/>
              <a:cxnLst/>
              <a:rect l="l" t="t" r="r" b="b"/>
              <a:pathLst>
                <a:path w="1843" h="1166" extrusionOk="0">
                  <a:moveTo>
                    <a:pt x="113" y="1"/>
                  </a:moveTo>
                  <a:lnTo>
                    <a:pt x="1" y="285"/>
                  </a:lnTo>
                  <a:cubicBezTo>
                    <a:pt x="257" y="387"/>
                    <a:pt x="515" y="503"/>
                    <a:pt x="765" y="631"/>
                  </a:cubicBezTo>
                  <a:cubicBezTo>
                    <a:pt x="1078" y="791"/>
                    <a:pt x="1383" y="971"/>
                    <a:pt x="1671" y="1166"/>
                  </a:cubicBezTo>
                  <a:lnTo>
                    <a:pt x="1842" y="912"/>
                  </a:lnTo>
                  <a:cubicBezTo>
                    <a:pt x="1543" y="711"/>
                    <a:pt x="1228" y="526"/>
                    <a:pt x="905" y="360"/>
                  </a:cubicBezTo>
                  <a:cubicBezTo>
                    <a:pt x="645" y="227"/>
                    <a:pt x="380" y="107"/>
                    <a:pt x="113" y="1"/>
                  </a:cubicBez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30"/>
            <p:cNvSpPr/>
            <p:nvPr/>
          </p:nvSpPr>
          <p:spPr>
            <a:xfrm>
              <a:off x="2049925" y="4525525"/>
              <a:ext cx="46075" cy="29150"/>
            </a:xfrm>
            <a:custGeom>
              <a:avLst/>
              <a:gdLst/>
              <a:ahLst/>
              <a:cxnLst/>
              <a:rect l="l" t="t" r="r" b="b"/>
              <a:pathLst>
                <a:path w="1843" h="1166" extrusionOk="0">
                  <a:moveTo>
                    <a:pt x="172" y="1"/>
                  </a:moveTo>
                  <a:lnTo>
                    <a:pt x="1" y="254"/>
                  </a:lnTo>
                  <a:cubicBezTo>
                    <a:pt x="301" y="457"/>
                    <a:pt x="617" y="642"/>
                    <a:pt x="939" y="807"/>
                  </a:cubicBezTo>
                  <a:cubicBezTo>
                    <a:pt x="1196" y="939"/>
                    <a:pt x="1463" y="1059"/>
                    <a:pt x="1730" y="1166"/>
                  </a:cubicBezTo>
                  <a:lnTo>
                    <a:pt x="1842" y="882"/>
                  </a:lnTo>
                  <a:cubicBezTo>
                    <a:pt x="1584" y="779"/>
                    <a:pt x="1326" y="662"/>
                    <a:pt x="1078" y="535"/>
                  </a:cubicBezTo>
                  <a:cubicBezTo>
                    <a:pt x="767" y="376"/>
                    <a:pt x="462" y="197"/>
                    <a:pt x="172" y="1"/>
                  </a:cubicBez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30"/>
            <p:cNvSpPr/>
            <p:nvPr/>
          </p:nvSpPr>
          <p:spPr>
            <a:xfrm>
              <a:off x="1943225" y="4374100"/>
              <a:ext cx="49000" cy="43925"/>
            </a:xfrm>
            <a:custGeom>
              <a:avLst/>
              <a:gdLst/>
              <a:ahLst/>
              <a:cxnLst/>
              <a:rect l="l" t="t" r="r" b="b"/>
              <a:pathLst>
                <a:path w="1960" h="1757" extrusionOk="0">
                  <a:moveTo>
                    <a:pt x="829" y="810"/>
                  </a:moveTo>
                  <a:lnTo>
                    <a:pt x="998" y="1385"/>
                  </a:lnTo>
                  <a:cubicBezTo>
                    <a:pt x="937" y="1378"/>
                    <a:pt x="874" y="1370"/>
                    <a:pt x="810" y="1363"/>
                  </a:cubicBezTo>
                  <a:cubicBezTo>
                    <a:pt x="745" y="1356"/>
                    <a:pt x="681" y="1348"/>
                    <a:pt x="620" y="1341"/>
                  </a:cubicBezTo>
                  <a:cubicBezTo>
                    <a:pt x="557" y="1334"/>
                    <a:pt x="499" y="1327"/>
                    <a:pt x="442" y="1322"/>
                  </a:cubicBezTo>
                  <a:cubicBezTo>
                    <a:pt x="385" y="1316"/>
                    <a:pt x="334" y="1311"/>
                    <a:pt x="289" y="1307"/>
                  </a:cubicBezTo>
                  <a:cubicBezTo>
                    <a:pt x="276" y="1306"/>
                    <a:pt x="266" y="1305"/>
                    <a:pt x="256" y="1305"/>
                  </a:cubicBezTo>
                  <a:cubicBezTo>
                    <a:pt x="250" y="1305"/>
                    <a:pt x="245" y="1305"/>
                    <a:pt x="241" y="1305"/>
                  </a:cubicBezTo>
                  <a:cubicBezTo>
                    <a:pt x="229" y="1305"/>
                    <a:pt x="221" y="1304"/>
                    <a:pt x="218" y="1303"/>
                  </a:cubicBezTo>
                  <a:lnTo>
                    <a:pt x="276" y="1263"/>
                  </a:lnTo>
                  <a:lnTo>
                    <a:pt x="829" y="810"/>
                  </a:lnTo>
                  <a:close/>
                  <a:moveTo>
                    <a:pt x="1452" y="0"/>
                  </a:moveTo>
                  <a:lnTo>
                    <a:pt x="1360" y="27"/>
                  </a:lnTo>
                  <a:lnTo>
                    <a:pt x="1412" y="211"/>
                  </a:lnTo>
                  <a:cubicBezTo>
                    <a:pt x="1176" y="404"/>
                    <a:pt x="941" y="596"/>
                    <a:pt x="707" y="789"/>
                  </a:cubicBezTo>
                  <a:cubicBezTo>
                    <a:pt x="473" y="982"/>
                    <a:pt x="238" y="1174"/>
                    <a:pt x="0" y="1367"/>
                  </a:cubicBezTo>
                  <a:cubicBezTo>
                    <a:pt x="304" y="1401"/>
                    <a:pt x="606" y="1436"/>
                    <a:pt x="907" y="1471"/>
                  </a:cubicBezTo>
                  <a:cubicBezTo>
                    <a:pt x="1208" y="1507"/>
                    <a:pt x="1511" y="1543"/>
                    <a:pt x="1815" y="1578"/>
                  </a:cubicBezTo>
                  <a:lnTo>
                    <a:pt x="1866" y="1757"/>
                  </a:lnTo>
                  <a:lnTo>
                    <a:pt x="1960" y="1729"/>
                  </a:lnTo>
                  <a:lnTo>
                    <a:pt x="1828" y="1279"/>
                  </a:lnTo>
                  <a:lnTo>
                    <a:pt x="1734" y="1307"/>
                  </a:lnTo>
                  <a:lnTo>
                    <a:pt x="1785" y="1478"/>
                  </a:lnTo>
                  <a:cubicBezTo>
                    <a:pt x="1671" y="1464"/>
                    <a:pt x="1558" y="1451"/>
                    <a:pt x="1445" y="1439"/>
                  </a:cubicBezTo>
                  <a:cubicBezTo>
                    <a:pt x="1333" y="1426"/>
                    <a:pt x="1219" y="1413"/>
                    <a:pt x="1104" y="1400"/>
                  </a:cubicBezTo>
                  <a:lnTo>
                    <a:pt x="910" y="740"/>
                  </a:lnTo>
                  <a:cubicBezTo>
                    <a:pt x="1000" y="666"/>
                    <a:pt x="1089" y="593"/>
                    <a:pt x="1176" y="521"/>
                  </a:cubicBezTo>
                  <a:cubicBezTo>
                    <a:pt x="1264" y="450"/>
                    <a:pt x="1353" y="377"/>
                    <a:pt x="1440" y="304"/>
                  </a:cubicBezTo>
                  <a:lnTo>
                    <a:pt x="1490" y="473"/>
                  </a:lnTo>
                  <a:lnTo>
                    <a:pt x="1583" y="445"/>
                  </a:lnTo>
                  <a:lnTo>
                    <a:pt x="1452" y="0"/>
                  </a:ln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30"/>
            <p:cNvSpPr/>
            <p:nvPr/>
          </p:nvSpPr>
          <p:spPr>
            <a:xfrm>
              <a:off x="1935550" y="4347800"/>
              <a:ext cx="43275" cy="15025"/>
            </a:xfrm>
            <a:custGeom>
              <a:avLst/>
              <a:gdLst/>
              <a:ahLst/>
              <a:cxnLst/>
              <a:rect l="l" t="t" r="r" b="b"/>
              <a:pathLst>
                <a:path w="1731" h="601" extrusionOk="0">
                  <a:moveTo>
                    <a:pt x="1697" y="0"/>
                  </a:moveTo>
                  <a:lnTo>
                    <a:pt x="1600" y="6"/>
                  </a:lnTo>
                  <a:lnTo>
                    <a:pt x="1614" y="205"/>
                  </a:lnTo>
                  <a:lnTo>
                    <a:pt x="112" y="308"/>
                  </a:lnTo>
                  <a:lnTo>
                    <a:pt x="99" y="109"/>
                  </a:lnTo>
                  <a:lnTo>
                    <a:pt x="1" y="116"/>
                  </a:lnTo>
                  <a:lnTo>
                    <a:pt x="35" y="601"/>
                  </a:lnTo>
                  <a:lnTo>
                    <a:pt x="131" y="594"/>
                  </a:lnTo>
                  <a:lnTo>
                    <a:pt x="119" y="405"/>
                  </a:lnTo>
                  <a:lnTo>
                    <a:pt x="1620" y="302"/>
                  </a:lnTo>
                  <a:lnTo>
                    <a:pt x="1634" y="491"/>
                  </a:lnTo>
                  <a:lnTo>
                    <a:pt x="1730" y="485"/>
                  </a:lnTo>
                  <a:lnTo>
                    <a:pt x="1697" y="0"/>
                  </a:ln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30"/>
            <p:cNvSpPr/>
            <p:nvPr/>
          </p:nvSpPr>
          <p:spPr>
            <a:xfrm>
              <a:off x="1935250" y="4302475"/>
              <a:ext cx="45750" cy="30575"/>
            </a:xfrm>
            <a:custGeom>
              <a:avLst/>
              <a:gdLst/>
              <a:ahLst/>
              <a:cxnLst/>
              <a:rect l="l" t="t" r="r" b="b"/>
              <a:pathLst>
                <a:path w="1830" h="1223" extrusionOk="0">
                  <a:moveTo>
                    <a:pt x="520" y="147"/>
                  </a:moveTo>
                  <a:cubicBezTo>
                    <a:pt x="530" y="147"/>
                    <a:pt x="541" y="148"/>
                    <a:pt x="551" y="149"/>
                  </a:cubicBezTo>
                  <a:cubicBezTo>
                    <a:pt x="590" y="153"/>
                    <a:pt x="629" y="165"/>
                    <a:pt x="668" y="182"/>
                  </a:cubicBezTo>
                  <a:cubicBezTo>
                    <a:pt x="709" y="200"/>
                    <a:pt x="744" y="227"/>
                    <a:pt x="776" y="265"/>
                  </a:cubicBezTo>
                  <a:cubicBezTo>
                    <a:pt x="807" y="303"/>
                    <a:pt x="832" y="351"/>
                    <a:pt x="847" y="409"/>
                  </a:cubicBezTo>
                  <a:cubicBezTo>
                    <a:pt x="863" y="468"/>
                    <a:pt x="867" y="538"/>
                    <a:pt x="856" y="623"/>
                  </a:cubicBezTo>
                  <a:lnTo>
                    <a:pt x="827" y="875"/>
                  </a:lnTo>
                  <a:lnTo>
                    <a:pt x="125" y="793"/>
                  </a:lnTo>
                  <a:lnTo>
                    <a:pt x="155" y="538"/>
                  </a:lnTo>
                  <a:cubicBezTo>
                    <a:pt x="162" y="479"/>
                    <a:pt x="178" y="424"/>
                    <a:pt x="203" y="373"/>
                  </a:cubicBezTo>
                  <a:cubicBezTo>
                    <a:pt x="228" y="323"/>
                    <a:pt x="258" y="280"/>
                    <a:pt x="295" y="245"/>
                  </a:cubicBezTo>
                  <a:cubicBezTo>
                    <a:pt x="331" y="210"/>
                    <a:pt x="372" y="183"/>
                    <a:pt x="417" y="166"/>
                  </a:cubicBezTo>
                  <a:cubicBezTo>
                    <a:pt x="451" y="154"/>
                    <a:pt x="485" y="147"/>
                    <a:pt x="520" y="147"/>
                  </a:cubicBezTo>
                  <a:close/>
                  <a:moveTo>
                    <a:pt x="1734" y="0"/>
                  </a:moveTo>
                  <a:lnTo>
                    <a:pt x="1709" y="213"/>
                  </a:lnTo>
                  <a:lnTo>
                    <a:pt x="958" y="465"/>
                  </a:lnTo>
                  <a:cubicBezTo>
                    <a:pt x="948" y="345"/>
                    <a:pt x="908" y="250"/>
                    <a:pt x="839" y="179"/>
                  </a:cubicBezTo>
                  <a:cubicBezTo>
                    <a:pt x="770" y="108"/>
                    <a:pt x="677" y="66"/>
                    <a:pt x="561" y="52"/>
                  </a:cubicBezTo>
                  <a:cubicBezTo>
                    <a:pt x="542" y="50"/>
                    <a:pt x="524" y="49"/>
                    <a:pt x="507" y="49"/>
                  </a:cubicBezTo>
                  <a:cubicBezTo>
                    <a:pt x="450" y="49"/>
                    <a:pt x="399" y="60"/>
                    <a:pt x="352" y="82"/>
                  </a:cubicBezTo>
                  <a:cubicBezTo>
                    <a:pt x="292" y="110"/>
                    <a:pt x="242" y="150"/>
                    <a:pt x="200" y="198"/>
                  </a:cubicBezTo>
                  <a:cubicBezTo>
                    <a:pt x="159" y="245"/>
                    <a:pt x="125" y="298"/>
                    <a:pt x="104" y="357"/>
                  </a:cubicBezTo>
                  <a:cubicBezTo>
                    <a:pt x="80" y="413"/>
                    <a:pt x="66" y="468"/>
                    <a:pt x="60" y="517"/>
                  </a:cubicBezTo>
                  <a:lnTo>
                    <a:pt x="1" y="1026"/>
                  </a:lnTo>
                  <a:lnTo>
                    <a:pt x="97" y="1038"/>
                  </a:lnTo>
                  <a:lnTo>
                    <a:pt x="114" y="890"/>
                  </a:lnTo>
                  <a:lnTo>
                    <a:pt x="1610" y="1065"/>
                  </a:lnTo>
                  <a:lnTo>
                    <a:pt x="1592" y="1211"/>
                  </a:lnTo>
                  <a:lnTo>
                    <a:pt x="1689" y="1223"/>
                  </a:lnTo>
                  <a:lnTo>
                    <a:pt x="1746" y="740"/>
                  </a:lnTo>
                  <a:lnTo>
                    <a:pt x="1649" y="729"/>
                  </a:lnTo>
                  <a:lnTo>
                    <a:pt x="1621" y="968"/>
                  </a:lnTo>
                  <a:lnTo>
                    <a:pt x="924" y="887"/>
                  </a:lnTo>
                  <a:lnTo>
                    <a:pt x="948" y="682"/>
                  </a:lnTo>
                  <a:cubicBezTo>
                    <a:pt x="950" y="665"/>
                    <a:pt x="951" y="646"/>
                    <a:pt x="953" y="626"/>
                  </a:cubicBezTo>
                  <a:cubicBezTo>
                    <a:pt x="954" y="607"/>
                    <a:pt x="956" y="589"/>
                    <a:pt x="956" y="570"/>
                  </a:cubicBezTo>
                  <a:lnTo>
                    <a:pt x="1798" y="287"/>
                  </a:lnTo>
                  <a:lnTo>
                    <a:pt x="1830" y="12"/>
                  </a:lnTo>
                  <a:lnTo>
                    <a:pt x="1734" y="0"/>
                  </a:ln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30"/>
            <p:cNvSpPr/>
            <p:nvPr/>
          </p:nvSpPr>
          <p:spPr>
            <a:xfrm>
              <a:off x="1956125" y="4193450"/>
              <a:ext cx="64600" cy="68500"/>
            </a:xfrm>
            <a:custGeom>
              <a:avLst/>
              <a:gdLst/>
              <a:ahLst/>
              <a:cxnLst/>
              <a:rect l="l" t="t" r="r" b="b"/>
              <a:pathLst>
                <a:path w="2584" h="2740" extrusionOk="0">
                  <a:moveTo>
                    <a:pt x="1127" y="0"/>
                  </a:moveTo>
                  <a:lnTo>
                    <a:pt x="996" y="216"/>
                  </a:lnTo>
                  <a:cubicBezTo>
                    <a:pt x="1077" y="429"/>
                    <a:pt x="1159" y="641"/>
                    <a:pt x="1241" y="853"/>
                  </a:cubicBezTo>
                  <a:cubicBezTo>
                    <a:pt x="1324" y="1064"/>
                    <a:pt x="1405" y="1277"/>
                    <a:pt x="1487" y="1490"/>
                  </a:cubicBezTo>
                  <a:cubicBezTo>
                    <a:pt x="1412" y="1498"/>
                    <a:pt x="1331" y="1507"/>
                    <a:pt x="1244" y="1518"/>
                  </a:cubicBezTo>
                  <a:cubicBezTo>
                    <a:pt x="1155" y="1527"/>
                    <a:pt x="1066" y="1538"/>
                    <a:pt x="976" y="1548"/>
                  </a:cubicBezTo>
                  <a:cubicBezTo>
                    <a:pt x="885" y="1559"/>
                    <a:pt x="796" y="1568"/>
                    <a:pt x="707" y="1578"/>
                  </a:cubicBezTo>
                  <a:cubicBezTo>
                    <a:pt x="619" y="1587"/>
                    <a:pt x="538" y="1595"/>
                    <a:pt x="463" y="1604"/>
                  </a:cubicBezTo>
                  <a:cubicBezTo>
                    <a:pt x="388" y="1613"/>
                    <a:pt x="321" y="1620"/>
                    <a:pt x="263" y="1627"/>
                  </a:cubicBezTo>
                  <a:cubicBezTo>
                    <a:pt x="205" y="1633"/>
                    <a:pt x="161" y="1638"/>
                    <a:pt x="131" y="1641"/>
                  </a:cubicBezTo>
                  <a:lnTo>
                    <a:pt x="0" y="1856"/>
                  </a:lnTo>
                  <a:lnTo>
                    <a:pt x="83" y="1906"/>
                  </a:lnTo>
                  <a:lnTo>
                    <a:pt x="185" y="1739"/>
                  </a:lnTo>
                  <a:lnTo>
                    <a:pt x="1472" y="2520"/>
                  </a:lnTo>
                  <a:lnTo>
                    <a:pt x="1370" y="2688"/>
                  </a:lnTo>
                  <a:lnTo>
                    <a:pt x="1453" y="2739"/>
                  </a:lnTo>
                  <a:lnTo>
                    <a:pt x="1704" y="2325"/>
                  </a:lnTo>
                  <a:lnTo>
                    <a:pt x="1621" y="2275"/>
                  </a:lnTo>
                  <a:lnTo>
                    <a:pt x="1523" y="2437"/>
                  </a:lnTo>
                  <a:lnTo>
                    <a:pt x="411" y="1763"/>
                  </a:lnTo>
                  <a:cubicBezTo>
                    <a:pt x="398" y="1755"/>
                    <a:pt x="384" y="1748"/>
                    <a:pt x="370" y="1741"/>
                  </a:cubicBezTo>
                  <a:cubicBezTo>
                    <a:pt x="356" y="1734"/>
                    <a:pt x="342" y="1725"/>
                    <a:pt x="327" y="1717"/>
                  </a:cubicBezTo>
                  <a:lnTo>
                    <a:pt x="381" y="1715"/>
                  </a:lnTo>
                  <a:cubicBezTo>
                    <a:pt x="446" y="1707"/>
                    <a:pt x="514" y="1699"/>
                    <a:pt x="583" y="1690"/>
                  </a:cubicBezTo>
                  <a:cubicBezTo>
                    <a:pt x="652" y="1683"/>
                    <a:pt x="735" y="1673"/>
                    <a:pt x="829" y="1663"/>
                  </a:cubicBezTo>
                  <a:cubicBezTo>
                    <a:pt x="923" y="1653"/>
                    <a:pt x="1034" y="1641"/>
                    <a:pt x="1162" y="1627"/>
                  </a:cubicBezTo>
                  <a:cubicBezTo>
                    <a:pt x="1290" y="1613"/>
                    <a:pt x="1445" y="1596"/>
                    <a:pt x="1628" y="1575"/>
                  </a:cubicBezTo>
                  <a:cubicBezTo>
                    <a:pt x="1594" y="1486"/>
                    <a:pt x="1555" y="1386"/>
                    <a:pt x="1513" y="1276"/>
                  </a:cubicBezTo>
                  <a:cubicBezTo>
                    <a:pt x="1471" y="1165"/>
                    <a:pt x="1430" y="1057"/>
                    <a:pt x="1389" y="949"/>
                  </a:cubicBezTo>
                  <a:cubicBezTo>
                    <a:pt x="1347" y="842"/>
                    <a:pt x="1309" y="742"/>
                    <a:pt x="1273" y="649"/>
                  </a:cubicBezTo>
                  <a:cubicBezTo>
                    <a:pt x="1237" y="555"/>
                    <a:pt x="1208" y="480"/>
                    <a:pt x="1185" y="424"/>
                  </a:cubicBezTo>
                  <a:cubicBezTo>
                    <a:pt x="1179" y="410"/>
                    <a:pt x="1173" y="396"/>
                    <a:pt x="1168" y="384"/>
                  </a:cubicBezTo>
                  <a:cubicBezTo>
                    <a:pt x="1162" y="373"/>
                    <a:pt x="1157" y="362"/>
                    <a:pt x="1154" y="355"/>
                  </a:cubicBezTo>
                  <a:lnTo>
                    <a:pt x="1154" y="355"/>
                  </a:lnTo>
                  <a:cubicBezTo>
                    <a:pt x="1156" y="356"/>
                    <a:pt x="1162" y="359"/>
                    <a:pt x="1170" y="364"/>
                  </a:cubicBezTo>
                  <a:cubicBezTo>
                    <a:pt x="1178" y="369"/>
                    <a:pt x="1187" y="376"/>
                    <a:pt x="1196" y="381"/>
                  </a:cubicBezTo>
                  <a:cubicBezTo>
                    <a:pt x="1204" y="387"/>
                    <a:pt x="1212" y="394"/>
                    <a:pt x="1220" y="399"/>
                  </a:cubicBezTo>
                  <a:cubicBezTo>
                    <a:pt x="1228" y="404"/>
                    <a:pt x="1232" y="408"/>
                    <a:pt x="1234" y="409"/>
                  </a:cubicBezTo>
                  <a:lnTo>
                    <a:pt x="2345" y="1083"/>
                  </a:lnTo>
                  <a:lnTo>
                    <a:pt x="2250" y="1239"/>
                  </a:lnTo>
                  <a:lnTo>
                    <a:pt x="2333" y="1289"/>
                  </a:lnTo>
                  <a:lnTo>
                    <a:pt x="2584" y="877"/>
                  </a:lnTo>
                  <a:lnTo>
                    <a:pt x="2501" y="826"/>
                  </a:lnTo>
                  <a:lnTo>
                    <a:pt x="2395" y="1000"/>
                  </a:lnTo>
                  <a:lnTo>
                    <a:pt x="1107" y="218"/>
                  </a:lnTo>
                  <a:lnTo>
                    <a:pt x="1210" y="51"/>
                  </a:lnTo>
                  <a:lnTo>
                    <a:pt x="1127" y="0"/>
                  </a:ln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30"/>
            <p:cNvSpPr/>
            <p:nvPr/>
          </p:nvSpPr>
          <p:spPr>
            <a:xfrm>
              <a:off x="2018300" y="4157275"/>
              <a:ext cx="45975" cy="48450"/>
            </a:xfrm>
            <a:custGeom>
              <a:avLst/>
              <a:gdLst/>
              <a:ahLst/>
              <a:cxnLst/>
              <a:rect l="l" t="t" r="r" b="b"/>
              <a:pathLst>
                <a:path w="1839" h="1938" extrusionOk="0">
                  <a:moveTo>
                    <a:pt x="147" y="172"/>
                  </a:moveTo>
                  <a:lnTo>
                    <a:pt x="208" y="210"/>
                  </a:lnTo>
                  <a:lnTo>
                    <a:pt x="847" y="531"/>
                  </a:lnTo>
                  <a:lnTo>
                    <a:pt x="388" y="920"/>
                  </a:lnTo>
                  <a:cubicBezTo>
                    <a:pt x="371" y="860"/>
                    <a:pt x="352" y="800"/>
                    <a:pt x="332" y="738"/>
                  </a:cubicBezTo>
                  <a:cubicBezTo>
                    <a:pt x="313" y="677"/>
                    <a:pt x="293" y="615"/>
                    <a:pt x="274" y="557"/>
                  </a:cubicBezTo>
                  <a:cubicBezTo>
                    <a:pt x="256" y="496"/>
                    <a:pt x="237" y="440"/>
                    <a:pt x="221" y="385"/>
                  </a:cubicBezTo>
                  <a:cubicBezTo>
                    <a:pt x="203" y="331"/>
                    <a:pt x="188" y="282"/>
                    <a:pt x="172" y="240"/>
                  </a:cubicBezTo>
                  <a:cubicBezTo>
                    <a:pt x="168" y="228"/>
                    <a:pt x="165" y="218"/>
                    <a:pt x="161" y="208"/>
                  </a:cubicBezTo>
                  <a:cubicBezTo>
                    <a:pt x="152" y="190"/>
                    <a:pt x="147" y="178"/>
                    <a:pt x="147" y="172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cubicBezTo>
                    <a:pt x="92" y="292"/>
                    <a:pt x="183" y="582"/>
                    <a:pt x="273" y="872"/>
                  </a:cubicBezTo>
                  <a:cubicBezTo>
                    <a:pt x="362" y="1161"/>
                    <a:pt x="453" y="1451"/>
                    <a:pt x="543" y="1744"/>
                  </a:cubicBezTo>
                  <a:lnTo>
                    <a:pt x="402" y="1864"/>
                  </a:lnTo>
                  <a:lnTo>
                    <a:pt x="465" y="1938"/>
                  </a:lnTo>
                  <a:lnTo>
                    <a:pt x="822" y="1635"/>
                  </a:lnTo>
                  <a:lnTo>
                    <a:pt x="759" y="1561"/>
                  </a:lnTo>
                  <a:lnTo>
                    <a:pt x="623" y="1676"/>
                  </a:lnTo>
                  <a:cubicBezTo>
                    <a:pt x="589" y="1567"/>
                    <a:pt x="556" y="1458"/>
                    <a:pt x="522" y="1350"/>
                  </a:cubicBezTo>
                  <a:cubicBezTo>
                    <a:pt x="487" y="1242"/>
                    <a:pt x="453" y="1133"/>
                    <a:pt x="418" y="1022"/>
                  </a:cubicBezTo>
                  <a:lnTo>
                    <a:pt x="943" y="577"/>
                  </a:lnTo>
                  <a:cubicBezTo>
                    <a:pt x="1047" y="629"/>
                    <a:pt x="1149" y="680"/>
                    <a:pt x="1250" y="731"/>
                  </a:cubicBezTo>
                  <a:cubicBezTo>
                    <a:pt x="1352" y="783"/>
                    <a:pt x="1454" y="834"/>
                    <a:pt x="1557" y="885"/>
                  </a:cubicBezTo>
                  <a:lnTo>
                    <a:pt x="1422" y="998"/>
                  </a:lnTo>
                  <a:lnTo>
                    <a:pt x="1485" y="1073"/>
                  </a:lnTo>
                  <a:lnTo>
                    <a:pt x="1839" y="772"/>
                  </a:lnTo>
                  <a:lnTo>
                    <a:pt x="1777" y="698"/>
                  </a:lnTo>
                  <a:lnTo>
                    <a:pt x="1631" y="821"/>
                  </a:lnTo>
                  <a:cubicBezTo>
                    <a:pt x="1358" y="683"/>
                    <a:pt x="1087" y="546"/>
                    <a:pt x="815" y="411"/>
                  </a:cubicBezTo>
                  <a:cubicBezTo>
                    <a:pt x="545" y="275"/>
                    <a:pt x="273" y="139"/>
                    <a:pt x="1" y="0"/>
                  </a:cubicBez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30"/>
            <p:cNvSpPr/>
            <p:nvPr/>
          </p:nvSpPr>
          <p:spPr>
            <a:xfrm>
              <a:off x="2057075" y="4126925"/>
              <a:ext cx="30600" cy="43300"/>
            </a:xfrm>
            <a:custGeom>
              <a:avLst/>
              <a:gdLst/>
              <a:ahLst/>
              <a:cxnLst/>
              <a:rect l="l" t="t" r="r" b="b"/>
              <a:pathLst>
                <a:path w="1224" h="1732" extrusionOk="0">
                  <a:moveTo>
                    <a:pt x="431" y="1"/>
                  </a:moveTo>
                  <a:lnTo>
                    <a:pt x="0" y="227"/>
                  </a:lnTo>
                  <a:lnTo>
                    <a:pt x="46" y="313"/>
                  </a:lnTo>
                  <a:lnTo>
                    <a:pt x="214" y="224"/>
                  </a:lnTo>
                  <a:lnTo>
                    <a:pt x="916" y="1557"/>
                  </a:lnTo>
                  <a:lnTo>
                    <a:pt x="749" y="1645"/>
                  </a:lnTo>
                  <a:lnTo>
                    <a:pt x="793" y="1731"/>
                  </a:lnTo>
                  <a:lnTo>
                    <a:pt x="1224" y="1504"/>
                  </a:lnTo>
                  <a:lnTo>
                    <a:pt x="1178" y="1419"/>
                  </a:lnTo>
                  <a:lnTo>
                    <a:pt x="1002" y="1511"/>
                  </a:lnTo>
                  <a:lnTo>
                    <a:pt x="299" y="180"/>
                  </a:lnTo>
                  <a:lnTo>
                    <a:pt x="475" y="86"/>
                  </a:lnTo>
                  <a:lnTo>
                    <a:pt x="431" y="1"/>
                  </a:ln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30"/>
            <p:cNvSpPr/>
            <p:nvPr/>
          </p:nvSpPr>
          <p:spPr>
            <a:xfrm>
              <a:off x="2088300" y="4114050"/>
              <a:ext cx="41575" cy="44050"/>
            </a:xfrm>
            <a:custGeom>
              <a:avLst/>
              <a:gdLst/>
              <a:ahLst/>
              <a:cxnLst/>
              <a:rect l="l" t="t" r="r" b="b"/>
              <a:pathLst>
                <a:path w="1663" h="1762" extrusionOk="0">
                  <a:moveTo>
                    <a:pt x="445" y="1"/>
                  </a:moveTo>
                  <a:lnTo>
                    <a:pt x="0" y="139"/>
                  </a:lnTo>
                  <a:lnTo>
                    <a:pt x="29" y="232"/>
                  </a:lnTo>
                  <a:lnTo>
                    <a:pt x="189" y="182"/>
                  </a:lnTo>
                  <a:lnTo>
                    <a:pt x="639" y="1619"/>
                  </a:lnTo>
                  <a:lnTo>
                    <a:pt x="479" y="1669"/>
                  </a:lnTo>
                  <a:lnTo>
                    <a:pt x="507" y="1762"/>
                  </a:lnTo>
                  <a:lnTo>
                    <a:pt x="1663" y="1401"/>
                  </a:lnTo>
                  <a:lnTo>
                    <a:pt x="1550" y="1044"/>
                  </a:lnTo>
                  <a:lnTo>
                    <a:pt x="1457" y="1073"/>
                  </a:lnTo>
                  <a:lnTo>
                    <a:pt x="1540" y="1337"/>
                  </a:lnTo>
                  <a:lnTo>
                    <a:pt x="731" y="1590"/>
                  </a:lnTo>
                  <a:lnTo>
                    <a:pt x="281" y="153"/>
                  </a:lnTo>
                  <a:lnTo>
                    <a:pt x="473" y="93"/>
                  </a:lnTo>
                  <a:lnTo>
                    <a:pt x="445" y="1"/>
                  </a:ln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30"/>
            <p:cNvSpPr/>
            <p:nvPr/>
          </p:nvSpPr>
          <p:spPr>
            <a:xfrm>
              <a:off x="2356200" y="4263500"/>
              <a:ext cx="49050" cy="43950"/>
            </a:xfrm>
            <a:custGeom>
              <a:avLst/>
              <a:gdLst/>
              <a:ahLst/>
              <a:cxnLst/>
              <a:rect l="l" t="t" r="r" b="b"/>
              <a:pathLst>
                <a:path w="1962" h="1758" extrusionOk="0">
                  <a:moveTo>
                    <a:pt x="962" y="372"/>
                  </a:moveTo>
                  <a:cubicBezTo>
                    <a:pt x="1024" y="380"/>
                    <a:pt x="1087" y="387"/>
                    <a:pt x="1152" y="394"/>
                  </a:cubicBezTo>
                  <a:cubicBezTo>
                    <a:pt x="1216" y="402"/>
                    <a:pt x="1279" y="409"/>
                    <a:pt x="1341" y="416"/>
                  </a:cubicBezTo>
                  <a:cubicBezTo>
                    <a:pt x="1403" y="423"/>
                    <a:pt x="1463" y="430"/>
                    <a:pt x="1519" y="436"/>
                  </a:cubicBezTo>
                  <a:cubicBezTo>
                    <a:pt x="1576" y="442"/>
                    <a:pt x="1627" y="447"/>
                    <a:pt x="1671" y="450"/>
                  </a:cubicBezTo>
                  <a:cubicBezTo>
                    <a:pt x="1683" y="451"/>
                    <a:pt x="1695" y="452"/>
                    <a:pt x="1705" y="453"/>
                  </a:cubicBezTo>
                  <a:cubicBezTo>
                    <a:pt x="1714" y="453"/>
                    <a:pt x="1721" y="453"/>
                    <a:pt x="1727" y="453"/>
                  </a:cubicBezTo>
                  <a:cubicBezTo>
                    <a:pt x="1735" y="453"/>
                    <a:pt x="1741" y="453"/>
                    <a:pt x="1744" y="454"/>
                  </a:cubicBezTo>
                  <a:lnTo>
                    <a:pt x="1684" y="494"/>
                  </a:lnTo>
                  <a:lnTo>
                    <a:pt x="1132" y="948"/>
                  </a:lnTo>
                  <a:lnTo>
                    <a:pt x="962" y="372"/>
                  </a:lnTo>
                  <a:close/>
                  <a:moveTo>
                    <a:pt x="94" y="1"/>
                  </a:moveTo>
                  <a:lnTo>
                    <a:pt x="1" y="28"/>
                  </a:lnTo>
                  <a:lnTo>
                    <a:pt x="134" y="478"/>
                  </a:lnTo>
                  <a:lnTo>
                    <a:pt x="226" y="451"/>
                  </a:lnTo>
                  <a:lnTo>
                    <a:pt x="176" y="279"/>
                  </a:lnTo>
                  <a:lnTo>
                    <a:pt x="176" y="279"/>
                  </a:lnTo>
                  <a:cubicBezTo>
                    <a:pt x="289" y="293"/>
                    <a:pt x="403" y="306"/>
                    <a:pt x="515" y="319"/>
                  </a:cubicBezTo>
                  <a:cubicBezTo>
                    <a:pt x="628" y="331"/>
                    <a:pt x="742" y="344"/>
                    <a:pt x="857" y="357"/>
                  </a:cubicBezTo>
                  <a:lnTo>
                    <a:pt x="1051" y="1017"/>
                  </a:lnTo>
                  <a:cubicBezTo>
                    <a:pt x="961" y="1091"/>
                    <a:pt x="872" y="1164"/>
                    <a:pt x="785" y="1235"/>
                  </a:cubicBezTo>
                  <a:cubicBezTo>
                    <a:pt x="697" y="1307"/>
                    <a:pt x="609" y="1380"/>
                    <a:pt x="520" y="1453"/>
                  </a:cubicBezTo>
                  <a:lnTo>
                    <a:pt x="472" y="1284"/>
                  </a:lnTo>
                  <a:lnTo>
                    <a:pt x="378" y="1311"/>
                  </a:lnTo>
                  <a:lnTo>
                    <a:pt x="508" y="1758"/>
                  </a:lnTo>
                  <a:lnTo>
                    <a:pt x="602" y="1730"/>
                  </a:lnTo>
                  <a:lnTo>
                    <a:pt x="548" y="1546"/>
                  </a:lnTo>
                  <a:cubicBezTo>
                    <a:pt x="785" y="1354"/>
                    <a:pt x="1021" y="1161"/>
                    <a:pt x="1255" y="968"/>
                  </a:cubicBezTo>
                  <a:cubicBezTo>
                    <a:pt x="1488" y="776"/>
                    <a:pt x="1724" y="583"/>
                    <a:pt x="1961" y="391"/>
                  </a:cubicBezTo>
                  <a:cubicBezTo>
                    <a:pt x="1656" y="356"/>
                    <a:pt x="1355" y="321"/>
                    <a:pt x="1054" y="286"/>
                  </a:cubicBezTo>
                  <a:cubicBezTo>
                    <a:pt x="754" y="251"/>
                    <a:pt x="451" y="215"/>
                    <a:pt x="147" y="179"/>
                  </a:cubicBezTo>
                  <a:lnTo>
                    <a:pt x="94" y="1"/>
                  </a:ln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30"/>
            <p:cNvSpPr/>
            <p:nvPr/>
          </p:nvSpPr>
          <p:spPr>
            <a:xfrm>
              <a:off x="2369600" y="4318700"/>
              <a:ext cx="43275" cy="15025"/>
            </a:xfrm>
            <a:custGeom>
              <a:avLst/>
              <a:gdLst/>
              <a:ahLst/>
              <a:cxnLst/>
              <a:rect l="l" t="t" r="r" b="b"/>
              <a:pathLst>
                <a:path w="1731" h="601" extrusionOk="0">
                  <a:moveTo>
                    <a:pt x="1697" y="0"/>
                  </a:moveTo>
                  <a:lnTo>
                    <a:pt x="1601" y="7"/>
                  </a:lnTo>
                  <a:lnTo>
                    <a:pt x="1614" y="197"/>
                  </a:lnTo>
                  <a:lnTo>
                    <a:pt x="111" y="299"/>
                  </a:lnTo>
                  <a:lnTo>
                    <a:pt x="98" y="110"/>
                  </a:lnTo>
                  <a:lnTo>
                    <a:pt x="1" y="116"/>
                  </a:lnTo>
                  <a:lnTo>
                    <a:pt x="34" y="601"/>
                  </a:lnTo>
                  <a:lnTo>
                    <a:pt x="131" y="595"/>
                  </a:lnTo>
                  <a:lnTo>
                    <a:pt x="118" y="396"/>
                  </a:lnTo>
                  <a:lnTo>
                    <a:pt x="1621" y="293"/>
                  </a:lnTo>
                  <a:lnTo>
                    <a:pt x="1634" y="492"/>
                  </a:lnTo>
                  <a:lnTo>
                    <a:pt x="1731" y="486"/>
                  </a:lnTo>
                  <a:lnTo>
                    <a:pt x="1697" y="0"/>
                  </a:ln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30"/>
            <p:cNvSpPr/>
            <p:nvPr/>
          </p:nvSpPr>
          <p:spPr>
            <a:xfrm>
              <a:off x="2367400" y="4348475"/>
              <a:ext cx="45775" cy="30575"/>
            </a:xfrm>
            <a:custGeom>
              <a:avLst/>
              <a:gdLst/>
              <a:ahLst/>
              <a:cxnLst/>
              <a:rect l="l" t="t" r="r" b="b"/>
              <a:pathLst>
                <a:path w="1831" h="1223" extrusionOk="0">
                  <a:moveTo>
                    <a:pt x="1004" y="347"/>
                  </a:moveTo>
                  <a:lnTo>
                    <a:pt x="1706" y="430"/>
                  </a:lnTo>
                  <a:lnTo>
                    <a:pt x="1676" y="684"/>
                  </a:lnTo>
                  <a:cubicBezTo>
                    <a:pt x="1669" y="744"/>
                    <a:pt x="1654" y="799"/>
                    <a:pt x="1629" y="850"/>
                  </a:cubicBezTo>
                  <a:cubicBezTo>
                    <a:pt x="1605" y="900"/>
                    <a:pt x="1573" y="943"/>
                    <a:pt x="1537" y="978"/>
                  </a:cubicBezTo>
                  <a:cubicBezTo>
                    <a:pt x="1500" y="1014"/>
                    <a:pt x="1459" y="1039"/>
                    <a:pt x="1415" y="1057"/>
                  </a:cubicBezTo>
                  <a:cubicBezTo>
                    <a:pt x="1381" y="1069"/>
                    <a:pt x="1346" y="1076"/>
                    <a:pt x="1312" y="1076"/>
                  </a:cubicBezTo>
                  <a:cubicBezTo>
                    <a:pt x="1301" y="1076"/>
                    <a:pt x="1291" y="1075"/>
                    <a:pt x="1280" y="1074"/>
                  </a:cubicBezTo>
                  <a:cubicBezTo>
                    <a:pt x="1242" y="1070"/>
                    <a:pt x="1202" y="1058"/>
                    <a:pt x="1162" y="1041"/>
                  </a:cubicBezTo>
                  <a:cubicBezTo>
                    <a:pt x="1123" y="1023"/>
                    <a:pt x="1087" y="995"/>
                    <a:pt x="1056" y="958"/>
                  </a:cubicBezTo>
                  <a:cubicBezTo>
                    <a:pt x="1024" y="920"/>
                    <a:pt x="1001" y="872"/>
                    <a:pt x="984" y="814"/>
                  </a:cubicBezTo>
                  <a:cubicBezTo>
                    <a:pt x="968" y="755"/>
                    <a:pt x="965" y="684"/>
                    <a:pt x="974" y="600"/>
                  </a:cubicBezTo>
                  <a:lnTo>
                    <a:pt x="1004" y="347"/>
                  </a:lnTo>
                  <a:close/>
                  <a:moveTo>
                    <a:pt x="142" y="0"/>
                  </a:moveTo>
                  <a:lnTo>
                    <a:pt x="86" y="482"/>
                  </a:lnTo>
                  <a:lnTo>
                    <a:pt x="182" y="493"/>
                  </a:lnTo>
                  <a:lnTo>
                    <a:pt x="210" y="254"/>
                  </a:lnTo>
                  <a:lnTo>
                    <a:pt x="908" y="336"/>
                  </a:lnTo>
                  <a:lnTo>
                    <a:pt x="884" y="541"/>
                  </a:lnTo>
                  <a:cubicBezTo>
                    <a:pt x="882" y="558"/>
                    <a:pt x="880" y="576"/>
                    <a:pt x="878" y="596"/>
                  </a:cubicBezTo>
                  <a:cubicBezTo>
                    <a:pt x="877" y="616"/>
                    <a:pt x="877" y="634"/>
                    <a:pt x="876" y="652"/>
                  </a:cubicBezTo>
                  <a:lnTo>
                    <a:pt x="33" y="936"/>
                  </a:lnTo>
                  <a:lnTo>
                    <a:pt x="1" y="1211"/>
                  </a:lnTo>
                  <a:lnTo>
                    <a:pt x="98" y="1223"/>
                  </a:lnTo>
                  <a:lnTo>
                    <a:pt x="122" y="1010"/>
                  </a:lnTo>
                  <a:lnTo>
                    <a:pt x="873" y="757"/>
                  </a:lnTo>
                  <a:cubicBezTo>
                    <a:pt x="884" y="878"/>
                    <a:pt x="924" y="973"/>
                    <a:pt x="993" y="1044"/>
                  </a:cubicBezTo>
                  <a:cubicBezTo>
                    <a:pt x="1062" y="1115"/>
                    <a:pt x="1154" y="1157"/>
                    <a:pt x="1270" y="1171"/>
                  </a:cubicBezTo>
                  <a:cubicBezTo>
                    <a:pt x="1289" y="1173"/>
                    <a:pt x="1307" y="1174"/>
                    <a:pt x="1325" y="1174"/>
                  </a:cubicBezTo>
                  <a:cubicBezTo>
                    <a:pt x="1381" y="1174"/>
                    <a:pt x="1433" y="1163"/>
                    <a:pt x="1479" y="1141"/>
                  </a:cubicBezTo>
                  <a:cubicBezTo>
                    <a:pt x="1539" y="1112"/>
                    <a:pt x="1590" y="1073"/>
                    <a:pt x="1632" y="1025"/>
                  </a:cubicBezTo>
                  <a:cubicBezTo>
                    <a:pt x="1673" y="978"/>
                    <a:pt x="1705" y="925"/>
                    <a:pt x="1729" y="866"/>
                  </a:cubicBezTo>
                  <a:cubicBezTo>
                    <a:pt x="1751" y="810"/>
                    <a:pt x="1765" y="755"/>
                    <a:pt x="1772" y="706"/>
                  </a:cubicBezTo>
                  <a:lnTo>
                    <a:pt x="1831" y="197"/>
                  </a:lnTo>
                  <a:lnTo>
                    <a:pt x="1735" y="185"/>
                  </a:lnTo>
                  <a:lnTo>
                    <a:pt x="1717" y="333"/>
                  </a:lnTo>
                  <a:lnTo>
                    <a:pt x="222" y="158"/>
                  </a:lnTo>
                  <a:lnTo>
                    <a:pt x="239" y="11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30"/>
            <p:cNvSpPr/>
            <p:nvPr/>
          </p:nvSpPr>
          <p:spPr>
            <a:xfrm>
              <a:off x="2327675" y="4419575"/>
              <a:ext cx="64650" cy="68500"/>
            </a:xfrm>
            <a:custGeom>
              <a:avLst/>
              <a:gdLst/>
              <a:ahLst/>
              <a:cxnLst/>
              <a:rect l="l" t="t" r="r" b="b"/>
              <a:pathLst>
                <a:path w="2586" h="2740" extrusionOk="0">
                  <a:moveTo>
                    <a:pt x="1133" y="1"/>
                  </a:moveTo>
                  <a:lnTo>
                    <a:pt x="882" y="415"/>
                  </a:lnTo>
                  <a:lnTo>
                    <a:pt x="965" y="464"/>
                  </a:lnTo>
                  <a:lnTo>
                    <a:pt x="1062" y="303"/>
                  </a:lnTo>
                  <a:lnTo>
                    <a:pt x="2173" y="977"/>
                  </a:lnTo>
                  <a:cubicBezTo>
                    <a:pt x="2188" y="985"/>
                    <a:pt x="2202" y="992"/>
                    <a:pt x="2216" y="999"/>
                  </a:cubicBezTo>
                  <a:cubicBezTo>
                    <a:pt x="2229" y="1006"/>
                    <a:pt x="2244" y="1015"/>
                    <a:pt x="2259" y="1023"/>
                  </a:cubicBezTo>
                  <a:lnTo>
                    <a:pt x="2204" y="1025"/>
                  </a:lnTo>
                  <a:cubicBezTo>
                    <a:pt x="2139" y="1032"/>
                    <a:pt x="2072" y="1041"/>
                    <a:pt x="2002" y="1049"/>
                  </a:cubicBezTo>
                  <a:cubicBezTo>
                    <a:pt x="1932" y="1057"/>
                    <a:pt x="1851" y="1067"/>
                    <a:pt x="1756" y="1077"/>
                  </a:cubicBezTo>
                  <a:cubicBezTo>
                    <a:pt x="1662" y="1087"/>
                    <a:pt x="1551" y="1099"/>
                    <a:pt x="1423" y="1113"/>
                  </a:cubicBezTo>
                  <a:cubicBezTo>
                    <a:pt x="1296" y="1126"/>
                    <a:pt x="1140" y="1143"/>
                    <a:pt x="958" y="1164"/>
                  </a:cubicBezTo>
                  <a:cubicBezTo>
                    <a:pt x="992" y="1254"/>
                    <a:pt x="1030" y="1353"/>
                    <a:pt x="1072" y="1464"/>
                  </a:cubicBezTo>
                  <a:cubicBezTo>
                    <a:pt x="1114" y="1574"/>
                    <a:pt x="1155" y="1682"/>
                    <a:pt x="1197" y="1790"/>
                  </a:cubicBezTo>
                  <a:cubicBezTo>
                    <a:pt x="1237" y="1897"/>
                    <a:pt x="1275" y="1998"/>
                    <a:pt x="1312" y="2090"/>
                  </a:cubicBezTo>
                  <a:cubicBezTo>
                    <a:pt x="1348" y="2185"/>
                    <a:pt x="1378" y="2259"/>
                    <a:pt x="1400" y="2315"/>
                  </a:cubicBezTo>
                  <a:cubicBezTo>
                    <a:pt x="1406" y="2330"/>
                    <a:pt x="1412" y="2343"/>
                    <a:pt x="1417" y="2355"/>
                  </a:cubicBezTo>
                  <a:cubicBezTo>
                    <a:pt x="1423" y="2367"/>
                    <a:pt x="1427" y="2377"/>
                    <a:pt x="1431" y="2385"/>
                  </a:cubicBezTo>
                  <a:cubicBezTo>
                    <a:pt x="1429" y="2384"/>
                    <a:pt x="1423" y="2380"/>
                    <a:pt x="1415" y="2376"/>
                  </a:cubicBezTo>
                  <a:cubicBezTo>
                    <a:pt x="1407" y="2370"/>
                    <a:pt x="1399" y="2364"/>
                    <a:pt x="1390" y="2358"/>
                  </a:cubicBezTo>
                  <a:cubicBezTo>
                    <a:pt x="1381" y="2352"/>
                    <a:pt x="1373" y="2346"/>
                    <a:pt x="1365" y="2341"/>
                  </a:cubicBezTo>
                  <a:cubicBezTo>
                    <a:pt x="1357" y="2335"/>
                    <a:pt x="1352" y="2331"/>
                    <a:pt x="1351" y="2331"/>
                  </a:cubicBezTo>
                  <a:lnTo>
                    <a:pt x="241" y="1656"/>
                  </a:lnTo>
                  <a:lnTo>
                    <a:pt x="335" y="1501"/>
                  </a:lnTo>
                  <a:lnTo>
                    <a:pt x="252" y="1450"/>
                  </a:lnTo>
                  <a:lnTo>
                    <a:pt x="1" y="1863"/>
                  </a:lnTo>
                  <a:lnTo>
                    <a:pt x="84" y="1914"/>
                  </a:lnTo>
                  <a:lnTo>
                    <a:pt x="190" y="1739"/>
                  </a:lnTo>
                  <a:lnTo>
                    <a:pt x="1477" y="2521"/>
                  </a:lnTo>
                  <a:lnTo>
                    <a:pt x="1375" y="2689"/>
                  </a:lnTo>
                  <a:lnTo>
                    <a:pt x="1458" y="2740"/>
                  </a:lnTo>
                  <a:lnTo>
                    <a:pt x="1589" y="2524"/>
                  </a:lnTo>
                  <a:cubicBezTo>
                    <a:pt x="1508" y="2311"/>
                    <a:pt x="1427" y="2099"/>
                    <a:pt x="1344" y="1887"/>
                  </a:cubicBezTo>
                  <a:cubicBezTo>
                    <a:pt x="1262" y="1675"/>
                    <a:pt x="1179" y="1462"/>
                    <a:pt x="1098" y="1249"/>
                  </a:cubicBezTo>
                  <a:cubicBezTo>
                    <a:pt x="1173" y="1242"/>
                    <a:pt x="1255" y="1233"/>
                    <a:pt x="1343" y="1222"/>
                  </a:cubicBezTo>
                  <a:cubicBezTo>
                    <a:pt x="1430" y="1213"/>
                    <a:pt x="1519" y="1201"/>
                    <a:pt x="1610" y="1192"/>
                  </a:cubicBezTo>
                  <a:cubicBezTo>
                    <a:pt x="1701" y="1180"/>
                    <a:pt x="1790" y="1171"/>
                    <a:pt x="1878" y="1162"/>
                  </a:cubicBezTo>
                  <a:cubicBezTo>
                    <a:pt x="1966" y="1152"/>
                    <a:pt x="2047" y="1144"/>
                    <a:pt x="2122" y="1136"/>
                  </a:cubicBezTo>
                  <a:cubicBezTo>
                    <a:pt x="2198" y="1127"/>
                    <a:pt x="2265" y="1120"/>
                    <a:pt x="2322" y="1113"/>
                  </a:cubicBezTo>
                  <a:cubicBezTo>
                    <a:pt x="2380" y="1106"/>
                    <a:pt x="2425" y="1102"/>
                    <a:pt x="2454" y="1099"/>
                  </a:cubicBezTo>
                  <a:lnTo>
                    <a:pt x="2585" y="884"/>
                  </a:lnTo>
                  <a:lnTo>
                    <a:pt x="2502" y="833"/>
                  </a:lnTo>
                  <a:lnTo>
                    <a:pt x="2400" y="1001"/>
                  </a:lnTo>
                  <a:lnTo>
                    <a:pt x="1113" y="220"/>
                  </a:lnTo>
                  <a:lnTo>
                    <a:pt x="1215" y="51"/>
                  </a:lnTo>
                  <a:lnTo>
                    <a:pt x="1133" y="1"/>
                  </a:ln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30"/>
            <p:cNvSpPr/>
            <p:nvPr/>
          </p:nvSpPr>
          <p:spPr>
            <a:xfrm>
              <a:off x="2284150" y="4475775"/>
              <a:ext cx="45975" cy="48450"/>
            </a:xfrm>
            <a:custGeom>
              <a:avLst/>
              <a:gdLst/>
              <a:ahLst/>
              <a:cxnLst/>
              <a:rect l="l" t="t" r="r" b="b"/>
              <a:pathLst>
                <a:path w="1839" h="1938" extrusionOk="0">
                  <a:moveTo>
                    <a:pt x="1450" y="1019"/>
                  </a:moveTo>
                  <a:cubicBezTo>
                    <a:pt x="1468" y="1078"/>
                    <a:pt x="1488" y="1138"/>
                    <a:pt x="1507" y="1200"/>
                  </a:cubicBezTo>
                  <a:cubicBezTo>
                    <a:pt x="1527" y="1262"/>
                    <a:pt x="1546" y="1323"/>
                    <a:pt x="1564" y="1382"/>
                  </a:cubicBezTo>
                  <a:cubicBezTo>
                    <a:pt x="1584" y="1442"/>
                    <a:pt x="1601" y="1499"/>
                    <a:pt x="1619" y="1553"/>
                  </a:cubicBezTo>
                  <a:cubicBezTo>
                    <a:pt x="1636" y="1607"/>
                    <a:pt x="1653" y="1656"/>
                    <a:pt x="1667" y="1698"/>
                  </a:cubicBezTo>
                  <a:cubicBezTo>
                    <a:pt x="1671" y="1710"/>
                    <a:pt x="1674" y="1720"/>
                    <a:pt x="1678" y="1730"/>
                  </a:cubicBezTo>
                  <a:cubicBezTo>
                    <a:pt x="1687" y="1748"/>
                    <a:pt x="1693" y="1760"/>
                    <a:pt x="1693" y="1766"/>
                  </a:cubicBezTo>
                  <a:lnTo>
                    <a:pt x="1632" y="1728"/>
                  </a:lnTo>
                  <a:lnTo>
                    <a:pt x="993" y="1407"/>
                  </a:lnTo>
                  <a:lnTo>
                    <a:pt x="1450" y="1019"/>
                  </a:lnTo>
                  <a:close/>
                  <a:moveTo>
                    <a:pt x="1374" y="0"/>
                  </a:moveTo>
                  <a:lnTo>
                    <a:pt x="1017" y="304"/>
                  </a:lnTo>
                  <a:lnTo>
                    <a:pt x="1080" y="377"/>
                  </a:lnTo>
                  <a:lnTo>
                    <a:pt x="1216" y="262"/>
                  </a:lnTo>
                  <a:cubicBezTo>
                    <a:pt x="1249" y="371"/>
                    <a:pt x="1283" y="480"/>
                    <a:pt x="1317" y="588"/>
                  </a:cubicBezTo>
                  <a:cubicBezTo>
                    <a:pt x="1351" y="696"/>
                    <a:pt x="1386" y="806"/>
                    <a:pt x="1421" y="917"/>
                  </a:cubicBezTo>
                  <a:lnTo>
                    <a:pt x="897" y="1361"/>
                  </a:lnTo>
                  <a:cubicBezTo>
                    <a:pt x="793" y="1310"/>
                    <a:pt x="690" y="1258"/>
                    <a:pt x="589" y="1207"/>
                  </a:cubicBezTo>
                  <a:cubicBezTo>
                    <a:pt x="488" y="1155"/>
                    <a:pt x="386" y="1105"/>
                    <a:pt x="283" y="1054"/>
                  </a:cubicBezTo>
                  <a:lnTo>
                    <a:pt x="417" y="940"/>
                  </a:lnTo>
                  <a:lnTo>
                    <a:pt x="354" y="866"/>
                  </a:lnTo>
                  <a:lnTo>
                    <a:pt x="1" y="1167"/>
                  </a:lnTo>
                  <a:lnTo>
                    <a:pt x="64" y="1240"/>
                  </a:lnTo>
                  <a:lnTo>
                    <a:pt x="208" y="1117"/>
                  </a:lnTo>
                  <a:cubicBezTo>
                    <a:pt x="481" y="1255"/>
                    <a:pt x="753" y="1392"/>
                    <a:pt x="1024" y="1527"/>
                  </a:cubicBezTo>
                  <a:cubicBezTo>
                    <a:pt x="1295" y="1663"/>
                    <a:pt x="1566" y="1800"/>
                    <a:pt x="1839" y="1938"/>
                  </a:cubicBezTo>
                  <a:cubicBezTo>
                    <a:pt x="1747" y="1646"/>
                    <a:pt x="1656" y="1356"/>
                    <a:pt x="1566" y="1067"/>
                  </a:cubicBezTo>
                  <a:cubicBezTo>
                    <a:pt x="1477" y="778"/>
                    <a:pt x="1386" y="487"/>
                    <a:pt x="1296" y="195"/>
                  </a:cubicBezTo>
                  <a:lnTo>
                    <a:pt x="1438" y="74"/>
                  </a:lnTo>
                  <a:lnTo>
                    <a:pt x="1374" y="0"/>
                  </a:ln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30"/>
            <p:cNvSpPr/>
            <p:nvPr/>
          </p:nvSpPr>
          <p:spPr>
            <a:xfrm>
              <a:off x="2260750" y="4511300"/>
              <a:ext cx="30600" cy="43275"/>
            </a:xfrm>
            <a:custGeom>
              <a:avLst/>
              <a:gdLst/>
              <a:ahLst/>
              <a:cxnLst/>
              <a:rect l="l" t="t" r="r" b="b"/>
              <a:pathLst>
                <a:path w="1224" h="1731" extrusionOk="0">
                  <a:moveTo>
                    <a:pt x="430" y="1"/>
                  </a:moveTo>
                  <a:lnTo>
                    <a:pt x="1" y="227"/>
                  </a:lnTo>
                  <a:lnTo>
                    <a:pt x="46" y="313"/>
                  </a:lnTo>
                  <a:lnTo>
                    <a:pt x="222" y="221"/>
                  </a:lnTo>
                  <a:lnTo>
                    <a:pt x="924" y="1552"/>
                  </a:lnTo>
                  <a:lnTo>
                    <a:pt x="749" y="1645"/>
                  </a:lnTo>
                  <a:lnTo>
                    <a:pt x="793" y="1730"/>
                  </a:lnTo>
                  <a:lnTo>
                    <a:pt x="1224" y="1504"/>
                  </a:lnTo>
                  <a:lnTo>
                    <a:pt x="1179" y="1419"/>
                  </a:lnTo>
                  <a:lnTo>
                    <a:pt x="1011" y="1507"/>
                  </a:lnTo>
                  <a:lnTo>
                    <a:pt x="308" y="175"/>
                  </a:lnTo>
                  <a:lnTo>
                    <a:pt x="476" y="87"/>
                  </a:lnTo>
                  <a:lnTo>
                    <a:pt x="430" y="1"/>
                  </a:ln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30"/>
            <p:cNvSpPr/>
            <p:nvPr/>
          </p:nvSpPr>
          <p:spPr>
            <a:xfrm>
              <a:off x="2218575" y="4523400"/>
              <a:ext cx="41575" cy="44075"/>
            </a:xfrm>
            <a:custGeom>
              <a:avLst/>
              <a:gdLst/>
              <a:ahLst/>
              <a:cxnLst/>
              <a:rect l="l" t="t" r="r" b="b"/>
              <a:pathLst>
                <a:path w="1663" h="1763" extrusionOk="0">
                  <a:moveTo>
                    <a:pt x="1155" y="0"/>
                  </a:moveTo>
                  <a:lnTo>
                    <a:pt x="1" y="362"/>
                  </a:lnTo>
                  <a:lnTo>
                    <a:pt x="113" y="719"/>
                  </a:lnTo>
                  <a:lnTo>
                    <a:pt x="205" y="690"/>
                  </a:lnTo>
                  <a:lnTo>
                    <a:pt x="122" y="426"/>
                  </a:lnTo>
                  <a:lnTo>
                    <a:pt x="932" y="172"/>
                  </a:lnTo>
                  <a:lnTo>
                    <a:pt x="1381" y="1610"/>
                  </a:lnTo>
                  <a:lnTo>
                    <a:pt x="1188" y="1670"/>
                  </a:lnTo>
                  <a:lnTo>
                    <a:pt x="1218" y="1762"/>
                  </a:lnTo>
                  <a:lnTo>
                    <a:pt x="1662" y="1624"/>
                  </a:lnTo>
                  <a:lnTo>
                    <a:pt x="1634" y="1530"/>
                  </a:lnTo>
                  <a:lnTo>
                    <a:pt x="1474" y="1581"/>
                  </a:lnTo>
                  <a:lnTo>
                    <a:pt x="1024" y="144"/>
                  </a:lnTo>
                  <a:lnTo>
                    <a:pt x="1184" y="93"/>
                  </a:lnTo>
                  <a:lnTo>
                    <a:pt x="1155" y="0"/>
                  </a:ln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30"/>
            <p:cNvSpPr/>
            <p:nvPr/>
          </p:nvSpPr>
          <p:spPr>
            <a:xfrm>
              <a:off x="1865575" y="4070800"/>
              <a:ext cx="585275" cy="538450"/>
            </a:xfrm>
            <a:custGeom>
              <a:avLst/>
              <a:gdLst/>
              <a:ahLst/>
              <a:cxnLst/>
              <a:rect l="l" t="t" r="r" b="b"/>
              <a:pathLst>
                <a:path w="23411" h="21538" extrusionOk="0">
                  <a:moveTo>
                    <a:pt x="12296" y="306"/>
                  </a:moveTo>
                  <a:cubicBezTo>
                    <a:pt x="13930" y="306"/>
                    <a:pt x="15554" y="694"/>
                    <a:pt x="17050" y="1461"/>
                  </a:cubicBezTo>
                  <a:cubicBezTo>
                    <a:pt x="19536" y="2733"/>
                    <a:pt x="21378" y="4898"/>
                    <a:pt x="22237" y="7556"/>
                  </a:cubicBezTo>
                  <a:cubicBezTo>
                    <a:pt x="23095" y="10215"/>
                    <a:pt x="22867" y="13048"/>
                    <a:pt x="21594" y="15534"/>
                  </a:cubicBezTo>
                  <a:cubicBezTo>
                    <a:pt x="20321" y="18021"/>
                    <a:pt x="18156" y="19863"/>
                    <a:pt x="15498" y="20721"/>
                  </a:cubicBezTo>
                  <a:cubicBezTo>
                    <a:pt x="14440" y="21062"/>
                    <a:pt x="13354" y="21232"/>
                    <a:pt x="12274" y="21232"/>
                  </a:cubicBezTo>
                  <a:cubicBezTo>
                    <a:pt x="10639" y="21232"/>
                    <a:pt x="9017" y="20844"/>
                    <a:pt x="7520" y="20078"/>
                  </a:cubicBezTo>
                  <a:cubicBezTo>
                    <a:pt x="2387" y="17450"/>
                    <a:pt x="349" y="11137"/>
                    <a:pt x="2976" y="6005"/>
                  </a:cubicBezTo>
                  <a:cubicBezTo>
                    <a:pt x="4249" y="3518"/>
                    <a:pt x="6414" y="1676"/>
                    <a:pt x="9072" y="817"/>
                  </a:cubicBezTo>
                  <a:cubicBezTo>
                    <a:pt x="10130" y="476"/>
                    <a:pt x="11216" y="306"/>
                    <a:pt x="12296" y="306"/>
                  </a:cubicBezTo>
                  <a:close/>
                  <a:moveTo>
                    <a:pt x="12296" y="1"/>
                  </a:moveTo>
                  <a:cubicBezTo>
                    <a:pt x="11184" y="1"/>
                    <a:pt x="10067" y="175"/>
                    <a:pt x="8978" y="526"/>
                  </a:cubicBezTo>
                  <a:cubicBezTo>
                    <a:pt x="6243" y="1410"/>
                    <a:pt x="4014" y="3306"/>
                    <a:pt x="2705" y="5865"/>
                  </a:cubicBezTo>
                  <a:cubicBezTo>
                    <a:pt x="0" y="11147"/>
                    <a:pt x="2098" y="17645"/>
                    <a:pt x="7381" y="20350"/>
                  </a:cubicBezTo>
                  <a:cubicBezTo>
                    <a:pt x="8921" y="21139"/>
                    <a:pt x="10592" y="21538"/>
                    <a:pt x="12273" y="21538"/>
                  </a:cubicBezTo>
                  <a:cubicBezTo>
                    <a:pt x="13386" y="21538"/>
                    <a:pt x="14503" y="21363"/>
                    <a:pt x="15592" y="21011"/>
                  </a:cubicBezTo>
                  <a:cubicBezTo>
                    <a:pt x="18328" y="20128"/>
                    <a:pt x="20556" y="18233"/>
                    <a:pt x="21865" y="15674"/>
                  </a:cubicBezTo>
                  <a:cubicBezTo>
                    <a:pt x="23175" y="13114"/>
                    <a:pt x="23411" y="10198"/>
                    <a:pt x="22527" y="7463"/>
                  </a:cubicBezTo>
                  <a:cubicBezTo>
                    <a:pt x="21644" y="4726"/>
                    <a:pt x="19748" y="2499"/>
                    <a:pt x="17189" y="1188"/>
                  </a:cubicBezTo>
                  <a:cubicBezTo>
                    <a:pt x="15648" y="400"/>
                    <a:pt x="13978" y="1"/>
                    <a:pt x="12296" y="1"/>
                  </a:cubicBez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30"/>
            <p:cNvSpPr/>
            <p:nvPr/>
          </p:nvSpPr>
          <p:spPr>
            <a:xfrm>
              <a:off x="1974450" y="4166250"/>
              <a:ext cx="396500" cy="347575"/>
            </a:xfrm>
            <a:custGeom>
              <a:avLst/>
              <a:gdLst/>
              <a:ahLst/>
              <a:cxnLst/>
              <a:rect l="l" t="t" r="r" b="b"/>
              <a:pathLst>
                <a:path w="15860" h="13903" extrusionOk="0">
                  <a:moveTo>
                    <a:pt x="7937" y="306"/>
                  </a:moveTo>
                  <a:cubicBezTo>
                    <a:pt x="8975" y="306"/>
                    <a:pt x="10005" y="552"/>
                    <a:pt x="10956" y="1039"/>
                  </a:cubicBezTo>
                  <a:cubicBezTo>
                    <a:pt x="14216" y="2708"/>
                    <a:pt x="15511" y="6717"/>
                    <a:pt x="13842" y="9978"/>
                  </a:cubicBezTo>
                  <a:cubicBezTo>
                    <a:pt x="13034" y="11557"/>
                    <a:pt x="11659" y="12726"/>
                    <a:pt x="9970" y="13272"/>
                  </a:cubicBezTo>
                  <a:cubicBezTo>
                    <a:pt x="9298" y="13488"/>
                    <a:pt x="8609" y="13596"/>
                    <a:pt x="7923" y="13596"/>
                  </a:cubicBezTo>
                  <a:cubicBezTo>
                    <a:pt x="6885" y="13596"/>
                    <a:pt x="5854" y="13350"/>
                    <a:pt x="4903" y="12863"/>
                  </a:cubicBezTo>
                  <a:cubicBezTo>
                    <a:pt x="1644" y="11195"/>
                    <a:pt x="349" y="7184"/>
                    <a:pt x="2018" y="3925"/>
                  </a:cubicBezTo>
                  <a:cubicBezTo>
                    <a:pt x="2826" y="2345"/>
                    <a:pt x="4201" y="1175"/>
                    <a:pt x="5889" y="631"/>
                  </a:cubicBezTo>
                  <a:cubicBezTo>
                    <a:pt x="6561" y="414"/>
                    <a:pt x="7251" y="306"/>
                    <a:pt x="7937" y="306"/>
                  </a:cubicBezTo>
                  <a:close/>
                  <a:moveTo>
                    <a:pt x="7937" y="0"/>
                  </a:moveTo>
                  <a:cubicBezTo>
                    <a:pt x="7220" y="0"/>
                    <a:pt x="6499" y="113"/>
                    <a:pt x="5796" y="340"/>
                  </a:cubicBezTo>
                  <a:cubicBezTo>
                    <a:pt x="4029" y="910"/>
                    <a:pt x="2591" y="2133"/>
                    <a:pt x="1746" y="3785"/>
                  </a:cubicBezTo>
                  <a:cubicBezTo>
                    <a:pt x="1" y="7196"/>
                    <a:pt x="1355" y="11389"/>
                    <a:pt x="4764" y="13135"/>
                  </a:cubicBezTo>
                  <a:cubicBezTo>
                    <a:pt x="5759" y="13644"/>
                    <a:pt x="6836" y="13902"/>
                    <a:pt x="7923" y="13902"/>
                  </a:cubicBezTo>
                  <a:cubicBezTo>
                    <a:pt x="8640" y="13902"/>
                    <a:pt x="9362" y="13790"/>
                    <a:pt x="10064" y="13562"/>
                  </a:cubicBezTo>
                  <a:cubicBezTo>
                    <a:pt x="11831" y="12992"/>
                    <a:pt x="13269" y="11768"/>
                    <a:pt x="14114" y="10116"/>
                  </a:cubicBezTo>
                  <a:cubicBezTo>
                    <a:pt x="15859" y="6707"/>
                    <a:pt x="14505" y="2513"/>
                    <a:pt x="11096" y="767"/>
                  </a:cubicBezTo>
                  <a:cubicBezTo>
                    <a:pt x="10101" y="258"/>
                    <a:pt x="9023" y="0"/>
                    <a:pt x="7937" y="0"/>
                  </a:cubicBez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30"/>
            <p:cNvSpPr/>
            <p:nvPr/>
          </p:nvSpPr>
          <p:spPr>
            <a:xfrm>
              <a:off x="2098150" y="4258225"/>
              <a:ext cx="168425" cy="171900"/>
            </a:xfrm>
            <a:custGeom>
              <a:avLst/>
              <a:gdLst/>
              <a:ahLst/>
              <a:cxnLst/>
              <a:rect l="l" t="t" r="r" b="b"/>
              <a:pathLst>
                <a:path w="6737" h="6876" extrusionOk="0">
                  <a:moveTo>
                    <a:pt x="855" y="0"/>
                  </a:moveTo>
                  <a:cubicBezTo>
                    <a:pt x="749" y="0"/>
                    <a:pt x="658" y="32"/>
                    <a:pt x="597" y="111"/>
                  </a:cubicBezTo>
                  <a:lnTo>
                    <a:pt x="2914" y="2741"/>
                  </a:lnTo>
                  <a:lnTo>
                    <a:pt x="941" y="3371"/>
                  </a:lnTo>
                  <a:lnTo>
                    <a:pt x="346" y="2973"/>
                  </a:lnTo>
                  <a:cubicBezTo>
                    <a:pt x="346" y="2973"/>
                    <a:pt x="186" y="2859"/>
                    <a:pt x="77" y="2859"/>
                  </a:cubicBezTo>
                  <a:cubicBezTo>
                    <a:pt x="46" y="2859"/>
                    <a:pt x="19" y="2868"/>
                    <a:pt x="1" y="2892"/>
                  </a:cubicBezTo>
                  <a:lnTo>
                    <a:pt x="561" y="3527"/>
                  </a:lnTo>
                  <a:cubicBezTo>
                    <a:pt x="443" y="3586"/>
                    <a:pt x="377" y="3719"/>
                    <a:pt x="416" y="3849"/>
                  </a:cubicBezTo>
                  <a:cubicBezTo>
                    <a:pt x="452" y="3967"/>
                    <a:pt x="561" y="4040"/>
                    <a:pt x="678" y="4040"/>
                  </a:cubicBezTo>
                  <a:cubicBezTo>
                    <a:pt x="691" y="4040"/>
                    <a:pt x="703" y="4039"/>
                    <a:pt x="716" y="4037"/>
                  </a:cubicBezTo>
                  <a:lnTo>
                    <a:pt x="716" y="4037"/>
                  </a:lnTo>
                  <a:lnTo>
                    <a:pt x="602" y="4879"/>
                  </a:lnTo>
                  <a:cubicBezTo>
                    <a:pt x="611" y="4882"/>
                    <a:pt x="619" y="4883"/>
                    <a:pt x="628" y="4883"/>
                  </a:cubicBezTo>
                  <a:cubicBezTo>
                    <a:pt x="744" y="4883"/>
                    <a:pt x="845" y="4619"/>
                    <a:pt x="845" y="4619"/>
                  </a:cubicBezTo>
                  <a:lnTo>
                    <a:pt x="1127" y="3937"/>
                  </a:lnTo>
                  <a:lnTo>
                    <a:pt x="3107" y="3386"/>
                  </a:lnTo>
                  <a:cubicBezTo>
                    <a:pt x="3108" y="3389"/>
                    <a:pt x="3108" y="3393"/>
                    <a:pt x="3109" y="3395"/>
                  </a:cubicBezTo>
                  <a:lnTo>
                    <a:pt x="2640" y="6862"/>
                  </a:lnTo>
                  <a:cubicBezTo>
                    <a:pt x="2669" y="6871"/>
                    <a:pt x="2697" y="6876"/>
                    <a:pt x="2725" y="6876"/>
                  </a:cubicBezTo>
                  <a:cubicBezTo>
                    <a:pt x="3121" y="6876"/>
                    <a:pt x="3466" y="5980"/>
                    <a:pt x="3466" y="5980"/>
                  </a:cubicBezTo>
                  <a:lnTo>
                    <a:pt x="4087" y="4476"/>
                  </a:lnTo>
                  <a:cubicBezTo>
                    <a:pt x="4099" y="4479"/>
                    <a:pt x="4112" y="4480"/>
                    <a:pt x="4124" y="4480"/>
                  </a:cubicBezTo>
                  <a:cubicBezTo>
                    <a:pt x="4140" y="4480"/>
                    <a:pt x="4156" y="4478"/>
                    <a:pt x="4172" y="4473"/>
                  </a:cubicBezTo>
                  <a:lnTo>
                    <a:pt x="4551" y="4358"/>
                  </a:lnTo>
                  <a:cubicBezTo>
                    <a:pt x="4650" y="4328"/>
                    <a:pt x="4707" y="4222"/>
                    <a:pt x="4676" y="4124"/>
                  </a:cubicBezTo>
                  <a:lnTo>
                    <a:pt x="4602" y="3877"/>
                  </a:lnTo>
                  <a:cubicBezTo>
                    <a:pt x="4588" y="3829"/>
                    <a:pt x="4555" y="3793"/>
                    <a:pt x="4515" y="3769"/>
                  </a:cubicBezTo>
                  <a:lnTo>
                    <a:pt x="4514" y="3765"/>
                  </a:lnTo>
                  <a:lnTo>
                    <a:pt x="4511" y="3766"/>
                  </a:lnTo>
                  <a:cubicBezTo>
                    <a:pt x="4486" y="3752"/>
                    <a:pt x="4456" y="3745"/>
                    <a:pt x="4426" y="3745"/>
                  </a:cubicBezTo>
                  <a:cubicBezTo>
                    <a:pt x="4413" y="3745"/>
                    <a:pt x="4400" y="3747"/>
                    <a:pt x="4387" y="3749"/>
                  </a:cubicBezTo>
                  <a:lnTo>
                    <a:pt x="4703" y="2987"/>
                  </a:lnTo>
                  <a:lnTo>
                    <a:pt x="4729" y="2934"/>
                  </a:lnTo>
                  <a:cubicBezTo>
                    <a:pt x="4729" y="2934"/>
                    <a:pt x="5980" y="2576"/>
                    <a:pt x="6284" y="2470"/>
                  </a:cubicBezTo>
                  <a:cubicBezTo>
                    <a:pt x="6587" y="2363"/>
                    <a:pt x="6736" y="1951"/>
                    <a:pt x="6736" y="1951"/>
                  </a:cubicBezTo>
                  <a:cubicBezTo>
                    <a:pt x="6736" y="1951"/>
                    <a:pt x="6470" y="1752"/>
                    <a:pt x="6195" y="1752"/>
                  </a:cubicBezTo>
                  <a:cubicBezTo>
                    <a:pt x="6154" y="1752"/>
                    <a:pt x="6114" y="1756"/>
                    <a:pt x="6073" y="1766"/>
                  </a:cubicBezTo>
                  <a:cubicBezTo>
                    <a:pt x="5761" y="1843"/>
                    <a:pt x="4519" y="2230"/>
                    <a:pt x="4519" y="2230"/>
                  </a:cubicBezTo>
                  <a:lnTo>
                    <a:pt x="3840" y="1774"/>
                  </a:lnTo>
                  <a:cubicBezTo>
                    <a:pt x="3899" y="1728"/>
                    <a:pt x="3928" y="1648"/>
                    <a:pt x="3904" y="1571"/>
                  </a:cubicBezTo>
                  <a:lnTo>
                    <a:pt x="3830" y="1325"/>
                  </a:lnTo>
                  <a:cubicBezTo>
                    <a:pt x="3805" y="1244"/>
                    <a:pt x="3730" y="1192"/>
                    <a:pt x="3649" y="1192"/>
                  </a:cubicBezTo>
                  <a:cubicBezTo>
                    <a:pt x="3631" y="1192"/>
                    <a:pt x="3613" y="1194"/>
                    <a:pt x="3595" y="1199"/>
                  </a:cubicBezTo>
                  <a:lnTo>
                    <a:pt x="3216" y="1315"/>
                  </a:lnTo>
                  <a:cubicBezTo>
                    <a:pt x="3203" y="1318"/>
                    <a:pt x="3194" y="1326"/>
                    <a:pt x="3182" y="1332"/>
                  </a:cubicBezTo>
                  <a:lnTo>
                    <a:pt x="1773" y="387"/>
                  </a:lnTo>
                  <a:cubicBezTo>
                    <a:pt x="1773" y="387"/>
                    <a:pt x="1227" y="0"/>
                    <a:pt x="855" y="0"/>
                  </a:cubicBez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30"/>
            <p:cNvSpPr/>
            <p:nvPr/>
          </p:nvSpPr>
          <p:spPr>
            <a:xfrm>
              <a:off x="1890700" y="3716375"/>
              <a:ext cx="638525" cy="126950"/>
            </a:xfrm>
            <a:custGeom>
              <a:avLst/>
              <a:gdLst/>
              <a:ahLst/>
              <a:cxnLst/>
              <a:rect l="l" t="t" r="r" b="b"/>
              <a:pathLst>
                <a:path w="25541" h="5078" extrusionOk="0">
                  <a:moveTo>
                    <a:pt x="35" y="1"/>
                  </a:moveTo>
                  <a:lnTo>
                    <a:pt x="0" y="227"/>
                  </a:lnTo>
                  <a:cubicBezTo>
                    <a:pt x="1262" y="416"/>
                    <a:pt x="1839" y="747"/>
                    <a:pt x="2451" y="1097"/>
                  </a:cubicBezTo>
                  <a:cubicBezTo>
                    <a:pt x="3055" y="1441"/>
                    <a:pt x="3678" y="1799"/>
                    <a:pt x="4982" y="1994"/>
                  </a:cubicBezTo>
                  <a:cubicBezTo>
                    <a:pt x="5416" y="2059"/>
                    <a:pt x="5784" y="2085"/>
                    <a:pt x="6106" y="2085"/>
                  </a:cubicBezTo>
                  <a:cubicBezTo>
                    <a:pt x="6750" y="2085"/>
                    <a:pt x="7212" y="1982"/>
                    <a:pt x="7664" y="1880"/>
                  </a:cubicBezTo>
                  <a:cubicBezTo>
                    <a:pt x="8119" y="1777"/>
                    <a:pt x="8558" y="1679"/>
                    <a:pt x="9169" y="1679"/>
                  </a:cubicBezTo>
                  <a:cubicBezTo>
                    <a:pt x="9481" y="1679"/>
                    <a:pt x="9837" y="1704"/>
                    <a:pt x="10262" y="1768"/>
                  </a:cubicBezTo>
                  <a:cubicBezTo>
                    <a:pt x="11524" y="1957"/>
                    <a:pt x="12102" y="2288"/>
                    <a:pt x="12713" y="2638"/>
                  </a:cubicBezTo>
                  <a:cubicBezTo>
                    <a:pt x="13317" y="2983"/>
                    <a:pt x="13940" y="3340"/>
                    <a:pt x="15244" y="3535"/>
                  </a:cubicBezTo>
                  <a:cubicBezTo>
                    <a:pt x="15679" y="3600"/>
                    <a:pt x="16047" y="3626"/>
                    <a:pt x="16369" y="3626"/>
                  </a:cubicBezTo>
                  <a:cubicBezTo>
                    <a:pt x="17013" y="3626"/>
                    <a:pt x="17475" y="3523"/>
                    <a:pt x="17927" y="3421"/>
                  </a:cubicBezTo>
                  <a:cubicBezTo>
                    <a:pt x="18381" y="3319"/>
                    <a:pt x="18819" y="3220"/>
                    <a:pt x="19430" y="3220"/>
                  </a:cubicBezTo>
                  <a:cubicBezTo>
                    <a:pt x="19742" y="3220"/>
                    <a:pt x="20098" y="3246"/>
                    <a:pt x="20525" y="3310"/>
                  </a:cubicBezTo>
                  <a:cubicBezTo>
                    <a:pt x="21787" y="3499"/>
                    <a:pt x="22365" y="3829"/>
                    <a:pt x="22976" y="4180"/>
                  </a:cubicBezTo>
                  <a:cubicBezTo>
                    <a:pt x="23579" y="4524"/>
                    <a:pt x="24203" y="4882"/>
                    <a:pt x="25506" y="5077"/>
                  </a:cubicBezTo>
                  <a:lnTo>
                    <a:pt x="25540" y="4851"/>
                  </a:lnTo>
                  <a:cubicBezTo>
                    <a:pt x="24279" y="4662"/>
                    <a:pt x="23702" y="4331"/>
                    <a:pt x="23090" y="3980"/>
                  </a:cubicBezTo>
                  <a:cubicBezTo>
                    <a:pt x="22487" y="3636"/>
                    <a:pt x="21863" y="3279"/>
                    <a:pt x="20559" y="3083"/>
                  </a:cubicBezTo>
                  <a:cubicBezTo>
                    <a:pt x="20125" y="3018"/>
                    <a:pt x="19758" y="2992"/>
                    <a:pt x="19436" y="2992"/>
                  </a:cubicBezTo>
                  <a:cubicBezTo>
                    <a:pt x="18791" y="2992"/>
                    <a:pt x="18329" y="3096"/>
                    <a:pt x="17876" y="3197"/>
                  </a:cubicBezTo>
                  <a:cubicBezTo>
                    <a:pt x="17421" y="3300"/>
                    <a:pt x="16983" y="3399"/>
                    <a:pt x="16372" y="3399"/>
                  </a:cubicBezTo>
                  <a:cubicBezTo>
                    <a:pt x="16061" y="3399"/>
                    <a:pt x="15704" y="3373"/>
                    <a:pt x="15278" y="3309"/>
                  </a:cubicBezTo>
                  <a:cubicBezTo>
                    <a:pt x="14016" y="3120"/>
                    <a:pt x="13439" y="2790"/>
                    <a:pt x="12827" y="2439"/>
                  </a:cubicBezTo>
                  <a:cubicBezTo>
                    <a:pt x="12224" y="2095"/>
                    <a:pt x="11600" y="1737"/>
                    <a:pt x="10296" y="1542"/>
                  </a:cubicBezTo>
                  <a:cubicBezTo>
                    <a:pt x="9862" y="1477"/>
                    <a:pt x="9494" y="1451"/>
                    <a:pt x="9172" y="1451"/>
                  </a:cubicBezTo>
                  <a:cubicBezTo>
                    <a:pt x="8528" y="1451"/>
                    <a:pt x="8066" y="1554"/>
                    <a:pt x="7614" y="1656"/>
                  </a:cubicBezTo>
                  <a:cubicBezTo>
                    <a:pt x="7159" y="1759"/>
                    <a:pt x="6720" y="1858"/>
                    <a:pt x="6109" y="1858"/>
                  </a:cubicBezTo>
                  <a:cubicBezTo>
                    <a:pt x="5797" y="1858"/>
                    <a:pt x="5441" y="1832"/>
                    <a:pt x="5016" y="1768"/>
                  </a:cubicBezTo>
                  <a:cubicBezTo>
                    <a:pt x="3754" y="1578"/>
                    <a:pt x="3176" y="1248"/>
                    <a:pt x="2565" y="898"/>
                  </a:cubicBezTo>
                  <a:cubicBezTo>
                    <a:pt x="1962" y="553"/>
                    <a:pt x="1338" y="196"/>
                    <a:pt x="35" y="1"/>
                  </a:cubicBez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30"/>
            <p:cNvSpPr/>
            <p:nvPr/>
          </p:nvSpPr>
          <p:spPr>
            <a:xfrm>
              <a:off x="1884950" y="3754575"/>
              <a:ext cx="638550" cy="126950"/>
            </a:xfrm>
            <a:custGeom>
              <a:avLst/>
              <a:gdLst/>
              <a:ahLst/>
              <a:cxnLst/>
              <a:rect l="l" t="t" r="r" b="b"/>
              <a:pathLst>
                <a:path w="25542" h="5078" extrusionOk="0">
                  <a:moveTo>
                    <a:pt x="35" y="1"/>
                  </a:moveTo>
                  <a:lnTo>
                    <a:pt x="1" y="227"/>
                  </a:lnTo>
                  <a:cubicBezTo>
                    <a:pt x="1263" y="416"/>
                    <a:pt x="1841" y="747"/>
                    <a:pt x="2452" y="1096"/>
                  </a:cubicBezTo>
                  <a:cubicBezTo>
                    <a:pt x="3054" y="1441"/>
                    <a:pt x="3678" y="1798"/>
                    <a:pt x="4982" y="1994"/>
                  </a:cubicBezTo>
                  <a:cubicBezTo>
                    <a:pt x="5417" y="2060"/>
                    <a:pt x="5785" y="2086"/>
                    <a:pt x="6107" y="2086"/>
                  </a:cubicBezTo>
                  <a:cubicBezTo>
                    <a:pt x="6751" y="2086"/>
                    <a:pt x="7213" y="1982"/>
                    <a:pt x="7664" y="1880"/>
                  </a:cubicBezTo>
                  <a:cubicBezTo>
                    <a:pt x="8120" y="1777"/>
                    <a:pt x="8560" y="1679"/>
                    <a:pt x="9171" y="1679"/>
                  </a:cubicBezTo>
                  <a:cubicBezTo>
                    <a:pt x="9482" y="1679"/>
                    <a:pt x="9838" y="1704"/>
                    <a:pt x="10263" y="1768"/>
                  </a:cubicBezTo>
                  <a:cubicBezTo>
                    <a:pt x="11524" y="1957"/>
                    <a:pt x="12102" y="2288"/>
                    <a:pt x="12714" y="2638"/>
                  </a:cubicBezTo>
                  <a:cubicBezTo>
                    <a:pt x="13316" y="2983"/>
                    <a:pt x="13940" y="3340"/>
                    <a:pt x="15244" y="3535"/>
                  </a:cubicBezTo>
                  <a:cubicBezTo>
                    <a:pt x="15679" y="3601"/>
                    <a:pt x="16047" y="3627"/>
                    <a:pt x="16369" y="3627"/>
                  </a:cubicBezTo>
                  <a:cubicBezTo>
                    <a:pt x="17014" y="3627"/>
                    <a:pt x="17476" y="3523"/>
                    <a:pt x="17927" y="3421"/>
                  </a:cubicBezTo>
                  <a:cubicBezTo>
                    <a:pt x="18382" y="3319"/>
                    <a:pt x="18820" y="3220"/>
                    <a:pt x="19430" y="3220"/>
                  </a:cubicBezTo>
                  <a:cubicBezTo>
                    <a:pt x="19742" y="3220"/>
                    <a:pt x="20098" y="3246"/>
                    <a:pt x="20526" y="3310"/>
                  </a:cubicBezTo>
                  <a:cubicBezTo>
                    <a:pt x="21786" y="3499"/>
                    <a:pt x="22364" y="3829"/>
                    <a:pt x="22976" y="4180"/>
                  </a:cubicBezTo>
                  <a:cubicBezTo>
                    <a:pt x="23579" y="4524"/>
                    <a:pt x="24203" y="4882"/>
                    <a:pt x="25508" y="5077"/>
                  </a:cubicBezTo>
                  <a:lnTo>
                    <a:pt x="25542" y="4851"/>
                  </a:lnTo>
                  <a:cubicBezTo>
                    <a:pt x="24279" y="4662"/>
                    <a:pt x="23702" y="4331"/>
                    <a:pt x="23090" y="3980"/>
                  </a:cubicBezTo>
                  <a:cubicBezTo>
                    <a:pt x="22487" y="3636"/>
                    <a:pt x="21863" y="3279"/>
                    <a:pt x="20560" y="3083"/>
                  </a:cubicBezTo>
                  <a:cubicBezTo>
                    <a:pt x="20125" y="3018"/>
                    <a:pt x="19757" y="2992"/>
                    <a:pt x="19434" y="2992"/>
                  </a:cubicBezTo>
                  <a:cubicBezTo>
                    <a:pt x="18790" y="2992"/>
                    <a:pt x="18328" y="3095"/>
                    <a:pt x="17876" y="3197"/>
                  </a:cubicBezTo>
                  <a:cubicBezTo>
                    <a:pt x="17421" y="3300"/>
                    <a:pt x="16983" y="3399"/>
                    <a:pt x="16373" y="3399"/>
                  </a:cubicBezTo>
                  <a:cubicBezTo>
                    <a:pt x="16061" y="3399"/>
                    <a:pt x="15705" y="3373"/>
                    <a:pt x="15278" y="3309"/>
                  </a:cubicBezTo>
                  <a:cubicBezTo>
                    <a:pt x="14016" y="3120"/>
                    <a:pt x="13439" y="2790"/>
                    <a:pt x="12827" y="2439"/>
                  </a:cubicBezTo>
                  <a:cubicBezTo>
                    <a:pt x="12225" y="2094"/>
                    <a:pt x="11600" y="1737"/>
                    <a:pt x="10297" y="1542"/>
                  </a:cubicBezTo>
                  <a:cubicBezTo>
                    <a:pt x="9863" y="1476"/>
                    <a:pt x="9495" y="1450"/>
                    <a:pt x="9173" y="1450"/>
                  </a:cubicBezTo>
                  <a:cubicBezTo>
                    <a:pt x="8529" y="1450"/>
                    <a:pt x="8067" y="1555"/>
                    <a:pt x="7615" y="1656"/>
                  </a:cubicBezTo>
                  <a:cubicBezTo>
                    <a:pt x="7159" y="1759"/>
                    <a:pt x="6720" y="1858"/>
                    <a:pt x="6109" y="1858"/>
                  </a:cubicBezTo>
                  <a:cubicBezTo>
                    <a:pt x="5798" y="1858"/>
                    <a:pt x="5442" y="1832"/>
                    <a:pt x="5016" y="1768"/>
                  </a:cubicBezTo>
                  <a:cubicBezTo>
                    <a:pt x="3754" y="1578"/>
                    <a:pt x="3177" y="1248"/>
                    <a:pt x="2565" y="898"/>
                  </a:cubicBezTo>
                  <a:cubicBezTo>
                    <a:pt x="1963" y="553"/>
                    <a:pt x="1339" y="196"/>
                    <a:pt x="35" y="1"/>
                  </a:cubicBez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30"/>
            <p:cNvSpPr/>
            <p:nvPr/>
          </p:nvSpPr>
          <p:spPr>
            <a:xfrm>
              <a:off x="1879225" y="3792775"/>
              <a:ext cx="638550" cy="126950"/>
            </a:xfrm>
            <a:custGeom>
              <a:avLst/>
              <a:gdLst/>
              <a:ahLst/>
              <a:cxnLst/>
              <a:rect l="l" t="t" r="r" b="b"/>
              <a:pathLst>
                <a:path w="25542" h="5078" extrusionOk="0">
                  <a:moveTo>
                    <a:pt x="34" y="1"/>
                  </a:moveTo>
                  <a:lnTo>
                    <a:pt x="0" y="227"/>
                  </a:lnTo>
                  <a:cubicBezTo>
                    <a:pt x="1262" y="416"/>
                    <a:pt x="1840" y="747"/>
                    <a:pt x="2451" y="1096"/>
                  </a:cubicBezTo>
                  <a:cubicBezTo>
                    <a:pt x="3054" y="1441"/>
                    <a:pt x="3678" y="1798"/>
                    <a:pt x="4981" y="1994"/>
                  </a:cubicBezTo>
                  <a:cubicBezTo>
                    <a:pt x="5417" y="2060"/>
                    <a:pt x="5784" y="2086"/>
                    <a:pt x="6107" y="2086"/>
                  </a:cubicBezTo>
                  <a:cubicBezTo>
                    <a:pt x="6751" y="2086"/>
                    <a:pt x="7212" y="1982"/>
                    <a:pt x="7665" y="1880"/>
                  </a:cubicBezTo>
                  <a:cubicBezTo>
                    <a:pt x="8120" y="1777"/>
                    <a:pt x="8559" y="1679"/>
                    <a:pt x="9170" y="1679"/>
                  </a:cubicBezTo>
                  <a:cubicBezTo>
                    <a:pt x="9481" y="1679"/>
                    <a:pt x="9837" y="1704"/>
                    <a:pt x="10262" y="1768"/>
                  </a:cubicBezTo>
                  <a:cubicBezTo>
                    <a:pt x="11524" y="1957"/>
                    <a:pt x="12102" y="2288"/>
                    <a:pt x="12713" y="2638"/>
                  </a:cubicBezTo>
                  <a:cubicBezTo>
                    <a:pt x="13316" y="2983"/>
                    <a:pt x="13940" y="3340"/>
                    <a:pt x="15243" y="3535"/>
                  </a:cubicBezTo>
                  <a:cubicBezTo>
                    <a:pt x="15679" y="3601"/>
                    <a:pt x="16047" y="3627"/>
                    <a:pt x="16370" y="3627"/>
                  </a:cubicBezTo>
                  <a:cubicBezTo>
                    <a:pt x="17014" y="3627"/>
                    <a:pt x="17475" y="3523"/>
                    <a:pt x="17926" y="3421"/>
                  </a:cubicBezTo>
                  <a:cubicBezTo>
                    <a:pt x="18381" y="3319"/>
                    <a:pt x="18819" y="3220"/>
                    <a:pt x="19429" y="3220"/>
                  </a:cubicBezTo>
                  <a:cubicBezTo>
                    <a:pt x="19741" y="3220"/>
                    <a:pt x="20098" y="3246"/>
                    <a:pt x="20525" y="3310"/>
                  </a:cubicBezTo>
                  <a:cubicBezTo>
                    <a:pt x="21787" y="3499"/>
                    <a:pt x="22365" y="3829"/>
                    <a:pt x="22976" y="4180"/>
                  </a:cubicBezTo>
                  <a:cubicBezTo>
                    <a:pt x="23579" y="4524"/>
                    <a:pt x="24203" y="4882"/>
                    <a:pt x="25507" y="5077"/>
                  </a:cubicBezTo>
                  <a:lnTo>
                    <a:pt x="25541" y="4851"/>
                  </a:lnTo>
                  <a:cubicBezTo>
                    <a:pt x="24279" y="4661"/>
                    <a:pt x="23701" y="4331"/>
                    <a:pt x="23090" y="3980"/>
                  </a:cubicBezTo>
                  <a:cubicBezTo>
                    <a:pt x="22487" y="3636"/>
                    <a:pt x="21863" y="3279"/>
                    <a:pt x="20559" y="3083"/>
                  </a:cubicBezTo>
                  <a:cubicBezTo>
                    <a:pt x="20125" y="3018"/>
                    <a:pt x="19758" y="2992"/>
                    <a:pt x="19436" y="2992"/>
                  </a:cubicBezTo>
                  <a:cubicBezTo>
                    <a:pt x="18791" y="2992"/>
                    <a:pt x="18328" y="3096"/>
                    <a:pt x="17876" y="3197"/>
                  </a:cubicBezTo>
                  <a:cubicBezTo>
                    <a:pt x="17421" y="3300"/>
                    <a:pt x="16982" y="3399"/>
                    <a:pt x="16372" y="3399"/>
                  </a:cubicBezTo>
                  <a:cubicBezTo>
                    <a:pt x="16060" y="3399"/>
                    <a:pt x="15704" y="3373"/>
                    <a:pt x="15277" y="3309"/>
                  </a:cubicBezTo>
                  <a:cubicBezTo>
                    <a:pt x="14017" y="3120"/>
                    <a:pt x="13439" y="2789"/>
                    <a:pt x="12827" y="2439"/>
                  </a:cubicBezTo>
                  <a:cubicBezTo>
                    <a:pt x="12224" y="2094"/>
                    <a:pt x="11601" y="1737"/>
                    <a:pt x="10296" y="1542"/>
                  </a:cubicBezTo>
                  <a:cubicBezTo>
                    <a:pt x="9862" y="1477"/>
                    <a:pt x="9495" y="1451"/>
                    <a:pt x="9173" y="1451"/>
                  </a:cubicBezTo>
                  <a:cubicBezTo>
                    <a:pt x="8528" y="1451"/>
                    <a:pt x="8066" y="1555"/>
                    <a:pt x="7614" y="1656"/>
                  </a:cubicBezTo>
                  <a:cubicBezTo>
                    <a:pt x="7159" y="1759"/>
                    <a:pt x="6721" y="1858"/>
                    <a:pt x="6111" y="1858"/>
                  </a:cubicBezTo>
                  <a:cubicBezTo>
                    <a:pt x="5799" y="1858"/>
                    <a:pt x="5442" y="1832"/>
                    <a:pt x="5015" y="1768"/>
                  </a:cubicBezTo>
                  <a:cubicBezTo>
                    <a:pt x="3754" y="1578"/>
                    <a:pt x="3177" y="1248"/>
                    <a:pt x="2565" y="898"/>
                  </a:cubicBezTo>
                  <a:cubicBezTo>
                    <a:pt x="1962" y="553"/>
                    <a:pt x="1339" y="196"/>
                    <a:pt x="34" y="1"/>
                  </a:cubicBez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30"/>
            <p:cNvSpPr/>
            <p:nvPr/>
          </p:nvSpPr>
          <p:spPr>
            <a:xfrm>
              <a:off x="1873475" y="3830975"/>
              <a:ext cx="638550" cy="126950"/>
            </a:xfrm>
            <a:custGeom>
              <a:avLst/>
              <a:gdLst/>
              <a:ahLst/>
              <a:cxnLst/>
              <a:rect l="l" t="t" r="r" b="b"/>
              <a:pathLst>
                <a:path w="25542" h="5078" extrusionOk="0">
                  <a:moveTo>
                    <a:pt x="35" y="1"/>
                  </a:moveTo>
                  <a:lnTo>
                    <a:pt x="1" y="227"/>
                  </a:lnTo>
                  <a:cubicBezTo>
                    <a:pt x="1262" y="416"/>
                    <a:pt x="1840" y="747"/>
                    <a:pt x="2451" y="1096"/>
                  </a:cubicBezTo>
                  <a:cubicBezTo>
                    <a:pt x="3055" y="1441"/>
                    <a:pt x="3678" y="1798"/>
                    <a:pt x="4982" y="1994"/>
                  </a:cubicBezTo>
                  <a:cubicBezTo>
                    <a:pt x="5417" y="2060"/>
                    <a:pt x="5784" y="2086"/>
                    <a:pt x="6107" y="2086"/>
                  </a:cubicBezTo>
                  <a:cubicBezTo>
                    <a:pt x="6751" y="2086"/>
                    <a:pt x="7213" y="1982"/>
                    <a:pt x="7665" y="1880"/>
                  </a:cubicBezTo>
                  <a:cubicBezTo>
                    <a:pt x="8120" y="1777"/>
                    <a:pt x="8559" y="1679"/>
                    <a:pt x="9170" y="1679"/>
                  </a:cubicBezTo>
                  <a:cubicBezTo>
                    <a:pt x="9482" y="1679"/>
                    <a:pt x="9837" y="1704"/>
                    <a:pt x="10262" y="1768"/>
                  </a:cubicBezTo>
                  <a:cubicBezTo>
                    <a:pt x="11524" y="1957"/>
                    <a:pt x="12102" y="2288"/>
                    <a:pt x="12713" y="2638"/>
                  </a:cubicBezTo>
                  <a:cubicBezTo>
                    <a:pt x="13317" y="2983"/>
                    <a:pt x="13940" y="3340"/>
                    <a:pt x="15244" y="3535"/>
                  </a:cubicBezTo>
                  <a:cubicBezTo>
                    <a:pt x="15679" y="3601"/>
                    <a:pt x="16048" y="3627"/>
                    <a:pt x="16370" y="3627"/>
                  </a:cubicBezTo>
                  <a:cubicBezTo>
                    <a:pt x="17014" y="3627"/>
                    <a:pt x="17475" y="3523"/>
                    <a:pt x="17927" y="3421"/>
                  </a:cubicBezTo>
                  <a:cubicBezTo>
                    <a:pt x="18382" y="3318"/>
                    <a:pt x="18820" y="3220"/>
                    <a:pt x="19430" y="3220"/>
                  </a:cubicBezTo>
                  <a:cubicBezTo>
                    <a:pt x="19742" y="3220"/>
                    <a:pt x="20099" y="3246"/>
                    <a:pt x="20525" y="3310"/>
                  </a:cubicBezTo>
                  <a:cubicBezTo>
                    <a:pt x="21787" y="3499"/>
                    <a:pt x="22365" y="3829"/>
                    <a:pt x="22977" y="4180"/>
                  </a:cubicBezTo>
                  <a:cubicBezTo>
                    <a:pt x="23580" y="4524"/>
                    <a:pt x="24204" y="4882"/>
                    <a:pt x="25507" y="5077"/>
                  </a:cubicBezTo>
                  <a:lnTo>
                    <a:pt x="25541" y="4851"/>
                  </a:lnTo>
                  <a:cubicBezTo>
                    <a:pt x="24280" y="4661"/>
                    <a:pt x="23703" y="4331"/>
                    <a:pt x="23091" y="3980"/>
                  </a:cubicBezTo>
                  <a:cubicBezTo>
                    <a:pt x="22487" y="3636"/>
                    <a:pt x="21864" y="3279"/>
                    <a:pt x="20559" y="3084"/>
                  </a:cubicBezTo>
                  <a:cubicBezTo>
                    <a:pt x="20125" y="3018"/>
                    <a:pt x="19757" y="2992"/>
                    <a:pt x="19435" y="2992"/>
                  </a:cubicBezTo>
                  <a:cubicBezTo>
                    <a:pt x="18791" y="2992"/>
                    <a:pt x="18329" y="3096"/>
                    <a:pt x="17877" y="3198"/>
                  </a:cubicBezTo>
                  <a:cubicBezTo>
                    <a:pt x="17422" y="3300"/>
                    <a:pt x="16983" y="3399"/>
                    <a:pt x="16373" y="3399"/>
                  </a:cubicBezTo>
                  <a:cubicBezTo>
                    <a:pt x="16062" y="3399"/>
                    <a:pt x="15705" y="3373"/>
                    <a:pt x="15279" y="3309"/>
                  </a:cubicBezTo>
                  <a:cubicBezTo>
                    <a:pt x="14017" y="3120"/>
                    <a:pt x="13439" y="2789"/>
                    <a:pt x="12828" y="2439"/>
                  </a:cubicBezTo>
                  <a:cubicBezTo>
                    <a:pt x="12224" y="2094"/>
                    <a:pt x="11601" y="1737"/>
                    <a:pt x="10297" y="1542"/>
                  </a:cubicBezTo>
                  <a:cubicBezTo>
                    <a:pt x="9863" y="1477"/>
                    <a:pt x="9496" y="1451"/>
                    <a:pt x="9174" y="1451"/>
                  </a:cubicBezTo>
                  <a:cubicBezTo>
                    <a:pt x="8529" y="1451"/>
                    <a:pt x="8066" y="1555"/>
                    <a:pt x="7614" y="1656"/>
                  </a:cubicBezTo>
                  <a:cubicBezTo>
                    <a:pt x="7159" y="1759"/>
                    <a:pt x="6721" y="1858"/>
                    <a:pt x="6111" y="1858"/>
                  </a:cubicBezTo>
                  <a:cubicBezTo>
                    <a:pt x="5799" y="1858"/>
                    <a:pt x="5443" y="1832"/>
                    <a:pt x="5017" y="1768"/>
                  </a:cubicBezTo>
                  <a:cubicBezTo>
                    <a:pt x="3754" y="1578"/>
                    <a:pt x="3177" y="1248"/>
                    <a:pt x="2565" y="898"/>
                  </a:cubicBezTo>
                  <a:cubicBezTo>
                    <a:pt x="1962" y="553"/>
                    <a:pt x="1339" y="196"/>
                    <a:pt x="35" y="1"/>
                  </a:cubicBez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30"/>
            <p:cNvSpPr/>
            <p:nvPr/>
          </p:nvSpPr>
          <p:spPr>
            <a:xfrm>
              <a:off x="1718900" y="3828925"/>
              <a:ext cx="787375" cy="183400"/>
            </a:xfrm>
            <a:custGeom>
              <a:avLst/>
              <a:gdLst/>
              <a:ahLst/>
              <a:cxnLst/>
              <a:rect l="l" t="t" r="r" b="b"/>
              <a:pathLst>
                <a:path w="31495" h="7336" extrusionOk="0">
                  <a:moveTo>
                    <a:pt x="4016" y="631"/>
                  </a:moveTo>
                  <a:cubicBezTo>
                    <a:pt x="4898" y="631"/>
                    <a:pt x="5727" y="1019"/>
                    <a:pt x="6295" y="1661"/>
                  </a:cubicBezTo>
                  <a:cubicBezTo>
                    <a:pt x="6198" y="1644"/>
                    <a:pt x="6095" y="1626"/>
                    <a:pt x="5989" y="1611"/>
                  </a:cubicBezTo>
                  <a:lnTo>
                    <a:pt x="5954" y="1837"/>
                  </a:lnTo>
                  <a:cubicBezTo>
                    <a:pt x="6157" y="1867"/>
                    <a:pt x="6342" y="1901"/>
                    <a:pt x="6513" y="1939"/>
                  </a:cubicBezTo>
                  <a:cubicBezTo>
                    <a:pt x="6733" y="2255"/>
                    <a:pt x="6895" y="2617"/>
                    <a:pt x="6982" y="3016"/>
                  </a:cubicBezTo>
                  <a:cubicBezTo>
                    <a:pt x="7157" y="3808"/>
                    <a:pt x="7012" y="4621"/>
                    <a:pt x="6575" y="5305"/>
                  </a:cubicBezTo>
                  <a:cubicBezTo>
                    <a:pt x="6138" y="5989"/>
                    <a:pt x="5461" y="6461"/>
                    <a:pt x="4668" y="6635"/>
                  </a:cubicBezTo>
                  <a:cubicBezTo>
                    <a:pt x="4449" y="6683"/>
                    <a:pt x="4230" y="6706"/>
                    <a:pt x="4015" y="6706"/>
                  </a:cubicBezTo>
                  <a:cubicBezTo>
                    <a:pt x="2619" y="6706"/>
                    <a:pt x="1361" y="5737"/>
                    <a:pt x="1050" y="4321"/>
                  </a:cubicBezTo>
                  <a:cubicBezTo>
                    <a:pt x="875" y="3528"/>
                    <a:pt x="1020" y="2715"/>
                    <a:pt x="1457" y="2032"/>
                  </a:cubicBezTo>
                  <a:cubicBezTo>
                    <a:pt x="1894" y="1349"/>
                    <a:pt x="2571" y="876"/>
                    <a:pt x="3363" y="702"/>
                  </a:cubicBezTo>
                  <a:cubicBezTo>
                    <a:pt x="3583" y="654"/>
                    <a:pt x="3801" y="631"/>
                    <a:pt x="4016" y="631"/>
                  </a:cubicBezTo>
                  <a:close/>
                  <a:moveTo>
                    <a:pt x="4016" y="230"/>
                  </a:moveTo>
                  <a:cubicBezTo>
                    <a:pt x="5186" y="230"/>
                    <a:pt x="6274" y="834"/>
                    <a:pt x="6900" y="1798"/>
                  </a:cubicBezTo>
                  <a:cubicBezTo>
                    <a:pt x="6751" y="1758"/>
                    <a:pt x="6590" y="1720"/>
                    <a:pt x="6416" y="1685"/>
                  </a:cubicBezTo>
                  <a:cubicBezTo>
                    <a:pt x="5832" y="982"/>
                    <a:pt x="4953" y="555"/>
                    <a:pt x="4016" y="555"/>
                  </a:cubicBezTo>
                  <a:cubicBezTo>
                    <a:pt x="3795" y="555"/>
                    <a:pt x="3572" y="578"/>
                    <a:pt x="3348" y="628"/>
                  </a:cubicBezTo>
                  <a:cubicBezTo>
                    <a:pt x="2535" y="806"/>
                    <a:pt x="1841" y="1290"/>
                    <a:pt x="1393" y="1990"/>
                  </a:cubicBezTo>
                  <a:cubicBezTo>
                    <a:pt x="945" y="2692"/>
                    <a:pt x="796" y="3525"/>
                    <a:pt x="974" y="4337"/>
                  </a:cubicBezTo>
                  <a:cubicBezTo>
                    <a:pt x="1153" y="5149"/>
                    <a:pt x="1638" y="5844"/>
                    <a:pt x="2338" y="6292"/>
                  </a:cubicBezTo>
                  <a:cubicBezTo>
                    <a:pt x="2846" y="6616"/>
                    <a:pt x="3422" y="6783"/>
                    <a:pt x="4009" y="6783"/>
                  </a:cubicBezTo>
                  <a:cubicBezTo>
                    <a:pt x="4234" y="6783"/>
                    <a:pt x="4460" y="6759"/>
                    <a:pt x="4684" y="6710"/>
                  </a:cubicBezTo>
                  <a:cubicBezTo>
                    <a:pt x="6362" y="6341"/>
                    <a:pt x="7426" y="4677"/>
                    <a:pt x="7058" y="3000"/>
                  </a:cubicBezTo>
                  <a:cubicBezTo>
                    <a:pt x="6974" y="2619"/>
                    <a:pt x="6824" y="2271"/>
                    <a:pt x="6621" y="1963"/>
                  </a:cubicBezTo>
                  <a:lnTo>
                    <a:pt x="6621" y="1963"/>
                  </a:lnTo>
                  <a:cubicBezTo>
                    <a:pt x="6783" y="2001"/>
                    <a:pt x="6931" y="2042"/>
                    <a:pt x="7068" y="2086"/>
                  </a:cubicBezTo>
                  <a:cubicBezTo>
                    <a:pt x="7203" y="2347"/>
                    <a:pt x="7307" y="2630"/>
                    <a:pt x="7374" y="2930"/>
                  </a:cubicBezTo>
                  <a:cubicBezTo>
                    <a:pt x="7781" y="4782"/>
                    <a:pt x="6605" y="6619"/>
                    <a:pt x="4754" y="7026"/>
                  </a:cubicBezTo>
                  <a:cubicBezTo>
                    <a:pt x="4506" y="7080"/>
                    <a:pt x="4259" y="7107"/>
                    <a:pt x="4015" y="7107"/>
                  </a:cubicBezTo>
                  <a:cubicBezTo>
                    <a:pt x="2437" y="7107"/>
                    <a:pt x="1011" y="6010"/>
                    <a:pt x="658" y="4406"/>
                  </a:cubicBezTo>
                  <a:cubicBezTo>
                    <a:pt x="252" y="2555"/>
                    <a:pt x="1427" y="718"/>
                    <a:pt x="3278" y="311"/>
                  </a:cubicBezTo>
                  <a:cubicBezTo>
                    <a:pt x="3526" y="256"/>
                    <a:pt x="3773" y="230"/>
                    <a:pt x="4016" y="230"/>
                  </a:cubicBezTo>
                  <a:close/>
                  <a:moveTo>
                    <a:pt x="4017" y="1"/>
                  </a:moveTo>
                  <a:cubicBezTo>
                    <a:pt x="3757" y="1"/>
                    <a:pt x="3493" y="29"/>
                    <a:pt x="3229" y="87"/>
                  </a:cubicBezTo>
                  <a:cubicBezTo>
                    <a:pt x="1254" y="521"/>
                    <a:pt x="1" y="2481"/>
                    <a:pt x="435" y="4455"/>
                  </a:cubicBezTo>
                  <a:cubicBezTo>
                    <a:pt x="811" y="6166"/>
                    <a:pt x="2331" y="7336"/>
                    <a:pt x="4016" y="7336"/>
                  </a:cubicBezTo>
                  <a:cubicBezTo>
                    <a:pt x="4276" y="7336"/>
                    <a:pt x="4539" y="7308"/>
                    <a:pt x="4803" y="7249"/>
                  </a:cubicBezTo>
                  <a:cubicBezTo>
                    <a:pt x="6778" y="6815"/>
                    <a:pt x="8031" y="4856"/>
                    <a:pt x="7597" y="2881"/>
                  </a:cubicBezTo>
                  <a:cubicBezTo>
                    <a:pt x="7544" y="2640"/>
                    <a:pt x="7468" y="2410"/>
                    <a:pt x="7373" y="2192"/>
                  </a:cubicBezTo>
                  <a:lnTo>
                    <a:pt x="7373" y="2192"/>
                  </a:lnTo>
                  <a:cubicBezTo>
                    <a:pt x="7775" y="2347"/>
                    <a:pt x="8086" y="2524"/>
                    <a:pt x="8405" y="2706"/>
                  </a:cubicBezTo>
                  <a:cubicBezTo>
                    <a:pt x="9008" y="3051"/>
                    <a:pt x="9632" y="3408"/>
                    <a:pt x="10935" y="3604"/>
                  </a:cubicBezTo>
                  <a:cubicBezTo>
                    <a:pt x="11370" y="3669"/>
                    <a:pt x="11738" y="3695"/>
                    <a:pt x="12061" y="3695"/>
                  </a:cubicBezTo>
                  <a:cubicBezTo>
                    <a:pt x="12705" y="3695"/>
                    <a:pt x="13167" y="3591"/>
                    <a:pt x="13618" y="3490"/>
                  </a:cubicBezTo>
                  <a:cubicBezTo>
                    <a:pt x="14074" y="3387"/>
                    <a:pt x="14513" y="3289"/>
                    <a:pt x="15124" y="3289"/>
                  </a:cubicBezTo>
                  <a:cubicBezTo>
                    <a:pt x="15435" y="3289"/>
                    <a:pt x="15791" y="3314"/>
                    <a:pt x="16216" y="3378"/>
                  </a:cubicBezTo>
                  <a:cubicBezTo>
                    <a:pt x="17478" y="3567"/>
                    <a:pt x="18056" y="3898"/>
                    <a:pt x="18667" y="4248"/>
                  </a:cubicBezTo>
                  <a:cubicBezTo>
                    <a:pt x="19271" y="4593"/>
                    <a:pt x="19893" y="4950"/>
                    <a:pt x="21198" y="5146"/>
                  </a:cubicBezTo>
                  <a:cubicBezTo>
                    <a:pt x="21633" y="5211"/>
                    <a:pt x="22001" y="5237"/>
                    <a:pt x="22323" y="5237"/>
                  </a:cubicBezTo>
                  <a:cubicBezTo>
                    <a:pt x="22967" y="5237"/>
                    <a:pt x="23429" y="5133"/>
                    <a:pt x="23880" y="5032"/>
                  </a:cubicBezTo>
                  <a:cubicBezTo>
                    <a:pt x="24336" y="4929"/>
                    <a:pt x="24775" y="4830"/>
                    <a:pt x="25385" y="4830"/>
                  </a:cubicBezTo>
                  <a:cubicBezTo>
                    <a:pt x="25696" y="4830"/>
                    <a:pt x="26053" y="4856"/>
                    <a:pt x="26479" y="4920"/>
                  </a:cubicBezTo>
                  <a:cubicBezTo>
                    <a:pt x="27741" y="5109"/>
                    <a:pt x="28318" y="5439"/>
                    <a:pt x="28930" y="5790"/>
                  </a:cubicBezTo>
                  <a:cubicBezTo>
                    <a:pt x="29534" y="6134"/>
                    <a:pt x="30156" y="6492"/>
                    <a:pt x="31461" y="6687"/>
                  </a:cubicBezTo>
                  <a:lnTo>
                    <a:pt x="31495" y="6461"/>
                  </a:lnTo>
                  <a:cubicBezTo>
                    <a:pt x="30233" y="6271"/>
                    <a:pt x="29655" y="5941"/>
                    <a:pt x="29044" y="5590"/>
                  </a:cubicBezTo>
                  <a:cubicBezTo>
                    <a:pt x="28441" y="5246"/>
                    <a:pt x="27817" y="4889"/>
                    <a:pt x="26514" y="4694"/>
                  </a:cubicBezTo>
                  <a:cubicBezTo>
                    <a:pt x="26078" y="4628"/>
                    <a:pt x="25710" y="4602"/>
                    <a:pt x="25387" y="4602"/>
                  </a:cubicBezTo>
                  <a:cubicBezTo>
                    <a:pt x="24743" y="4602"/>
                    <a:pt x="24282" y="4706"/>
                    <a:pt x="23830" y="4808"/>
                  </a:cubicBezTo>
                  <a:cubicBezTo>
                    <a:pt x="23375" y="4910"/>
                    <a:pt x="22937" y="5009"/>
                    <a:pt x="22327" y="5009"/>
                  </a:cubicBezTo>
                  <a:cubicBezTo>
                    <a:pt x="22015" y="5009"/>
                    <a:pt x="21659" y="4983"/>
                    <a:pt x="21232" y="4919"/>
                  </a:cubicBezTo>
                  <a:cubicBezTo>
                    <a:pt x="19970" y="4730"/>
                    <a:pt x="19392" y="4399"/>
                    <a:pt x="18781" y="4049"/>
                  </a:cubicBezTo>
                  <a:cubicBezTo>
                    <a:pt x="18178" y="3704"/>
                    <a:pt x="17554" y="3347"/>
                    <a:pt x="16251" y="3152"/>
                  </a:cubicBezTo>
                  <a:cubicBezTo>
                    <a:pt x="15815" y="3086"/>
                    <a:pt x="15447" y="3060"/>
                    <a:pt x="15125" y="3060"/>
                  </a:cubicBezTo>
                  <a:cubicBezTo>
                    <a:pt x="14481" y="3060"/>
                    <a:pt x="14019" y="3164"/>
                    <a:pt x="13568" y="3266"/>
                  </a:cubicBezTo>
                  <a:cubicBezTo>
                    <a:pt x="13113" y="3369"/>
                    <a:pt x="12674" y="3468"/>
                    <a:pt x="12064" y="3468"/>
                  </a:cubicBezTo>
                  <a:cubicBezTo>
                    <a:pt x="11753" y="3468"/>
                    <a:pt x="11396" y="3442"/>
                    <a:pt x="10970" y="3378"/>
                  </a:cubicBezTo>
                  <a:cubicBezTo>
                    <a:pt x="9708" y="3188"/>
                    <a:pt x="9130" y="2858"/>
                    <a:pt x="8519" y="2508"/>
                  </a:cubicBezTo>
                  <a:cubicBezTo>
                    <a:pt x="8147" y="2295"/>
                    <a:pt x="7768" y="2079"/>
                    <a:pt x="7227" y="1898"/>
                  </a:cubicBezTo>
                  <a:cubicBezTo>
                    <a:pt x="6587" y="738"/>
                    <a:pt x="5353" y="1"/>
                    <a:pt x="4017" y="1"/>
                  </a:cubicBez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30"/>
            <p:cNvSpPr/>
            <p:nvPr/>
          </p:nvSpPr>
          <p:spPr>
            <a:xfrm>
              <a:off x="1767600" y="3906025"/>
              <a:ext cx="39325" cy="46525"/>
            </a:xfrm>
            <a:custGeom>
              <a:avLst/>
              <a:gdLst/>
              <a:ahLst/>
              <a:cxnLst/>
              <a:rect l="l" t="t" r="r" b="b"/>
              <a:pathLst>
                <a:path w="1573" h="1861" extrusionOk="0">
                  <a:moveTo>
                    <a:pt x="1485" y="1"/>
                  </a:moveTo>
                  <a:lnTo>
                    <a:pt x="1013" y="104"/>
                  </a:lnTo>
                  <a:lnTo>
                    <a:pt x="1034" y="199"/>
                  </a:lnTo>
                  <a:lnTo>
                    <a:pt x="1228" y="156"/>
                  </a:lnTo>
                  <a:lnTo>
                    <a:pt x="1453" y="1178"/>
                  </a:lnTo>
                  <a:cubicBezTo>
                    <a:pt x="1469" y="1253"/>
                    <a:pt x="1473" y="1323"/>
                    <a:pt x="1463" y="1386"/>
                  </a:cubicBezTo>
                  <a:cubicBezTo>
                    <a:pt x="1452" y="1449"/>
                    <a:pt x="1430" y="1505"/>
                    <a:pt x="1397" y="1554"/>
                  </a:cubicBezTo>
                  <a:cubicBezTo>
                    <a:pt x="1365" y="1602"/>
                    <a:pt x="1322" y="1643"/>
                    <a:pt x="1270" y="1676"/>
                  </a:cubicBezTo>
                  <a:cubicBezTo>
                    <a:pt x="1217" y="1709"/>
                    <a:pt x="1158" y="1733"/>
                    <a:pt x="1091" y="1748"/>
                  </a:cubicBezTo>
                  <a:cubicBezTo>
                    <a:pt x="1046" y="1757"/>
                    <a:pt x="1003" y="1762"/>
                    <a:pt x="961" y="1762"/>
                  </a:cubicBezTo>
                  <a:cubicBezTo>
                    <a:pt x="939" y="1762"/>
                    <a:pt x="917" y="1761"/>
                    <a:pt x="896" y="1758"/>
                  </a:cubicBezTo>
                  <a:cubicBezTo>
                    <a:pt x="835" y="1749"/>
                    <a:pt x="780" y="1731"/>
                    <a:pt x="730" y="1701"/>
                  </a:cubicBezTo>
                  <a:cubicBezTo>
                    <a:pt x="680" y="1670"/>
                    <a:pt x="637" y="1628"/>
                    <a:pt x="602" y="1575"/>
                  </a:cubicBezTo>
                  <a:cubicBezTo>
                    <a:pt x="566" y="1522"/>
                    <a:pt x="540" y="1458"/>
                    <a:pt x="523" y="1383"/>
                  </a:cubicBezTo>
                  <a:lnTo>
                    <a:pt x="299" y="360"/>
                  </a:lnTo>
                  <a:lnTo>
                    <a:pt x="493" y="317"/>
                  </a:lnTo>
                  <a:lnTo>
                    <a:pt x="472" y="223"/>
                  </a:lnTo>
                  <a:lnTo>
                    <a:pt x="0" y="327"/>
                  </a:lnTo>
                  <a:lnTo>
                    <a:pt x="21" y="421"/>
                  </a:lnTo>
                  <a:lnTo>
                    <a:pt x="203" y="381"/>
                  </a:lnTo>
                  <a:lnTo>
                    <a:pt x="430" y="1411"/>
                  </a:lnTo>
                  <a:cubicBezTo>
                    <a:pt x="450" y="1501"/>
                    <a:pt x="482" y="1577"/>
                    <a:pt x="525" y="1641"/>
                  </a:cubicBezTo>
                  <a:cubicBezTo>
                    <a:pt x="568" y="1704"/>
                    <a:pt x="621" y="1754"/>
                    <a:pt x="681" y="1790"/>
                  </a:cubicBezTo>
                  <a:cubicBezTo>
                    <a:pt x="741" y="1825"/>
                    <a:pt x="808" y="1847"/>
                    <a:pt x="881" y="1856"/>
                  </a:cubicBezTo>
                  <a:cubicBezTo>
                    <a:pt x="905" y="1859"/>
                    <a:pt x="930" y="1860"/>
                    <a:pt x="955" y="1860"/>
                  </a:cubicBezTo>
                  <a:cubicBezTo>
                    <a:pt x="1005" y="1860"/>
                    <a:pt x="1058" y="1854"/>
                    <a:pt x="1112" y="1842"/>
                  </a:cubicBezTo>
                  <a:cubicBezTo>
                    <a:pt x="1190" y="1825"/>
                    <a:pt x="1262" y="1797"/>
                    <a:pt x="1325" y="1758"/>
                  </a:cubicBezTo>
                  <a:cubicBezTo>
                    <a:pt x="1387" y="1720"/>
                    <a:pt x="1439" y="1672"/>
                    <a:pt x="1479" y="1614"/>
                  </a:cubicBezTo>
                  <a:cubicBezTo>
                    <a:pt x="1519" y="1556"/>
                    <a:pt x="1546" y="1489"/>
                    <a:pt x="1559" y="1414"/>
                  </a:cubicBezTo>
                  <a:cubicBezTo>
                    <a:pt x="1573" y="1338"/>
                    <a:pt x="1569" y="1254"/>
                    <a:pt x="1549" y="1164"/>
                  </a:cubicBezTo>
                  <a:lnTo>
                    <a:pt x="1323" y="135"/>
                  </a:lnTo>
                  <a:lnTo>
                    <a:pt x="1506" y="95"/>
                  </a:lnTo>
                  <a:lnTo>
                    <a:pt x="1485" y="1"/>
                  </a:ln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30"/>
            <p:cNvSpPr/>
            <p:nvPr/>
          </p:nvSpPr>
          <p:spPr>
            <a:xfrm>
              <a:off x="1820725" y="3895050"/>
              <a:ext cx="45675" cy="48975"/>
            </a:xfrm>
            <a:custGeom>
              <a:avLst/>
              <a:gdLst/>
              <a:ahLst/>
              <a:cxnLst/>
              <a:rect l="l" t="t" r="r" b="b"/>
              <a:pathLst>
                <a:path w="1827" h="1959" extrusionOk="0">
                  <a:moveTo>
                    <a:pt x="1355" y="0"/>
                  </a:moveTo>
                  <a:lnTo>
                    <a:pt x="897" y="101"/>
                  </a:lnTo>
                  <a:lnTo>
                    <a:pt x="918" y="196"/>
                  </a:lnTo>
                  <a:lnTo>
                    <a:pt x="1044" y="168"/>
                  </a:lnTo>
                  <a:lnTo>
                    <a:pt x="485" y="995"/>
                  </a:lnTo>
                  <a:lnTo>
                    <a:pt x="452" y="1054"/>
                  </a:lnTo>
                  <a:cubicBezTo>
                    <a:pt x="450" y="1041"/>
                    <a:pt x="447" y="1029"/>
                    <a:pt x="446" y="1018"/>
                  </a:cubicBezTo>
                  <a:cubicBezTo>
                    <a:pt x="444" y="1007"/>
                    <a:pt x="443" y="995"/>
                    <a:pt x="441" y="982"/>
                  </a:cubicBezTo>
                  <a:lnTo>
                    <a:pt x="299" y="332"/>
                  </a:lnTo>
                  <a:lnTo>
                    <a:pt x="474" y="294"/>
                  </a:lnTo>
                  <a:lnTo>
                    <a:pt x="453" y="199"/>
                  </a:lnTo>
                  <a:lnTo>
                    <a:pt x="0" y="298"/>
                  </a:lnTo>
                  <a:lnTo>
                    <a:pt x="21" y="393"/>
                  </a:lnTo>
                  <a:lnTo>
                    <a:pt x="204" y="353"/>
                  </a:lnTo>
                  <a:lnTo>
                    <a:pt x="528" y="1823"/>
                  </a:lnTo>
                  <a:lnTo>
                    <a:pt x="345" y="1864"/>
                  </a:lnTo>
                  <a:lnTo>
                    <a:pt x="366" y="1959"/>
                  </a:lnTo>
                  <a:lnTo>
                    <a:pt x="838" y="1855"/>
                  </a:lnTo>
                  <a:lnTo>
                    <a:pt x="817" y="1760"/>
                  </a:lnTo>
                  <a:lnTo>
                    <a:pt x="622" y="1802"/>
                  </a:lnTo>
                  <a:cubicBezTo>
                    <a:pt x="598" y="1695"/>
                    <a:pt x="575" y="1588"/>
                    <a:pt x="550" y="1481"/>
                  </a:cubicBezTo>
                  <a:cubicBezTo>
                    <a:pt x="526" y="1376"/>
                    <a:pt x="502" y="1268"/>
                    <a:pt x="478" y="1160"/>
                  </a:cubicBezTo>
                  <a:lnTo>
                    <a:pt x="643" y="918"/>
                  </a:lnTo>
                  <a:cubicBezTo>
                    <a:pt x="785" y="1034"/>
                    <a:pt x="927" y="1149"/>
                    <a:pt x="1068" y="1266"/>
                  </a:cubicBezTo>
                  <a:cubicBezTo>
                    <a:pt x="1209" y="1382"/>
                    <a:pt x="1350" y="1497"/>
                    <a:pt x="1491" y="1612"/>
                  </a:cubicBezTo>
                  <a:lnTo>
                    <a:pt x="1348" y="1643"/>
                  </a:lnTo>
                  <a:lnTo>
                    <a:pt x="1368" y="1738"/>
                  </a:lnTo>
                  <a:lnTo>
                    <a:pt x="1827" y="1637"/>
                  </a:lnTo>
                  <a:lnTo>
                    <a:pt x="1806" y="1542"/>
                  </a:lnTo>
                  <a:lnTo>
                    <a:pt x="1611" y="1585"/>
                  </a:lnTo>
                  <a:cubicBezTo>
                    <a:pt x="1459" y="1461"/>
                    <a:pt x="1306" y="1337"/>
                    <a:pt x="1154" y="1213"/>
                  </a:cubicBezTo>
                  <a:cubicBezTo>
                    <a:pt x="1003" y="1089"/>
                    <a:pt x="850" y="964"/>
                    <a:pt x="698" y="839"/>
                  </a:cubicBezTo>
                  <a:lnTo>
                    <a:pt x="1172" y="140"/>
                  </a:lnTo>
                  <a:lnTo>
                    <a:pt x="1376" y="96"/>
                  </a:lnTo>
                  <a:lnTo>
                    <a:pt x="1355" y="0"/>
                  </a:ln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oogle Shape;12;p3"/>
          <p:cNvGrpSpPr/>
          <p:nvPr/>
        </p:nvGrpSpPr>
        <p:grpSpPr>
          <a:xfrm>
            <a:off x="248999" y="247473"/>
            <a:ext cx="7062002" cy="4833054"/>
            <a:chOff x="397150" y="215150"/>
            <a:chExt cx="7062002" cy="4833054"/>
          </a:xfrm>
        </p:grpSpPr>
        <p:sp>
          <p:nvSpPr>
            <p:cNvPr id="13" name="Google Shape;13;p3"/>
            <p:cNvSpPr/>
            <p:nvPr/>
          </p:nvSpPr>
          <p:spPr>
            <a:xfrm>
              <a:off x="397150" y="229203"/>
              <a:ext cx="7062002" cy="4819001"/>
            </a:xfrm>
            <a:custGeom>
              <a:avLst/>
              <a:gdLst/>
              <a:ahLst/>
              <a:cxnLst/>
              <a:rect l="l" t="t" r="r" b="b"/>
              <a:pathLst>
                <a:path w="72868" h="49724" extrusionOk="0">
                  <a:moveTo>
                    <a:pt x="1511" y="0"/>
                  </a:moveTo>
                  <a:cubicBezTo>
                    <a:pt x="677" y="0"/>
                    <a:pt x="1" y="650"/>
                    <a:pt x="1" y="1451"/>
                  </a:cubicBezTo>
                  <a:lnTo>
                    <a:pt x="0" y="48271"/>
                  </a:lnTo>
                  <a:cubicBezTo>
                    <a:pt x="0" y="49073"/>
                    <a:pt x="676" y="49723"/>
                    <a:pt x="1510" y="49723"/>
                  </a:cubicBezTo>
                  <a:lnTo>
                    <a:pt x="36421" y="49724"/>
                  </a:lnTo>
                  <a:lnTo>
                    <a:pt x="36448" y="49724"/>
                  </a:lnTo>
                  <a:lnTo>
                    <a:pt x="71359" y="49723"/>
                  </a:lnTo>
                  <a:cubicBezTo>
                    <a:pt x="72192" y="49723"/>
                    <a:pt x="72868" y="49073"/>
                    <a:pt x="72868" y="48271"/>
                  </a:cubicBezTo>
                  <a:lnTo>
                    <a:pt x="72867" y="1451"/>
                  </a:lnTo>
                  <a:cubicBezTo>
                    <a:pt x="72867" y="650"/>
                    <a:pt x="72191" y="0"/>
                    <a:pt x="71357" y="0"/>
                  </a:cubicBezTo>
                  <a:lnTo>
                    <a:pt x="36435" y="1"/>
                  </a:lnTo>
                  <a:lnTo>
                    <a:pt x="1511" y="0"/>
                  </a:lnTo>
                  <a:close/>
                </a:path>
              </a:pathLst>
            </a:custGeom>
            <a:solidFill>
              <a:srgbClr val="E38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3"/>
            <p:cNvSpPr/>
            <p:nvPr/>
          </p:nvSpPr>
          <p:spPr>
            <a:xfrm>
              <a:off x="474876" y="229203"/>
              <a:ext cx="6906647" cy="4819001"/>
            </a:xfrm>
            <a:custGeom>
              <a:avLst/>
              <a:gdLst/>
              <a:ahLst/>
              <a:cxnLst/>
              <a:rect l="l" t="t" r="r" b="b"/>
              <a:pathLst>
                <a:path w="71265" h="49724" extrusionOk="0">
                  <a:moveTo>
                    <a:pt x="1478" y="0"/>
                  </a:moveTo>
                  <a:cubicBezTo>
                    <a:pt x="663" y="0"/>
                    <a:pt x="2" y="650"/>
                    <a:pt x="2" y="1451"/>
                  </a:cubicBezTo>
                  <a:lnTo>
                    <a:pt x="1" y="48271"/>
                  </a:lnTo>
                  <a:cubicBezTo>
                    <a:pt x="1" y="49073"/>
                    <a:pt x="661" y="49723"/>
                    <a:pt x="1476" y="49723"/>
                  </a:cubicBezTo>
                  <a:lnTo>
                    <a:pt x="35619" y="49724"/>
                  </a:lnTo>
                  <a:lnTo>
                    <a:pt x="35646" y="49724"/>
                  </a:lnTo>
                  <a:lnTo>
                    <a:pt x="69788" y="49723"/>
                  </a:lnTo>
                  <a:cubicBezTo>
                    <a:pt x="70603" y="49723"/>
                    <a:pt x="71264" y="49073"/>
                    <a:pt x="71264" y="48271"/>
                  </a:cubicBezTo>
                  <a:lnTo>
                    <a:pt x="71262" y="1451"/>
                  </a:lnTo>
                  <a:cubicBezTo>
                    <a:pt x="71262" y="650"/>
                    <a:pt x="70601" y="0"/>
                    <a:pt x="69787" y="0"/>
                  </a:cubicBezTo>
                  <a:lnTo>
                    <a:pt x="35633" y="1"/>
                  </a:lnTo>
                  <a:lnTo>
                    <a:pt x="1478" y="0"/>
                  </a:lnTo>
                  <a:close/>
                </a:path>
              </a:pathLst>
            </a:custGeom>
            <a:solidFill>
              <a:srgbClr val="FFFF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3"/>
            <p:cNvSpPr/>
            <p:nvPr/>
          </p:nvSpPr>
          <p:spPr>
            <a:xfrm>
              <a:off x="442119" y="229203"/>
              <a:ext cx="6903934" cy="4819001"/>
            </a:xfrm>
            <a:custGeom>
              <a:avLst/>
              <a:gdLst/>
              <a:ahLst/>
              <a:cxnLst/>
              <a:rect l="l" t="t" r="r" b="b"/>
              <a:pathLst>
                <a:path w="71237" h="49724" extrusionOk="0">
                  <a:moveTo>
                    <a:pt x="1477" y="0"/>
                  </a:moveTo>
                  <a:cubicBezTo>
                    <a:pt x="663" y="0"/>
                    <a:pt x="2" y="650"/>
                    <a:pt x="2" y="1451"/>
                  </a:cubicBezTo>
                  <a:lnTo>
                    <a:pt x="1" y="48271"/>
                  </a:lnTo>
                  <a:cubicBezTo>
                    <a:pt x="1" y="49073"/>
                    <a:pt x="662" y="49723"/>
                    <a:pt x="1477" y="49723"/>
                  </a:cubicBezTo>
                  <a:lnTo>
                    <a:pt x="35605" y="49724"/>
                  </a:lnTo>
                  <a:lnTo>
                    <a:pt x="35632" y="49724"/>
                  </a:lnTo>
                  <a:lnTo>
                    <a:pt x="69761" y="49723"/>
                  </a:lnTo>
                  <a:cubicBezTo>
                    <a:pt x="70575" y="49723"/>
                    <a:pt x="71236" y="49073"/>
                    <a:pt x="71235" y="48271"/>
                  </a:cubicBezTo>
                  <a:lnTo>
                    <a:pt x="71235" y="1451"/>
                  </a:lnTo>
                  <a:cubicBezTo>
                    <a:pt x="71235" y="650"/>
                    <a:pt x="70574" y="0"/>
                    <a:pt x="69759" y="0"/>
                  </a:cubicBezTo>
                  <a:lnTo>
                    <a:pt x="35619" y="1"/>
                  </a:lnTo>
                  <a:lnTo>
                    <a:pt x="1477" y="0"/>
                  </a:lnTo>
                  <a:close/>
                </a:path>
              </a:pathLst>
            </a:custGeom>
            <a:solidFill>
              <a:srgbClr val="D1CE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3"/>
            <p:cNvSpPr/>
            <p:nvPr/>
          </p:nvSpPr>
          <p:spPr>
            <a:xfrm>
              <a:off x="474586" y="229203"/>
              <a:ext cx="6849177" cy="4819001"/>
            </a:xfrm>
            <a:custGeom>
              <a:avLst/>
              <a:gdLst/>
              <a:ahLst/>
              <a:cxnLst/>
              <a:rect l="l" t="t" r="r" b="b"/>
              <a:pathLst>
                <a:path w="70672" h="49724" extrusionOk="0">
                  <a:moveTo>
                    <a:pt x="1465" y="0"/>
                  </a:moveTo>
                  <a:cubicBezTo>
                    <a:pt x="657" y="0"/>
                    <a:pt x="2" y="650"/>
                    <a:pt x="2" y="1451"/>
                  </a:cubicBezTo>
                  <a:lnTo>
                    <a:pt x="0" y="48271"/>
                  </a:lnTo>
                  <a:cubicBezTo>
                    <a:pt x="0" y="49073"/>
                    <a:pt x="656" y="49723"/>
                    <a:pt x="1465" y="49723"/>
                  </a:cubicBezTo>
                  <a:lnTo>
                    <a:pt x="35323" y="49724"/>
                  </a:lnTo>
                  <a:lnTo>
                    <a:pt x="35350" y="49724"/>
                  </a:lnTo>
                  <a:lnTo>
                    <a:pt x="69207" y="49723"/>
                  </a:lnTo>
                  <a:cubicBezTo>
                    <a:pt x="70016" y="49723"/>
                    <a:pt x="70672" y="49073"/>
                    <a:pt x="70672" y="48271"/>
                  </a:cubicBezTo>
                  <a:lnTo>
                    <a:pt x="70671" y="1451"/>
                  </a:lnTo>
                  <a:cubicBezTo>
                    <a:pt x="70671" y="650"/>
                    <a:pt x="70015" y="0"/>
                    <a:pt x="69207" y="0"/>
                  </a:cubicBezTo>
                  <a:lnTo>
                    <a:pt x="35336" y="1"/>
                  </a:lnTo>
                  <a:lnTo>
                    <a:pt x="1465" y="0"/>
                  </a:lnTo>
                  <a:close/>
                </a:path>
              </a:pathLst>
            </a:custGeom>
            <a:solidFill>
              <a:srgbClr val="FFFF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3"/>
            <p:cNvSpPr/>
            <p:nvPr/>
          </p:nvSpPr>
          <p:spPr>
            <a:xfrm>
              <a:off x="442119" y="229203"/>
              <a:ext cx="6846463" cy="4819001"/>
            </a:xfrm>
            <a:custGeom>
              <a:avLst/>
              <a:gdLst/>
              <a:ahLst/>
              <a:cxnLst/>
              <a:rect l="l" t="t" r="r" b="b"/>
              <a:pathLst>
                <a:path w="70644" h="49724" extrusionOk="0">
                  <a:moveTo>
                    <a:pt x="1465" y="0"/>
                  </a:moveTo>
                  <a:cubicBezTo>
                    <a:pt x="658" y="0"/>
                    <a:pt x="2" y="650"/>
                    <a:pt x="2" y="1451"/>
                  </a:cubicBezTo>
                  <a:lnTo>
                    <a:pt x="1" y="48271"/>
                  </a:lnTo>
                  <a:cubicBezTo>
                    <a:pt x="1" y="49073"/>
                    <a:pt x="656" y="49723"/>
                    <a:pt x="1464" y="49723"/>
                  </a:cubicBezTo>
                  <a:lnTo>
                    <a:pt x="35309" y="49724"/>
                  </a:lnTo>
                  <a:lnTo>
                    <a:pt x="35336" y="49724"/>
                  </a:lnTo>
                  <a:lnTo>
                    <a:pt x="69180" y="49723"/>
                  </a:lnTo>
                  <a:cubicBezTo>
                    <a:pt x="69989" y="49723"/>
                    <a:pt x="70643" y="49073"/>
                    <a:pt x="70643" y="48271"/>
                  </a:cubicBezTo>
                  <a:lnTo>
                    <a:pt x="70643" y="1451"/>
                  </a:lnTo>
                  <a:cubicBezTo>
                    <a:pt x="70643" y="650"/>
                    <a:pt x="69988" y="0"/>
                    <a:pt x="69179" y="0"/>
                  </a:cubicBezTo>
                  <a:lnTo>
                    <a:pt x="35323" y="1"/>
                  </a:lnTo>
                  <a:lnTo>
                    <a:pt x="1465" y="0"/>
                  </a:lnTo>
                  <a:close/>
                </a:path>
              </a:pathLst>
            </a:custGeom>
            <a:solidFill>
              <a:srgbClr val="D1CE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3"/>
            <p:cNvSpPr/>
            <p:nvPr/>
          </p:nvSpPr>
          <p:spPr>
            <a:xfrm>
              <a:off x="478753" y="215150"/>
              <a:ext cx="3396386" cy="4818905"/>
            </a:xfrm>
            <a:custGeom>
              <a:avLst/>
              <a:gdLst/>
              <a:ahLst/>
              <a:cxnLst/>
              <a:rect l="l" t="t" r="r" b="b"/>
              <a:pathLst>
                <a:path w="35045" h="49723" extrusionOk="0">
                  <a:moveTo>
                    <a:pt x="1" y="1451"/>
                  </a:moveTo>
                  <a:lnTo>
                    <a:pt x="0" y="48271"/>
                  </a:lnTo>
                  <a:cubicBezTo>
                    <a:pt x="0" y="49072"/>
                    <a:pt x="650" y="49722"/>
                    <a:pt x="1451" y="49722"/>
                  </a:cubicBezTo>
                  <a:lnTo>
                    <a:pt x="1451" y="49722"/>
                  </a:lnTo>
                  <a:lnTo>
                    <a:pt x="35043" y="49723"/>
                  </a:lnTo>
                  <a:lnTo>
                    <a:pt x="35044" y="1"/>
                  </a:lnTo>
                  <a:lnTo>
                    <a:pt x="1452" y="0"/>
                  </a:lnTo>
                  <a:cubicBezTo>
                    <a:pt x="651" y="0"/>
                    <a:pt x="1" y="650"/>
                    <a:pt x="1" y="1451"/>
                  </a:cubicBezTo>
                </a:path>
              </a:pathLst>
            </a:custGeom>
            <a:gradFill>
              <a:gsLst>
                <a:gs pos="0">
                  <a:srgbClr val="FFFFDB"/>
                </a:gs>
                <a:gs pos="72000">
                  <a:srgbClr val="FFFFDB"/>
                </a:gs>
                <a:gs pos="100000">
                  <a:srgbClr val="F0F0CB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3"/>
            <p:cNvSpPr/>
            <p:nvPr/>
          </p:nvSpPr>
          <p:spPr>
            <a:xfrm>
              <a:off x="3875068" y="215150"/>
              <a:ext cx="3396483" cy="4818905"/>
            </a:xfrm>
            <a:custGeom>
              <a:avLst/>
              <a:gdLst/>
              <a:ahLst/>
              <a:cxnLst/>
              <a:rect l="l" t="t" r="r" b="b"/>
              <a:pathLst>
                <a:path w="35046" h="49723" extrusionOk="0">
                  <a:moveTo>
                    <a:pt x="33592" y="0"/>
                  </a:moveTo>
                  <a:lnTo>
                    <a:pt x="0" y="1"/>
                  </a:lnTo>
                  <a:lnTo>
                    <a:pt x="2" y="49723"/>
                  </a:lnTo>
                  <a:lnTo>
                    <a:pt x="33594" y="49722"/>
                  </a:lnTo>
                  <a:cubicBezTo>
                    <a:pt x="34395" y="49722"/>
                    <a:pt x="35045" y="49072"/>
                    <a:pt x="35045" y="48271"/>
                  </a:cubicBezTo>
                  <a:lnTo>
                    <a:pt x="35043" y="1451"/>
                  </a:lnTo>
                  <a:cubicBezTo>
                    <a:pt x="35043" y="650"/>
                    <a:pt x="34394" y="0"/>
                    <a:pt x="33592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63000">
                  <a:srgbClr val="FFFFDB"/>
                </a:gs>
                <a:gs pos="100000">
                  <a:srgbClr val="D1CEAD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" name="Google Shape;20;p3"/>
            <p:cNvGrpSpPr/>
            <p:nvPr/>
          </p:nvGrpSpPr>
          <p:grpSpPr>
            <a:xfrm>
              <a:off x="4618170" y="1539740"/>
              <a:ext cx="2146847" cy="2152288"/>
              <a:chOff x="4206326" y="1178115"/>
              <a:chExt cx="2868199" cy="2875468"/>
            </a:xfrm>
          </p:grpSpPr>
          <p:sp>
            <p:nvSpPr>
              <p:cNvPr id="21" name="Google Shape;21;p3"/>
              <p:cNvSpPr/>
              <p:nvPr/>
            </p:nvSpPr>
            <p:spPr>
              <a:xfrm>
                <a:off x="4387268" y="1362645"/>
                <a:ext cx="2506319" cy="2506416"/>
              </a:xfrm>
              <a:custGeom>
                <a:avLst/>
                <a:gdLst/>
                <a:ahLst/>
                <a:cxnLst/>
                <a:rect l="l" t="t" r="r" b="b"/>
                <a:pathLst>
                  <a:path w="25861" h="25862" extrusionOk="0">
                    <a:moveTo>
                      <a:pt x="12929" y="416"/>
                    </a:moveTo>
                    <a:cubicBezTo>
                      <a:pt x="12942" y="416"/>
                      <a:pt x="12954" y="416"/>
                      <a:pt x="12966" y="416"/>
                    </a:cubicBezTo>
                    <a:cubicBezTo>
                      <a:pt x="16310" y="426"/>
                      <a:pt x="19448" y="1737"/>
                      <a:pt x="21805" y="4107"/>
                    </a:cubicBezTo>
                    <a:cubicBezTo>
                      <a:pt x="24153" y="6469"/>
                      <a:pt x="25445" y="9601"/>
                      <a:pt x="25445" y="12930"/>
                    </a:cubicBezTo>
                    <a:lnTo>
                      <a:pt x="25445" y="12968"/>
                    </a:lnTo>
                    <a:cubicBezTo>
                      <a:pt x="25435" y="16310"/>
                      <a:pt x="24124" y="19449"/>
                      <a:pt x="21753" y="21807"/>
                    </a:cubicBezTo>
                    <a:cubicBezTo>
                      <a:pt x="19392" y="24154"/>
                      <a:pt x="16260" y="25446"/>
                      <a:pt x="12931" y="25446"/>
                    </a:cubicBezTo>
                    <a:cubicBezTo>
                      <a:pt x="12918" y="25446"/>
                      <a:pt x="12906" y="25446"/>
                      <a:pt x="12894" y="25446"/>
                    </a:cubicBezTo>
                    <a:cubicBezTo>
                      <a:pt x="6006" y="25426"/>
                      <a:pt x="416" y="19816"/>
                      <a:pt x="416" y="12932"/>
                    </a:cubicBezTo>
                    <a:lnTo>
                      <a:pt x="416" y="12894"/>
                    </a:lnTo>
                    <a:cubicBezTo>
                      <a:pt x="435" y="6006"/>
                      <a:pt x="6046" y="416"/>
                      <a:pt x="12929" y="416"/>
                    </a:cubicBezTo>
                    <a:close/>
                    <a:moveTo>
                      <a:pt x="12929" y="1"/>
                    </a:moveTo>
                    <a:cubicBezTo>
                      <a:pt x="5817" y="1"/>
                      <a:pt x="20" y="5776"/>
                      <a:pt x="0" y="12894"/>
                    </a:cubicBezTo>
                    <a:lnTo>
                      <a:pt x="0" y="12932"/>
                    </a:lnTo>
                    <a:cubicBezTo>
                      <a:pt x="0" y="20044"/>
                      <a:pt x="5776" y="25840"/>
                      <a:pt x="12893" y="25861"/>
                    </a:cubicBezTo>
                    <a:cubicBezTo>
                      <a:pt x="12905" y="25861"/>
                      <a:pt x="12918" y="25861"/>
                      <a:pt x="12930" y="25861"/>
                    </a:cubicBezTo>
                    <a:cubicBezTo>
                      <a:pt x="16369" y="25861"/>
                      <a:pt x="19606" y="24527"/>
                      <a:pt x="22047" y="22101"/>
                    </a:cubicBezTo>
                    <a:cubicBezTo>
                      <a:pt x="24496" y="19666"/>
                      <a:pt x="25850" y="16423"/>
                      <a:pt x="25861" y="12969"/>
                    </a:cubicBezTo>
                    <a:lnTo>
                      <a:pt x="25861" y="12930"/>
                    </a:lnTo>
                    <a:cubicBezTo>
                      <a:pt x="25861" y="9491"/>
                      <a:pt x="24526" y="6254"/>
                      <a:pt x="22100" y="3815"/>
                    </a:cubicBezTo>
                    <a:cubicBezTo>
                      <a:pt x="19665" y="1366"/>
                      <a:pt x="16421" y="11"/>
                      <a:pt x="12968" y="1"/>
                    </a:cubicBezTo>
                    <a:cubicBezTo>
                      <a:pt x="12955" y="1"/>
                      <a:pt x="12942" y="1"/>
                      <a:pt x="12929" y="1"/>
                    </a:cubicBezTo>
                    <a:close/>
                  </a:path>
                </a:pathLst>
              </a:custGeom>
              <a:solidFill>
                <a:srgbClr val="F0F0CB">
                  <a:alpha val="446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3"/>
              <p:cNvSpPr/>
              <p:nvPr/>
            </p:nvSpPr>
            <p:spPr>
              <a:xfrm>
                <a:off x="4206326" y="1178115"/>
                <a:ext cx="2868199" cy="2875468"/>
              </a:xfrm>
              <a:custGeom>
                <a:avLst/>
                <a:gdLst/>
                <a:ahLst/>
                <a:cxnLst/>
                <a:rect l="l" t="t" r="r" b="b"/>
                <a:pathLst>
                  <a:path w="29595" h="29670" extrusionOk="0">
                    <a:moveTo>
                      <a:pt x="14839" y="537"/>
                    </a:moveTo>
                    <a:lnTo>
                      <a:pt x="15848" y="1363"/>
                    </a:lnTo>
                    <a:lnTo>
                      <a:pt x="16971" y="701"/>
                    </a:lnTo>
                    <a:lnTo>
                      <a:pt x="17846" y="1668"/>
                    </a:lnTo>
                    <a:lnTo>
                      <a:pt x="19055" y="1181"/>
                    </a:lnTo>
                    <a:lnTo>
                      <a:pt x="19773" y="2269"/>
                    </a:lnTo>
                    <a:lnTo>
                      <a:pt x="21041" y="1969"/>
                    </a:lnTo>
                    <a:lnTo>
                      <a:pt x="21589" y="3152"/>
                    </a:lnTo>
                    <a:lnTo>
                      <a:pt x="22888" y="3044"/>
                    </a:lnTo>
                    <a:lnTo>
                      <a:pt x="23254" y="4296"/>
                    </a:lnTo>
                    <a:lnTo>
                      <a:pt x="24554" y="4383"/>
                    </a:lnTo>
                    <a:lnTo>
                      <a:pt x="24730" y="5675"/>
                    </a:lnTo>
                    <a:lnTo>
                      <a:pt x="26003" y="5954"/>
                    </a:lnTo>
                    <a:lnTo>
                      <a:pt x="25985" y="7257"/>
                    </a:lnTo>
                    <a:lnTo>
                      <a:pt x="27203" y="7722"/>
                    </a:lnTo>
                    <a:lnTo>
                      <a:pt x="26992" y="9008"/>
                    </a:lnTo>
                    <a:lnTo>
                      <a:pt x="28126" y="9649"/>
                    </a:lnTo>
                    <a:lnTo>
                      <a:pt x="27723" y="10889"/>
                    </a:lnTo>
                    <a:lnTo>
                      <a:pt x="28749" y="11693"/>
                    </a:lnTo>
                    <a:lnTo>
                      <a:pt x="28165" y="12857"/>
                    </a:lnTo>
                    <a:lnTo>
                      <a:pt x="29059" y="13807"/>
                    </a:lnTo>
                    <a:lnTo>
                      <a:pt x="28308" y="14874"/>
                    </a:lnTo>
                    <a:lnTo>
                      <a:pt x="29053" y="15946"/>
                    </a:lnTo>
                    <a:lnTo>
                      <a:pt x="28154" y="16890"/>
                    </a:lnTo>
                    <a:lnTo>
                      <a:pt x="28730" y="18060"/>
                    </a:lnTo>
                    <a:lnTo>
                      <a:pt x="27700" y="18859"/>
                    </a:lnTo>
                    <a:lnTo>
                      <a:pt x="28094" y="20101"/>
                    </a:lnTo>
                    <a:lnTo>
                      <a:pt x="26956" y="20736"/>
                    </a:lnTo>
                    <a:lnTo>
                      <a:pt x="27160" y="22023"/>
                    </a:lnTo>
                    <a:lnTo>
                      <a:pt x="25940" y="22480"/>
                    </a:lnTo>
                    <a:lnTo>
                      <a:pt x="25950" y="23784"/>
                    </a:lnTo>
                    <a:lnTo>
                      <a:pt x="24674" y="24055"/>
                    </a:lnTo>
                    <a:lnTo>
                      <a:pt x="24491" y="25346"/>
                    </a:lnTo>
                    <a:lnTo>
                      <a:pt x="23190" y="25425"/>
                    </a:lnTo>
                    <a:lnTo>
                      <a:pt x="22817" y="26674"/>
                    </a:lnTo>
                    <a:lnTo>
                      <a:pt x="21519" y="26559"/>
                    </a:lnTo>
                    <a:lnTo>
                      <a:pt x="20964" y="27739"/>
                    </a:lnTo>
                    <a:lnTo>
                      <a:pt x="19698" y="27431"/>
                    </a:lnTo>
                    <a:lnTo>
                      <a:pt x="18974" y="28514"/>
                    </a:lnTo>
                    <a:lnTo>
                      <a:pt x="17767" y="28019"/>
                    </a:lnTo>
                    <a:lnTo>
                      <a:pt x="16889" y="28982"/>
                    </a:lnTo>
                    <a:lnTo>
                      <a:pt x="15769" y="28312"/>
                    </a:lnTo>
                    <a:lnTo>
                      <a:pt x="14756" y="29134"/>
                    </a:lnTo>
                    <a:lnTo>
                      <a:pt x="13746" y="28307"/>
                    </a:lnTo>
                    <a:lnTo>
                      <a:pt x="12623" y="28969"/>
                    </a:lnTo>
                    <a:lnTo>
                      <a:pt x="11749" y="28002"/>
                    </a:lnTo>
                    <a:lnTo>
                      <a:pt x="10540" y="28489"/>
                    </a:lnTo>
                    <a:lnTo>
                      <a:pt x="9821" y="27401"/>
                    </a:lnTo>
                    <a:lnTo>
                      <a:pt x="8553" y="27702"/>
                    </a:lnTo>
                    <a:lnTo>
                      <a:pt x="8005" y="26519"/>
                    </a:lnTo>
                    <a:lnTo>
                      <a:pt x="6706" y="26626"/>
                    </a:lnTo>
                    <a:lnTo>
                      <a:pt x="6341" y="25374"/>
                    </a:lnTo>
                    <a:lnTo>
                      <a:pt x="5040" y="25287"/>
                    </a:lnTo>
                    <a:lnTo>
                      <a:pt x="4865" y="23995"/>
                    </a:lnTo>
                    <a:lnTo>
                      <a:pt x="3591" y="23717"/>
                    </a:lnTo>
                    <a:lnTo>
                      <a:pt x="3609" y="22413"/>
                    </a:lnTo>
                    <a:lnTo>
                      <a:pt x="2391" y="21949"/>
                    </a:lnTo>
                    <a:lnTo>
                      <a:pt x="2603" y="20662"/>
                    </a:lnTo>
                    <a:lnTo>
                      <a:pt x="1468" y="20022"/>
                    </a:lnTo>
                    <a:lnTo>
                      <a:pt x="1871" y="18782"/>
                    </a:lnTo>
                    <a:lnTo>
                      <a:pt x="846" y="17978"/>
                    </a:lnTo>
                    <a:lnTo>
                      <a:pt x="1429" y="16813"/>
                    </a:lnTo>
                    <a:lnTo>
                      <a:pt x="535" y="15863"/>
                    </a:lnTo>
                    <a:lnTo>
                      <a:pt x="1286" y="14796"/>
                    </a:lnTo>
                    <a:lnTo>
                      <a:pt x="541" y="13724"/>
                    </a:lnTo>
                    <a:lnTo>
                      <a:pt x="1441" y="12780"/>
                    </a:lnTo>
                    <a:lnTo>
                      <a:pt x="864" y="11611"/>
                    </a:lnTo>
                    <a:lnTo>
                      <a:pt x="1894" y="10812"/>
                    </a:lnTo>
                    <a:lnTo>
                      <a:pt x="1500" y="9569"/>
                    </a:lnTo>
                    <a:lnTo>
                      <a:pt x="2638" y="8934"/>
                    </a:lnTo>
                    <a:lnTo>
                      <a:pt x="2434" y="7647"/>
                    </a:lnTo>
                    <a:lnTo>
                      <a:pt x="3655" y="7190"/>
                    </a:lnTo>
                    <a:lnTo>
                      <a:pt x="3645" y="5886"/>
                    </a:lnTo>
                    <a:lnTo>
                      <a:pt x="4920" y="5615"/>
                    </a:lnTo>
                    <a:lnTo>
                      <a:pt x="5103" y="4324"/>
                    </a:lnTo>
                    <a:lnTo>
                      <a:pt x="6405" y="4245"/>
                    </a:lnTo>
                    <a:lnTo>
                      <a:pt x="6777" y="2996"/>
                    </a:lnTo>
                    <a:lnTo>
                      <a:pt x="8076" y="3111"/>
                    </a:lnTo>
                    <a:lnTo>
                      <a:pt x="8630" y="1931"/>
                    </a:lnTo>
                    <a:lnTo>
                      <a:pt x="9897" y="2239"/>
                    </a:lnTo>
                    <a:lnTo>
                      <a:pt x="10621" y="1157"/>
                    </a:lnTo>
                    <a:lnTo>
                      <a:pt x="11827" y="1651"/>
                    </a:lnTo>
                    <a:lnTo>
                      <a:pt x="12706" y="689"/>
                    </a:lnTo>
                    <a:lnTo>
                      <a:pt x="13826" y="1357"/>
                    </a:lnTo>
                    <a:lnTo>
                      <a:pt x="14839" y="537"/>
                    </a:lnTo>
                    <a:close/>
                    <a:moveTo>
                      <a:pt x="14840" y="1"/>
                    </a:moveTo>
                    <a:lnTo>
                      <a:pt x="13789" y="852"/>
                    </a:lnTo>
                    <a:lnTo>
                      <a:pt x="12628" y="158"/>
                    </a:lnTo>
                    <a:lnTo>
                      <a:pt x="11716" y="1157"/>
                    </a:lnTo>
                    <a:lnTo>
                      <a:pt x="10465" y="643"/>
                    </a:lnTo>
                    <a:lnTo>
                      <a:pt x="9712" y="1767"/>
                    </a:lnTo>
                    <a:lnTo>
                      <a:pt x="8398" y="1447"/>
                    </a:lnTo>
                    <a:lnTo>
                      <a:pt x="7823" y="2671"/>
                    </a:lnTo>
                    <a:lnTo>
                      <a:pt x="6477" y="2552"/>
                    </a:lnTo>
                    <a:lnTo>
                      <a:pt x="6090" y="3848"/>
                    </a:lnTo>
                    <a:lnTo>
                      <a:pt x="4740" y="3930"/>
                    </a:lnTo>
                    <a:lnTo>
                      <a:pt x="4550" y="5269"/>
                    </a:lnTo>
                    <a:lnTo>
                      <a:pt x="3227" y="5550"/>
                    </a:lnTo>
                    <a:lnTo>
                      <a:pt x="3237" y="6903"/>
                    </a:lnTo>
                    <a:lnTo>
                      <a:pt x="1970" y="7378"/>
                    </a:lnTo>
                    <a:lnTo>
                      <a:pt x="2182" y="8714"/>
                    </a:lnTo>
                    <a:lnTo>
                      <a:pt x="1001" y="9372"/>
                    </a:lnTo>
                    <a:lnTo>
                      <a:pt x="1411" y="10661"/>
                    </a:lnTo>
                    <a:lnTo>
                      <a:pt x="341" y="11490"/>
                    </a:lnTo>
                    <a:lnTo>
                      <a:pt x="940" y="12704"/>
                    </a:lnTo>
                    <a:lnTo>
                      <a:pt x="7" y="13683"/>
                    </a:lnTo>
                    <a:lnTo>
                      <a:pt x="778" y="14794"/>
                    </a:lnTo>
                    <a:lnTo>
                      <a:pt x="1" y="15901"/>
                    </a:lnTo>
                    <a:lnTo>
                      <a:pt x="928" y="16886"/>
                    </a:lnTo>
                    <a:lnTo>
                      <a:pt x="322" y="18095"/>
                    </a:lnTo>
                    <a:lnTo>
                      <a:pt x="1386" y="18929"/>
                    </a:lnTo>
                    <a:lnTo>
                      <a:pt x="969" y="20216"/>
                    </a:lnTo>
                    <a:lnTo>
                      <a:pt x="2146" y="20882"/>
                    </a:lnTo>
                    <a:lnTo>
                      <a:pt x="1926" y="22216"/>
                    </a:lnTo>
                    <a:lnTo>
                      <a:pt x="3190" y="22698"/>
                    </a:lnTo>
                    <a:lnTo>
                      <a:pt x="3171" y="24050"/>
                    </a:lnTo>
                    <a:lnTo>
                      <a:pt x="4492" y="24339"/>
                    </a:lnTo>
                    <a:lnTo>
                      <a:pt x="4674" y="25679"/>
                    </a:lnTo>
                    <a:lnTo>
                      <a:pt x="6023" y="25769"/>
                    </a:lnTo>
                    <a:lnTo>
                      <a:pt x="6402" y="27068"/>
                    </a:lnTo>
                    <a:lnTo>
                      <a:pt x="7750" y="26956"/>
                    </a:lnTo>
                    <a:lnTo>
                      <a:pt x="8318" y="28184"/>
                    </a:lnTo>
                    <a:lnTo>
                      <a:pt x="9635" y="27872"/>
                    </a:lnTo>
                    <a:lnTo>
                      <a:pt x="10380" y="29001"/>
                    </a:lnTo>
                    <a:lnTo>
                      <a:pt x="11635" y="28495"/>
                    </a:lnTo>
                    <a:lnTo>
                      <a:pt x="12542" y="29499"/>
                    </a:lnTo>
                    <a:lnTo>
                      <a:pt x="13708" y="28811"/>
                    </a:lnTo>
                    <a:lnTo>
                      <a:pt x="14754" y="29670"/>
                    </a:lnTo>
                    <a:lnTo>
                      <a:pt x="15805" y="28817"/>
                    </a:lnTo>
                    <a:lnTo>
                      <a:pt x="16966" y="29513"/>
                    </a:lnTo>
                    <a:lnTo>
                      <a:pt x="17878" y="28514"/>
                    </a:lnTo>
                    <a:lnTo>
                      <a:pt x="19130" y="29027"/>
                    </a:lnTo>
                    <a:lnTo>
                      <a:pt x="19882" y="27902"/>
                    </a:lnTo>
                    <a:lnTo>
                      <a:pt x="21196" y="28223"/>
                    </a:lnTo>
                    <a:lnTo>
                      <a:pt x="21771" y="26999"/>
                    </a:lnTo>
                    <a:lnTo>
                      <a:pt x="23118" y="27118"/>
                    </a:lnTo>
                    <a:lnTo>
                      <a:pt x="23504" y="25822"/>
                    </a:lnTo>
                    <a:lnTo>
                      <a:pt x="24854" y="25740"/>
                    </a:lnTo>
                    <a:lnTo>
                      <a:pt x="25045" y="24401"/>
                    </a:lnTo>
                    <a:lnTo>
                      <a:pt x="26367" y="24120"/>
                    </a:lnTo>
                    <a:lnTo>
                      <a:pt x="26357" y="22768"/>
                    </a:lnTo>
                    <a:lnTo>
                      <a:pt x="27624" y="22293"/>
                    </a:lnTo>
                    <a:lnTo>
                      <a:pt x="27412" y="20957"/>
                    </a:lnTo>
                    <a:lnTo>
                      <a:pt x="28594" y="20298"/>
                    </a:lnTo>
                    <a:lnTo>
                      <a:pt x="28183" y="19009"/>
                    </a:lnTo>
                    <a:lnTo>
                      <a:pt x="29253" y="18180"/>
                    </a:lnTo>
                    <a:lnTo>
                      <a:pt x="28654" y="16966"/>
                    </a:lnTo>
                    <a:lnTo>
                      <a:pt x="29587" y="15987"/>
                    </a:lnTo>
                    <a:lnTo>
                      <a:pt x="28816" y="14876"/>
                    </a:lnTo>
                    <a:lnTo>
                      <a:pt x="29594" y="13769"/>
                    </a:lnTo>
                    <a:lnTo>
                      <a:pt x="28666" y="12784"/>
                    </a:lnTo>
                    <a:lnTo>
                      <a:pt x="29272" y="11576"/>
                    </a:lnTo>
                    <a:lnTo>
                      <a:pt x="28208" y="10741"/>
                    </a:lnTo>
                    <a:lnTo>
                      <a:pt x="28626" y="9454"/>
                    </a:lnTo>
                    <a:lnTo>
                      <a:pt x="27448" y="8789"/>
                    </a:lnTo>
                    <a:lnTo>
                      <a:pt x="27668" y="7454"/>
                    </a:lnTo>
                    <a:lnTo>
                      <a:pt x="26405" y="6973"/>
                    </a:lnTo>
                    <a:lnTo>
                      <a:pt x="26423" y="5620"/>
                    </a:lnTo>
                    <a:lnTo>
                      <a:pt x="25102" y="5331"/>
                    </a:lnTo>
                    <a:lnTo>
                      <a:pt x="24921" y="3991"/>
                    </a:lnTo>
                    <a:lnTo>
                      <a:pt x="23571" y="3901"/>
                    </a:lnTo>
                    <a:lnTo>
                      <a:pt x="23192" y="2602"/>
                    </a:lnTo>
                    <a:lnTo>
                      <a:pt x="21844" y="2714"/>
                    </a:lnTo>
                    <a:lnTo>
                      <a:pt x="21276" y="1487"/>
                    </a:lnTo>
                    <a:lnTo>
                      <a:pt x="19959" y="1797"/>
                    </a:lnTo>
                    <a:lnTo>
                      <a:pt x="19214" y="669"/>
                    </a:lnTo>
                    <a:lnTo>
                      <a:pt x="17959" y="1175"/>
                    </a:lnTo>
                    <a:lnTo>
                      <a:pt x="17052" y="171"/>
                    </a:lnTo>
                    <a:lnTo>
                      <a:pt x="15886" y="859"/>
                    </a:lnTo>
                    <a:lnTo>
                      <a:pt x="14840" y="1"/>
                    </a:lnTo>
                    <a:close/>
                  </a:path>
                </a:pathLst>
              </a:custGeom>
              <a:solidFill>
                <a:srgbClr val="F0F0CB">
                  <a:alpha val="446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;p3"/>
              <p:cNvSpPr/>
              <p:nvPr/>
            </p:nvSpPr>
            <p:spPr>
              <a:xfrm>
                <a:off x="4519945" y="1498328"/>
                <a:ext cx="2241741" cy="2236604"/>
              </a:xfrm>
              <a:custGeom>
                <a:avLst/>
                <a:gdLst/>
                <a:ahLst/>
                <a:cxnLst/>
                <a:rect l="l" t="t" r="r" b="b"/>
                <a:pathLst>
                  <a:path w="23131" h="23078" extrusionOk="0">
                    <a:moveTo>
                      <a:pt x="11073" y="844"/>
                    </a:moveTo>
                    <a:lnTo>
                      <a:pt x="11031" y="5504"/>
                    </a:lnTo>
                    <a:cubicBezTo>
                      <a:pt x="9548" y="5512"/>
                      <a:pt x="8220" y="5671"/>
                      <a:pt x="7049" y="5919"/>
                    </a:cubicBezTo>
                    <a:cubicBezTo>
                      <a:pt x="6675" y="4581"/>
                      <a:pt x="6214" y="3455"/>
                      <a:pt x="5770" y="2557"/>
                    </a:cubicBezTo>
                    <a:cubicBezTo>
                      <a:pt x="7312" y="1555"/>
                      <a:pt x="9125" y="937"/>
                      <a:pt x="11073" y="844"/>
                    </a:cubicBezTo>
                    <a:close/>
                    <a:moveTo>
                      <a:pt x="11903" y="839"/>
                    </a:moveTo>
                    <a:cubicBezTo>
                      <a:pt x="13873" y="895"/>
                      <a:pt x="15709" y="1484"/>
                      <a:pt x="17274" y="2467"/>
                    </a:cubicBezTo>
                    <a:cubicBezTo>
                      <a:pt x="16777" y="3401"/>
                      <a:pt x="16254" y="4588"/>
                      <a:pt x="15830" y="6012"/>
                    </a:cubicBezTo>
                    <a:cubicBezTo>
                      <a:pt x="14645" y="5748"/>
                      <a:pt x="13320" y="5562"/>
                      <a:pt x="11863" y="5514"/>
                    </a:cubicBezTo>
                    <a:lnTo>
                      <a:pt x="11903" y="839"/>
                    </a:lnTo>
                    <a:close/>
                    <a:moveTo>
                      <a:pt x="5084" y="3044"/>
                    </a:moveTo>
                    <a:cubicBezTo>
                      <a:pt x="5485" y="3875"/>
                      <a:pt x="5898" y="4902"/>
                      <a:pt x="6238" y="6110"/>
                    </a:cubicBezTo>
                    <a:cubicBezTo>
                      <a:pt x="3924" y="6715"/>
                      <a:pt x="2308" y="7643"/>
                      <a:pt x="1389" y="8285"/>
                    </a:cubicBezTo>
                    <a:cubicBezTo>
                      <a:pt x="2062" y="6180"/>
                      <a:pt x="3370" y="4360"/>
                      <a:pt x="5084" y="3044"/>
                    </a:cubicBezTo>
                    <a:close/>
                    <a:moveTo>
                      <a:pt x="17963" y="2939"/>
                    </a:moveTo>
                    <a:cubicBezTo>
                      <a:pt x="19789" y="4296"/>
                      <a:pt x="21169" y="6219"/>
                      <a:pt x="21843" y="8444"/>
                    </a:cubicBezTo>
                    <a:cubicBezTo>
                      <a:pt x="20886" y="7830"/>
                      <a:pt x="19116" y="6864"/>
                      <a:pt x="16639" y="6208"/>
                    </a:cubicBezTo>
                    <a:cubicBezTo>
                      <a:pt x="17029" y="4905"/>
                      <a:pt x="17506" y="3810"/>
                      <a:pt x="17963" y="2939"/>
                    </a:cubicBezTo>
                    <a:close/>
                    <a:moveTo>
                      <a:pt x="6449" y="6922"/>
                    </a:moveTo>
                    <a:cubicBezTo>
                      <a:pt x="6738" y="8150"/>
                      <a:pt x="6942" y="9541"/>
                      <a:pt x="6982" y="11083"/>
                    </a:cubicBezTo>
                    <a:lnTo>
                      <a:pt x="898" y="11030"/>
                    </a:lnTo>
                    <a:cubicBezTo>
                      <a:pt x="921" y="10544"/>
                      <a:pt x="976" y="10065"/>
                      <a:pt x="1063" y="9597"/>
                    </a:cubicBezTo>
                    <a:cubicBezTo>
                      <a:pt x="1098" y="9564"/>
                      <a:pt x="2919" y="7853"/>
                      <a:pt x="6449" y="6922"/>
                    </a:cubicBezTo>
                    <a:close/>
                    <a:moveTo>
                      <a:pt x="11025" y="6335"/>
                    </a:moveTo>
                    <a:lnTo>
                      <a:pt x="10983" y="11118"/>
                    </a:lnTo>
                    <a:lnTo>
                      <a:pt x="7811" y="11090"/>
                    </a:lnTo>
                    <a:cubicBezTo>
                      <a:pt x="7772" y="9475"/>
                      <a:pt x="7563" y="8016"/>
                      <a:pt x="7259" y="6730"/>
                    </a:cubicBezTo>
                    <a:cubicBezTo>
                      <a:pt x="8368" y="6494"/>
                      <a:pt x="9624" y="6343"/>
                      <a:pt x="11025" y="6335"/>
                    </a:cubicBezTo>
                    <a:close/>
                    <a:moveTo>
                      <a:pt x="11855" y="6346"/>
                    </a:moveTo>
                    <a:cubicBezTo>
                      <a:pt x="13228" y="6393"/>
                      <a:pt x="14483" y="6571"/>
                      <a:pt x="15608" y="6821"/>
                    </a:cubicBezTo>
                    <a:cubicBezTo>
                      <a:pt x="15284" y="8101"/>
                      <a:pt x="15050" y="9547"/>
                      <a:pt x="14983" y="11153"/>
                    </a:cubicBezTo>
                    <a:lnTo>
                      <a:pt x="11813" y="11125"/>
                    </a:lnTo>
                    <a:lnTo>
                      <a:pt x="11855" y="6346"/>
                    </a:lnTo>
                    <a:close/>
                    <a:moveTo>
                      <a:pt x="16414" y="7018"/>
                    </a:moveTo>
                    <a:cubicBezTo>
                      <a:pt x="20000" y="7977"/>
                      <a:pt x="22059" y="9603"/>
                      <a:pt x="22132" y="9663"/>
                    </a:cubicBezTo>
                    <a:cubicBezTo>
                      <a:pt x="22222" y="10170"/>
                      <a:pt x="22277" y="10689"/>
                      <a:pt x="22291" y="11217"/>
                    </a:cubicBezTo>
                    <a:lnTo>
                      <a:pt x="15814" y="11161"/>
                    </a:lnTo>
                    <a:cubicBezTo>
                      <a:pt x="15879" y="9624"/>
                      <a:pt x="16104" y="8241"/>
                      <a:pt x="16414" y="7018"/>
                    </a:cubicBezTo>
                    <a:close/>
                    <a:moveTo>
                      <a:pt x="891" y="11861"/>
                    </a:moveTo>
                    <a:lnTo>
                      <a:pt x="6987" y="11914"/>
                    </a:lnTo>
                    <a:cubicBezTo>
                      <a:pt x="6965" y="13511"/>
                      <a:pt x="6761" y="14918"/>
                      <a:pt x="6460" y="16141"/>
                    </a:cubicBezTo>
                    <a:cubicBezTo>
                      <a:pt x="3031" y="15190"/>
                      <a:pt x="1205" y="13517"/>
                      <a:pt x="1041" y="13360"/>
                    </a:cubicBezTo>
                    <a:cubicBezTo>
                      <a:pt x="957" y="12870"/>
                      <a:pt x="907" y="12370"/>
                      <a:pt x="891" y="11861"/>
                    </a:cubicBezTo>
                    <a:close/>
                    <a:moveTo>
                      <a:pt x="15794" y="11991"/>
                    </a:moveTo>
                    <a:lnTo>
                      <a:pt x="22285" y="12048"/>
                    </a:lnTo>
                    <a:cubicBezTo>
                      <a:pt x="22259" y="12597"/>
                      <a:pt x="22192" y="13137"/>
                      <a:pt x="22086" y="13662"/>
                    </a:cubicBezTo>
                    <a:cubicBezTo>
                      <a:pt x="21891" y="13810"/>
                      <a:pt x="19788" y="15356"/>
                      <a:pt x="16245" y="16220"/>
                    </a:cubicBezTo>
                    <a:cubicBezTo>
                      <a:pt x="15966" y="14992"/>
                      <a:pt x="15787" y="13585"/>
                      <a:pt x="15794" y="11991"/>
                    </a:cubicBezTo>
                    <a:close/>
                    <a:moveTo>
                      <a:pt x="7817" y="11921"/>
                    </a:moveTo>
                    <a:lnTo>
                      <a:pt x="10976" y="11949"/>
                    </a:lnTo>
                    <a:lnTo>
                      <a:pt x="10933" y="16786"/>
                    </a:lnTo>
                    <a:cubicBezTo>
                      <a:pt x="9572" y="16754"/>
                      <a:pt x="8348" y="16589"/>
                      <a:pt x="7265" y="16345"/>
                    </a:cubicBezTo>
                    <a:cubicBezTo>
                      <a:pt x="7582" y="15063"/>
                      <a:pt x="7796" y="13590"/>
                      <a:pt x="7817" y="11921"/>
                    </a:cubicBezTo>
                    <a:close/>
                    <a:moveTo>
                      <a:pt x="11806" y="11956"/>
                    </a:moveTo>
                    <a:lnTo>
                      <a:pt x="14964" y="11984"/>
                    </a:lnTo>
                    <a:cubicBezTo>
                      <a:pt x="14956" y="13644"/>
                      <a:pt x="15141" y="15114"/>
                      <a:pt x="15433" y="16398"/>
                    </a:cubicBezTo>
                    <a:cubicBezTo>
                      <a:pt x="14328" y="16619"/>
                      <a:pt x="13102" y="16767"/>
                      <a:pt x="11764" y="16790"/>
                    </a:cubicBezTo>
                    <a:lnTo>
                      <a:pt x="11806" y="11956"/>
                    </a:lnTo>
                    <a:close/>
                    <a:moveTo>
                      <a:pt x="1355" y="14684"/>
                    </a:moveTo>
                    <a:lnTo>
                      <a:pt x="1355" y="14684"/>
                    </a:lnTo>
                    <a:cubicBezTo>
                      <a:pt x="2278" y="15350"/>
                      <a:pt x="3905" y="16312"/>
                      <a:pt x="6239" y="16953"/>
                    </a:cubicBezTo>
                    <a:cubicBezTo>
                      <a:pt x="5875" y="18164"/>
                      <a:pt x="5423" y="19163"/>
                      <a:pt x="4984" y="19957"/>
                    </a:cubicBezTo>
                    <a:cubicBezTo>
                      <a:pt x="3289" y="18623"/>
                      <a:pt x="2003" y="16792"/>
                      <a:pt x="1355" y="14684"/>
                    </a:cubicBezTo>
                    <a:close/>
                    <a:moveTo>
                      <a:pt x="21765" y="14880"/>
                    </a:moveTo>
                    <a:lnTo>
                      <a:pt x="21765" y="14880"/>
                    </a:lnTo>
                    <a:cubicBezTo>
                      <a:pt x="21040" y="17081"/>
                      <a:pt x="19620" y="18966"/>
                      <a:pt x="17769" y="20278"/>
                    </a:cubicBezTo>
                    <a:cubicBezTo>
                      <a:pt x="17305" y="19439"/>
                      <a:pt x="16824" y="18357"/>
                      <a:pt x="16452" y="17034"/>
                    </a:cubicBezTo>
                    <a:cubicBezTo>
                      <a:pt x="18969" y="16427"/>
                      <a:pt x="20780" y="15486"/>
                      <a:pt x="21765" y="14880"/>
                    </a:cubicBezTo>
                    <a:close/>
                    <a:moveTo>
                      <a:pt x="7045" y="17155"/>
                    </a:moveTo>
                    <a:cubicBezTo>
                      <a:pt x="8189" y="17412"/>
                      <a:pt x="9483" y="17585"/>
                      <a:pt x="10926" y="17617"/>
                    </a:cubicBezTo>
                    <a:lnTo>
                      <a:pt x="10886" y="22223"/>
                    </a:lnTo>
                    <a:cubicBezTo>
                      <a:pt x="8960" y="22097"/>
                      <a:pt x="7176" y="21460"/>
                      <a:pt x="5662" y="20449"/>
                    </a:cubicBezTo>
                    <a:cubicBezTo>
                      <a:pt x="6145" y="19590"/>
                      <a:pt x="6646" y="18493"/>
                      <a:pt x="7045" y="17155"/>
                    </a:cubicBezTo>
                    <a:close/>
                    <a:moveTo>
                      <a:pt x="15639" y="17212"/>
                    </a:moveTo>
                    <a:cubicBezTo>
                      <a:pt x="16041" y="18656"/>
                      <a:pt x="16567" y="19832"/>
                      <a:pt x="17072" y="20736"/>
                    </a:cubicBezTo>
                    <a:cubicBezTo>
                      <a:pt x="15500" y="21675"/>
                      <a:pt x="13669" y="22221"/>
                      <a:pt x="11716" y="22244"/>
                    </a:cubicBezTo>
                    <a:lnTo>
                      <a:pt x="11756" y="17620"/>
                    </a:lnTo>
                    <a:cubicBezTo>
                      <a:pt x="13177" y="17599"/>
                      <a:pt x="14473" y="17444"/>
                      <a:pt x="15639" y="17212"/>
                    </a:cubicBezTo>
                    <a:close/>
                    <a:moveTo>
                      <a:pt x="11590" y="0"/>
                    </a:moveTo>
                    <a:cubicBezTo>
                      <a:pt x="5274" y="0"/>
                      <a:pt x="108" y="5110"/>
                      <a:pt x="53" y="11439"/>
                    </a:cubicBezTo>
                    <a:cubicBezTo>
                      <a:pt x="0" y="17798"/>
                      <a:pt x="5128" y="23022"/>
                      <a:pt x="11491" y="23077"/>
                    </a:cubicBezTo>
                    <a:cubicBezTo>
                      <a:pt x="11526" y="23078"/>
                      <a:pt x="11560" y="23078"/>
                      <a:pt x="11595" y="23078"/>
                    </a:cubicBezTo>
                    <a:cubicBezTo>
                      <a:pt x="14638" y="23078"/>
                      <a:pt x="17506" y="21906"/>
                      <a:pt x="19680" y="19769"/>
                    </a:cubicBezTo>
                    <a:cubicBezTo>
                      <a:pt x="21878" y="17609"/>
                      <a:pt x="23103" y="14722"/>
                      <a:pt x="23130" y="11639"/>
                    </a:cubicBezTo>
                    <a:cubicBezTo>
                      <a:pt x="23130" y="11605"/>
                      <a:pt x="23130" y="11572"/>
                      <a:pt x="23130" y="11537"/>
                    </a:cubicBezTo>
                    <a:cubicBezTo>
                      <a:pt x="23130" y="5222"/>
                      <a:pt x="18021" y="55"/>
                      <a:pt x="11692" y="0"/>
                    </a:cubicBezTo>
                    <a:cubicBezTo>
                      <a:pt x="11658" y="0"/>
                      <a:pt x="11624" y="0"/>
                      <a:pt x="11590" y="0"/>
                    </a:cubicBezTo>
                    <a:close/>
                  </a:path>
                </a:pathLst>
              </a:custGeom>
              <a:solidFill>
                <a:srgbClr val="F0F0CB">
                  <a:alpha val="446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4" name="Google Shape;24;p3"/>
            <p:cNvGrpSpPr/>
            <p:nvPr/>
          </p:nvGrpSpPr>
          <p:grpSpPr>
            <a:xfrm>
              <a:off x="1103520" y="1539740"/>
              <a:ext cx="2146847" cy="2152288"/>
              <a:chOff x="4206326" y="1178115"/>
              <a:chExt cx="2868199" cy="2875468"/>
            </a:xfrm>
          </p:grpSpPr>
          <p:sp>
            <p:nvSpPr>
              <p:cNvPr id="25" name="Google Shape;25;p3"/>
              <p:cNvSpPr/>
              <p:nvPr/>
            </p:nvSpPr>
            <p:spPr>
              <a:xfrm>
                <a:off x="4387268" y="1362645"/>
                <a:ext cx="2506319" cy="2506416"/>
              </a:xfrm>
              <a:custGeom>
                <a:avLst/>
                <a:gdLst/>
                <a:ahLst/>
                <a:cxnLst/>
                <a:rect l="l" t="t" r="r" b="b"/>
                <a:pathLst>
                  <a:path w="25861" h="25862" extrusionOk="0">
                    <a:moveTo>
                      <a:pt x="12929" y="416"/>
                    </a:moveTo>
                    <a:cubicBezTo>
                      <a:pt x="12942" y="416"/>
                      <a:pt x="12954" y="416"/>
                      <a:pt x="12966" y="416"/>
                    </a:cubicBezTo>
                    <a:cubicBezTo>
                      <a:pt x="16310" y="426"/>
                      <a:pt x="19448" y="1737"/>
                      <a:pt x="21805" y="4107"/>
                    </a:cubicBezTo>
                    <a:cubicBezTo>
                      <a:pt x="24153" y="6469"/>
                      <a:pt x="25445" y="9601"/>
                      <a:pt x="25445" y="12930"/>
                    </a:cubicBezTo>
                    <a:lnTo>
                      <a:pt x="25445" y="12968"/>
                    </a:lnTo>
                    <a:cubicBezTo>
                      <a:pt x="25435" y="16310"/>
                      <a:pt x="24124" y="19449"/>
                      <a:pt x="21753" y="21807"/>
                    </a:cubicBezTo>
                    <a:cubicBezTo>
                      <a:pt x="19392" y="24154"/>
                      <a:pt x="16260" y="25446"/>
                      <a:pt x="12931" y="25446"/>
                    </a:cubicBezTo>
                    <a:cubicBezTo>
                      <a:pt x="12918" y="25446"/>
                      <a:pt x="12906" y="25446"/>
                      <a:pt x="12894" y="25446"/>
                    </a:cubicBezTo>
                    <a:cubicBezTo>
                      <a:pt x="6006" y="25426"/>
                      <a:pt x="416" y="19816"/>
                      <a:pt x="416" y="12932"/>
                    </a:cubicBezTo>
                    <a:lnTo>
                      <a:pt x="416" y="12894"/>
                    </a:lnTo>
                    <a:cubicBezTo>
                      <a:pt x="435" y="6006"/>
                      <a:pt x="6046" y="416"/>
                      <a:pt x="12929" y="416"/>
                    </a:cubicBezTo>
                    <a:close/>
                    <a:moveTo>
                      <a:pt x="12929" y="1"/>
                    </a:moveTo>
                    <a:cubicBezTo>
                      <a:pt x="5817" y="1"/>
                      <a:pt x="20" y="5776"/>
                      <a:pt x="0" y="12894"/>
                    </a:cubicBezTo>
                    <a:lnTo>
                      <a:pt x="0" y="12932"/>
                    </a:lnTo>
                    <a:cubicBezTo>
                      <a:pt x="0" y="20044"/>
                      <a:pt x="5776" y="25840"/>
                      <a:pt x="12893" y="25861"/>
                    </a:cubicBezTo>
                    <a:cubicBezTo>
                      <a:pt x="12905" y="25861"/>
                      <a:pt x="12918" y="25861"/>
                      <a:pt x="12930" y="25861"/>
                    </a:cubicBezTo>
                    <a:cubicBezTo>
                      <a:pt x="16369" y="25861"/>
                      <a:pt x="19606" y="24527"/>
                      <a:pt x="22047" y="22101"/>
                    </a:cubicBezTo>
                    <a:cubicBezTo>
                      <a:pt x="24496" y="19666"/>
                      <a:pt x="25850" y="16423"/>
                      <a:pt x="25861" y="12969"/>
                    </a:cubicBezTo>
                    <a:lnTo>
                      <a:pt x="25861" y="12930"/>
                    </a:lnTo>
                    <a:cubicBezTo>
                      <a:pt x="25861" y="9491"/>
                      <a:pt x="24526" y="6254"/>
                      <a:pt x="22100" y="3815"/>
                    </a:cubicBezTo>
                    <a:cubicBezTo>
                      <a:pt x="19665" y="1366"/>
                      <a:pt x="16421" y="11"/>
                      <a:pt x="12968" y="1"/>
                    </a:cubicBezTo>
                    <a:cubicBezTo>
                      <a:pt x="12955" y="1"/>
                      <a:pt x="12942" y="1"/>
                      <a:pt x="12929" y="1"/>
                    </a:cubicBezTo>
                    <a:close/>
                  </a:path>
                </a:pathLst>
              </a:custGeom>
              <a:solidFill>
                <a:srgbClr val="F0F0CB">
                  <a:alpha val="446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6;p3"/>
              <p:cNvSpPr/>
              <p:nvPr/>
            </p:nvSpPr>
            <p:spPr>
              <a:xfrm>
                <a:off x="4206326" y="1178115"/>
                <a:ext cx="2868199" cy="2875468"/>
              </a:xfrm>
              <a:custGeom>
                <a:avLst/>
                <a:gdLst/>
                <a:ahLst/>
                <a:cxnLst/>
                <a:rect l="l" t="t" r="r" b="b"/>
                <a:pathLst>
                  <a:path w="29595" h="29670" extrusionOk="0">
                    <a:moveTo>
                      <a:pt x="14839" y="537"/>
                    </a:moveTo>
                    <a:lnTo>
                      <a:pt x="15848" y="1363"/>
                    </a:lnTo>
                    <a:lnTo>
                      <a:pt x="16971" y="701"/>
                    </a:lnTo>
                    <a:lnTo>
                      <a:pt x="17846" y="1668"/>
                    </a:lnTo>
                    <a:lnTo>
                      <a:pt x="19055" y="1181"/>
                    </a:lnTo>
                    <a:lnTo>
                      <a:pt x="19773" y="2269"/>
                    </a:lnTo>
                    <a:lnTo>
                      <a:pt x="21041" y="1969"/>
                    </a:lnTo>
                    <a:lnTo>
                      <a:pt x="21589" y="3152"/>
                    </a:lnTo>
                    <a:lnTo>
                      <a:pt x="22888" y="3044"/>
                    </a:lnTo>
                    <a:lnTo>
                      <a:pt x="23254" y="4296"/>
                    </a:lnTo>
                    <a:lnTo>
                      <a:pt x="24554" y="4383"/>
                    </a:lnTo>
                    <a:lnTo>
                      <a:pt x="24730" y="5675"/>
                    </a:lnTo>
                    <a:lnTo>
                      <a:pt x="26003" y="5954"/>
                    </a:lnTo>
                    <a:lnTo>
                      <a:pt x="25985" y="7257"/>
                    </a:lnTo>
                    <a:lnTo>
                      <a:pt x="27203" y="7722"/>
                    </a:lnTo>
                    <a:lnTo>
                      <a:pt x="26992" y="9008"/>
                    </a:lnTo>
                    <a:lnTo>
                      <a:pt x="28126" y="9649"/>
                    </a:lnTo>
                    <a:lnTo>
                      <a:pt x="27723" y="10889"/>
                    </a:lnTo>
                    <a:lnTo>
                      <a:pt x="28749" y="11693"/>
                    </a:lnTo>
                    <a:lnTo>
                      <a:pt x="28165" y="12857"/>
                    </a:lnTo>
                    <a:lnTo>
                      <a:pt x="29059" y="13807"/>
                    </a:lnTo>
                    <a:lnTo>
                      <a:pt x="28308" y="14874"/>
                    </a:lnTo>
                    <a:lnTo>
                      <a:pt x="29053" y="15946"/>
                    </a:lnTo>
                    <a:lnTo>
                      <a:pt x="28154" y="16890"/>
                    </a:lnTo>
                    <a:lnTo>
                      <a:pt x="28730" y="18060"/>
                    </a:lnTo>
                    <a:lnTo>
                      <a:pt x="27700" y="18859"/>
                    </a:lnTo>
                    <a:lnTo>
                      <a:pt x="28094" y="20101"/>
                    </a:lnTo>
                    <a:lnTo>
                      <a:pt x="26956" y="20736"/>
                    </a:lnTo>
                    <a:lnTo>
                      <a:pt x="27160" y="22023"/>
                    </a:lnTo>
                    <a:lnTo>
                      <a:pt x="25940" y="22480"/>
                    </a:lnTo>
                    <a:lnTo>
                      <a:pt x="25950" y="23784"/>
                    </a:lnTo>
                    <a:lnTo>
                      <a:pt x="24674" y="24055"/>
                    </a:lnTo>
                    <a:lnTo>
                      <a:pt x="24491" y="25346"/>
                    </a:lnTo>
                    <a:lnTo>
                      <a:pt x="23190" y="25425"/>
                    </a:lnTo>
                    <a:lnTo>
                      <a:pt x="22817" y="26674"/>
                    </a:lnTo>
                    <a:lnTo>
                      <a:pt x="21519" y="26559"/>
                    </a:lnTo>
                    <a:lnTo>
                      <a:pt x="20964" y="27739"/>
                    </a:lnTo>
                    <a:lnTo>
                      <a:pt x="19698" y="27431"/>
                    </a:lnTo>
                    <a:lnTo>
                      <a:pt x="18974" y="28514"/>
                    </a:lnTo>
                    <a:lnTo>
                      <a:pt x="17767" y="28019"/>
                    </a:lnTo>
                    <a:lnTo>
                      <a:pt x="16889" y="28982"/>
                    </a:lnTo>
                    <a:lnTo>
                      <a:pt x="15769" y="28312"/>
                    </a:lnTo>
                    <a:lnTo>
                      <a:pt x="14756" y="29134"/>
                    </a:lnTo>
                    <a:lnTo>
                      <a:pt x="13746" y="28307"/>
                    </a:lnTo>
                    <a:lnTo>
                      <a:pt x="12623" y="28969"/>
                    </a:lnTo>
                    <a:lnTo>
                      <a:pt x="11749" y="28002"/>
                    </a:lnTo>
                    <a:lnTo>
                      <a:pt x="10540" y="28489"/>
                    </a:lnTo>
                    <a:lnTo>
                      <a:pt x="9821" y="27401"/>
                    </a:lnTo>
                    <a:lnTo>
                      <a:pt x="8553" y="27702"/>
                    </a:lnTo>
                    <a:lnTo>
                      <a:pt x="8005" y="26519"/>
                    </a:lnTo>
                    <a:lnTo>
                      <a:pt x="6706" y="26626"/>
                    </a:lnTo>
                    <a:lnTo>
                      <a:pt x="6341" y="25374"/>
                    </a:lnTo>
                    <a:lnTo>
                      <a:pt x="5040" y="25287"/>
                    </a:lnTo>
                    <a:lnTo>
                      <a:pt x="4865" y="23995"/>
                    </a:lnTo>
                    <a:lnTo>
                      <a:pt x="3591" y="23717"/>
                    </a:lnTo>
                    <a:lnTo>
                      <a:pt x="3609" y="22413"/>
                    </a:lnTo>
                    <a:lnTo>
                      <a:pt x="2391" y="21949"/>
                    </a:lnTo>
                    <a:lnTo>
                      <a:pt x="2603" y="20662"/>
                    </a:lnTo>
                    <a:lnTo>
                      <a:pt x="1468" y="20022"/>
                    </a:lnTo>
                    <a:lnTo>
                      <a:pt x="1871" y="18782"/>
                    </a:lnTo>
                    <a:lnTo>
                      <a:pt x="846" y="17978"/>
                    </a:lnTo>
                    <a:lnTo>
                      <a:pt x="1429" y="16813"/>
                    </a:lnTo>
                    <a:lnTo>
                      <a:pt x="535" y="15863"/>
                    </a:lnTo>
                    <a:lnTo>
                      <a:pt x="1286" y="14796"/>
                    </a:lnTo>
                    <a:lnTo>
                      <a:pt x="541" y="13724"/>
                    </a:lnTo>
                    <a:lnTo>
                      <a:pt x="1441" y="12780"/>
                    </a:lnTo>
                    <a:lnTo>
                      <a:pt x="864" y="11611"/>
                    </a:lnTo>
                    <a:lnTo>
                      <a:pt x="1894" y="10812"/>
                    </a:lnTo>
                    <a:lnTo>
                      <a:pt x="1500" y="9569"/>
                    </a:lnTo>
                    <a:lnTo>
                      <a:pt x="2638" y="8934"/>
                    </a:lnTo>
                    <a:lnTo>
                      <a:pt x="2434" y="7647"/>
                    </a:lnTo>
                    <a:lnTo>
                      <a:pt x="3655" y="7190"/>
                    </a:lnTo>
                    <a:lnTo>
                      <a:pt x="3645" y="5886"/>
                    </a:lnTo>
                    <a:lnTo>
                      <a:pt x="4920" y="5615"/>
                    </a:lnTo>
                    <a:lnTo>
                      <a:pt x="5103" y="4324"/>
                    </a:lnTo>
                    <a:lnTo>
                      <a:pt x="6405" y="4245"/>
                    </a:lnTo>
                    <a:lnTo>
                      <a:pt x="6777" y="2996"/>
                    </a:lnTo>
                    <a:lnTo>
                      <a:pt x="8076" y="3111"/>
                    </a:lnTo>
                    <a:lnTo>
                      <a:pt x="8630" y="1931"/>
                    </a:lnTo>
                    <a:lnTo>
                      <a:pt x="9897" y="2239"/>
                    </a:lnTo>
                    <a:lnTo>
                      <a:pt x="10621" y="1157"/>
                    </a:lnTo>
                    <a:lnTo>
                      <a:pt x="11827" y="1651"/>
                    </a:lnTo>
                    <a:lnTo>
                      <a:pt x="12706" y="689"/>
                    </a:lnTo>
                    <a:lnTo>
                      <a:pt x="13826" y="1357"/>
                    </a:lnTo>
                    <a:lnTo>
                      <a:pt x="14839" y="537"/>
                    </a:lnTo>
                    <a:close/>
                    <a:moveTo>
                      <a:pt x="14840" y="1"/>
                    </a:moveTo>
                    <a:lnTo>
                      <a:pt x="13789" y="852"/>
                    </a:lnTo>
                    <a:lnTo>
                      <a:pt x="12628" y="158"/>
                    </a:lnTo>
                    <a:lnTo>
                      <a:pt x="11716" y="1157"/>
                    </a:lnTo>
                    <a:lnTo>
                      <a:pt x="10465" y="643"/>
                    </a:lnTo>
                    <a:lnTo>
                      <a:pt x="9712" y="1767"/>
                    </a:lnTo>
                    <a:lnTo>
                      <a:pt x="8398" y="1447"/>
                    </a:lnTo>
                    <a:lnTo>
                      <a:pt x="7823" y="2671"/>
                    </a:lnTo>
                    <a:lnTo>
                      <a:pt x="6477" y="2552"/>
                    </a:lnTo>
                    <a:lnTo>
                      <a:pt x="6090" y="3848"/>
                    </a:lnTo>
                    <a:lnTo>
                      <a:pt x="4740" y="3930"/>
                    </a:lnTo>
                    <a:lnTo>
                      <a:pt x="4550" y="5269"/>
                    </a:lnTo>
                    <a:lnTo>
                      <a:pt x="3227" y="5550"/>
                    </a:lnTo>
                    <a:lnTo>
                      <a:pt x="3237" y="6903"/>
                    </a:lnTo>
                    <a:lnTo>
                      <a:pt x="1970" y="7378"/>
                    </a:lnTo>
                    <a:lnTo>
                      <a:pt x="2182" y="8714"/>
                    </a:lnTo>
                    <a:lnTo>
                      <a:pt x="1001" y="9372"/>
                    </a:lnTo>
                    <a:lnTo>
                      <a:pt x="1411" y="10661"/>
                    </a:lnTo>
                    <a:lnTo>
                      <a:pt x="341" y="11490"/>
                    </a:lnTo>
                    <a:lnTo>
                      <a:pt x="940" y="12704"/>
                    </a:lnTo>
                    <a:lnTo>
                      <a:pt x="7" y="13683"/>
                    </a:lnTo>
                    <a:lnTo>
                      <a:pt x="778" y="14794"/>
                    </a:lnTo>
                    <a:lnTo>
                      <a:pt x="1" y="15901"/>
                    </a:lnTo>
                    <a:lnTo>
                      <a:pt x="928" y="16886"/>
                    </a:lnTo>
                    <a:lnTo>
                      <a:pt x="322" y="18095"/>
                    </a:lnTo>
                    <a:lnTo>
                      <a:pt x="1386" y="18929"/>
                    </a:lnTo>
                    <a:lnTo>
                      <a:pt x="969" y="20216"/>
                    </a:lnTo>
                    <a:lnTo>
                      <a:pt x="2146" y="20882"/>
                    </a:lnTo>
                    <a:lnTo>
                      <a:pt x="1926" y="22216"/>
                    </a:lnTo>
                    <a:lnTo>
                      <a:pt x="3190" y="22698"/>
                    </a:lnTo>
                    <a:lnTo>
                      <a:pt x="3171" y="24050"/>
                    </a:lnTo>
                    <a:lnTo>
                      <a:pt x="4492" y="24339"/>
                    </a:lnTo>
                    <a:lnTo>
                      <a:pt x="4674" y="25679"/>
                    </a:lnTo>
                    <a:lnTo>
                      <a:pt x="6023" y="25769"/>
                    </a:lnTo>
                    <a:lnTo>
                      <a:pt x="6402" y="27068"/>
                    </a:lnTo>
                    <a:lnTo>
                      <a:pt x="7750" y="26956"/>
                    </a:lnTo>
                    <a:lnTo>
                      <a:pt x="8318" y="28184"/>
                    </a:lnTo>
                    <a:lnTo>
                      <a:pt x="9635" y="27872"/>
                    </a:lnTo>
                    <a:lnTo>
                      <a:pt x="10380" y="29001"/>
                    </a:lnTo>
                    <a:lnTo>
                      <a:pt x="11635" y="28495"/>
                    </a:lnTo>
                    <a:lnTo>
                      <a:pt x="12542" y="29499"/>
                    </a:lnTo>
                    <a:lnTo>
                      <a:pt x="13708" y="28811"/>
                    </a:lnTo>
                    <a:lnTo>
                      <a:pt x="14754" y="29670"/>
                    </a:lnTo>
                    <a:lnTo>
                      <a:pt x="15805" y="28817"/>
                    </a:lnTo>
                    <a:lnTo>
                      <a:pt x="16966" y="29513"/>
                    </a:lnTo>
                    <a:lnTo>
                      <a:pt x="17878" y="28514"/>
                    </a:lnTo>
                    <a:lnTo>
                      <a:pt x="19130" y="29027"/>
                    </a:lnTo>
                    <a:lnTo>
                      <a:pt x="19882" y="27902"/>
                    </a:lnTo>
                    <a:lnTo>
                      <a:pt x="21196" y="28223"/>
                    </a:lnTo>
                    <a:lnTo>
                      <a:pt x="21771" y="26999"/>
                    </a:lnTo>
                    <a:lnTo>
                      <a:pt x="23118" y="27118"/>
                    </a:lnTo>
                    <a:lnTo>
                      <a:pt x="23504" y="25822"/>
                    </a:lnTo>
                    <a:lnTo>
                      <a:pt x="24854" y="25740"/>
                    </a:lnTo>
                    <a:lnTo>
                      <a:pt x="25045" y="24401"/>
                    </a:lnTo>
                    <a:lnTo>
                      <a:pt x="26367" y="24120"/>
                    </a:lnTo>
                    <a:lnTo>
                      <a:pt x="26357" y="22768"/>
                    </a:lnTo>
                    <a:lnTo>
                      <a:pt x="27624" y="22293"/>
                    </a:lnTo>
                    <a:lnTo>
                      <a:pt x="27412" y="20957"/>
                    </a:lnTo>
                    <a:lnTo>
                      <a:pt x="28594" y="20298"/>
                    </a:lnTo>
                    <a:lnTo>
                      <a:pt x="28183" y="19009"/>
                    </a:lnTo>
                    <a:lnTo>
                      <a:pt x="29253" y="18180"/>
                    </a:lnTo>
                    <a:lnTo>
                      <a:pt x="28654" y="16966"/>
                    </a:lnTo>
                    <a:lnTo>
                      <a:pt x="29587" y="15987"/>
                    </a:lnTo>
                    <a:lnTo>
                      <a:pt x="28816" y="14876"/>
                    </a:lnTo>
                    <a:lnTo>
                      <a:pt x="29594" y="13769"/>
                    </a:lnTo>
                    <a:lnTo>
                      <a:pt x="28666" y="12784"/>
                    </a:lnTo>
                    <a:lnTo>
                      <a:pt x="29272" y="11576"/>
                    </a:lnTo>
                    <a:lnTo>
                      <a:pt x="28208" y="10741"/>
                    </a:lnTo>
                    <a:lnTo>
                      <a:pt x="28626" y="9454"/>
                    </a:lnTo>
                    <a:lnTo>
                      <a:pt x="27448" y="8789"/>
                    </a:lnTo>
                    <a:lnTo>
                      <a:pt x="27668" y="7454"/>
                    </a:lnTo>
                    <a:lnTo>
                      <a:pt x="26405" y="6973"/>
                    </a:lnTo>
                    <a:lnTo>
                      <a:pt x="26423" y="5620"/>
                    </a:lnTo>
                    <a:lnTo>
                      <a:pt x="25102" y="5331"/>
                    </a:lnTo>
                    <a:lnTo>
                      <a:pt x="24921" y="3991"/>
                    </a:lnTo>
                    <a:lnTo>
                      <a:pt x="23571" y="3901"/>
                    </a:lnTo>
                    <a:lnTo>
                      <a:pt x="23192" y="2602"/>
                    </a:lnTo>
                    <a:lnTo>
                      <a:pt x="21844" y="2714"/>
                    </a:lnTo>
                    <a:lnTo>
                      <a:pt x="21276" y="1487"/>
                    </a:lnTo>
                    <a:lnTo>
                      <a:pt x="19959" y="1797"/>
                    </a:lnTo>
                    <a:lnTo>
                      <a:pt x="19214" y="669"/>
                    </a:lnTo>
                    <a:lnTo>
                      <a:pt x="17959" y="1175"/>
                    </a:lnTo>
                    <a:lnTo>
                      <a:pt x="17052" y="171"/>
                    </a:lnTo>
                    <a:lnTo>
                      <a:pt x="15886" y="859"/>
                    </a:lnTo>
                    <a:lnTo>
                      <a:pt x="14840" y="1"/>
                    </a:lnTo>
                    <a:close/>
                  </a:path>
                </a:pathLst>
              </a:custGeom>
              <a:solidFill>
                <a:srgbClr val="F0F0CB">
                  <a:alpha val="446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7;p3"/>
              <p:cNvSpPr/>
              <p:nvPr/>
            </p:nvSpPr>
            <p:spPr>
              <a:xfrm>
                <a:off x="4519945" y="1498328"/>
                <a:ext cx="2241741" cy="2236604"/>
              </a:xfrm>
              <a:custGeom>
                <a:avLst/>
                <a:gdLst/>
                <a:ahLst/>
                <a:cxnLst/>
                <a:rect l="l" t="t" r="r" b="b"/>
                <a:pathLst>
                  <a:path w="23131" h="23078" extrusionOk="0">
                    <a:moveTo>
                      <a:pt x="11073" y="844"/>
                    </a:moveTo>
                    <a:lnTo>
                      <a:pt x="11031" y="5504"/>
                    </a:lnTo>
                    <a:cubicBezTo>
                      <a:pt x="9548" y="5512"/>
                      <a:pt x="8220" y="5671"/>
                      <a:pt x="7049" y="5919"/>
                    </a:cubicBezTo>
                    <a:cubicBezTo>
                      <a:pt x="6675" y="4581"/>
                      <a:pt x="6214" y="3455"/>
                      <a:pt x="5770" y="2557"/>
                    </a:cubicBezTo>
                    <a:cubicBezTo>
                      <a:pt x="7312" y="1555"/>
                      <a:pt x="9125" y="937"/>
                      <a:pt x="11073" y="844"/>
                    </a:cubicBezTo>
                    <a:close/>
                    <a:moveTo>
                      <a:pt x="11903" y="839"/>
                    </a:moveTo>
                    <a:cubicBezTo>
                      <a:pt x="13873" y="895"/>
                      <a:pt x="15709" y="1484"/>
                      <a:pt x="17274" y="2467"/>
                    </a:cubicBezTo>
                    <a:cubicBezTo>
                      <a:pt x="16777" y="3401"/>
                      <a:pt x="16254" y="4588"/>
                      <a:pt x="15830" y="6012"/>
                    </a:cubicBezTo>
                    <a:cubicBezTo>
                      <a:pt x="14645" y="5748"/>
                      <a:pt x="13320" y="5562"/>
                      <a:pt x="11863" y="5514"/>
                    </a:cubicBezTo>
                    <a:lnTo>
                      <a:pt x="11903" y="839"/>
                    </a:lnTo>
                    <a:close/>
                    <a:moveTo>
                      <a:pt x="5084" y="3044"/>
                    </a:moveTo>
                    <a:cubicBezTo>
                      <a:pt x="5485" y="3875"/>
                      <a:pt x="5898" y="4902"/>
                      <a:pt x="6238" y="6110"/>
                    </a:cubicBezTo>
                    <a:cubicBezTo>
                      <a:pt x="3924" y="6715"/>
                      <a:pt x="2308" y="7643"/>
                      <a:pt x="1389" y="8285"/>
                    </a:cubicBezTo>
                    <a:cubicBezTo>
                      <a:pt x="2062" y="6180"/>
                      <a:pt x="3370" y="4360"/>
                      <a:pt x="5084" y="3044"/>
                    </a:cubicBezTo>
                    <a:close/>
                    <a:moveTo>
                      <a:pt x="17963" y="2939"/>
                    </a:moveTo>
                    <a:cubicBezTo>
                      <a:pt x="19789" y="4296"/>
                      <a:pt x="21169" y="6219"/>
                      <a:pt x="21843" y="8444"/>
                    </a:cubicBezTo>
                    <a:cubicBezTo>
                      <a:pt x="20886" y="7830"/>
                      <a:pt x="19116" y="6864"/>
                      <a:pt x="16639" y="6208"/>
                    </a:cubicBezTo>
                    <a:cubicBezTo>
                      <a:pt x="17029" y="4905"/>
                      <a:pt x="17506" y="3810"/>
                      <a:pt x="17963" y="2939"/>
                    </a:cubicBezTo>
                    <a:close/>
                    <a:moveTo>
                      <a:pt x="6449" y="6922"/>
                    </a:moveTo>
                    <a:cubicBezTo>
                      <a:pt x="6738" y="8150"/>
                      <a:pt x="6942" y="9541"/>
                      <a:pt x="6982" y="11083"/>
                    </a:cubicBezTo>
                    <a:lnTo>
                      <a:pt x="898" y="11030"/>
                    </a:lnTo>
                    <a:cubicBezTo>
                      <a:pt x="921" y="10544"/>
                      <a:pt x="976" y="10065"/>
                      <a:pt x="1063" y="9597"/>
                    </a:cubicBezTo>
                    <a:cubicBezTo>
                      <a:pt x="1098" y="9564"/>
                      <a:pt x="2919" y="7853"/>
                      <a:pt x="6449" y="6922"/>
                    </a:cubicBezTo>
                    <a:close/>
                    <a:moveTo>
                      <a:pt x="11025" y="6335"/>
                    </a:moveTo>
                    <a:lnTo>
                      <a:pt x="10983" y="11118"/>
                    </a:lnTo>
                    <a:lnTo>
                      <a:pt x="7811" y="11090"/>
                    </a:lnTo>
                    <a:cubicBezTo>
                      <a:pt x="7772" y="9475"/>
                      <a:pt x="7563" y="8016"/>
                      <a:pt x="7259" y="6730"/>
                    </a:cubicBezTo>
                    <a:cubicBezTo>
                      <a:pt x="8368" y="6494"/>
                      <a:pt x="9624" y="6343"/>
                      <a:pt x="11025" y="6335"/>
                    </a:cubicBezTo>
                    <a:close/>
                    <a:moveTo>
                      <a:pt x="11855" y="6346"/>
                    </a:moveTo>
                    <a:cubicBezTo>
                      <a:pt x="13228" y="6393"/>
                      <a:pt x="14483" y="6571"/>
                      <a:pt x="15608" y="6821"/>
                    </a:cubicBezTo>
                    <a:cubicBezTo>
                      <a:pt x="15284" y="8101"/>
                      <a:pt x="15050" y="9547"/>
                      <a:pt x="14983" y="11153"/>
                    </a:cubicBezTo>
                    <a:lnTo>
                      <a:pt x="11813" y="11125"/>
                    </a:lnTo>
                    <a:lnTo>
                      <a:pt x="11855" y="6346"/>
                    </a:lnTo>
                    <a:close/>
                    <a:moveTo>
                      <a:pt x="16414" y="7018"/>
                    </a:moveTo>
                    <a:cubicBezTo>
                      <a:pt x="20000" y="7977"/>
                      <a:pt x="22059" y="9603"/>
                      <a:pt x="22132" y="9663"/>
                    </a:cubicBezTo>
                    <a:cubicBezTo>
                      <a:pt x="22222" y="10170"/>
                      <a:pt x="22277" y="10689"/>
                      <a:pt x="22291" y="11217"/>
                    </a:cubicBezTo>
                    <a:lnTo>
                      <a:pt x="15814" y="11161"/>
                    </a:lnTo>
                    <a:cubicBezTo>
                      <a:pt x="15879" y="9624"/>
                      <a:pt x="16104" y="8241"/>
                      <a:pt x="16414" y="7018"/>
                    </a:cubicBezTo>
                    <a:close/>
                    <a:moveTo>
                      <a:pt x="891" y="11861"/>
                    </a:moveTo>
                    <a:lnTo>
                      <a:pt x="6987" y="11914"/>
                    </a:lnTo>
                    <a:cubicBezTo>
                      <a:pt x="6965" y="13511"/>
                      <a:pt x="6761" y="14918"/>
                      <a:pt x="6460" y="16141"/>
                    </a:cubicBezTo>
                    <a:cubicBezTo>
                      <a:pt x="3031" y="15190"/>
                      <a:pt x="1205" y="13517"/>
                      <a:pt x="1041" y="13360"/>
                    </a:cubicBezTo>
                    <a:cubicBezTo>
                      <a:pt x="957" y="12870"/>
                      <a:pt x="907" y="12370"/>
                      <a:pt x="891" y="11861"/>
                    </a:cubicBezTo>
                    <a:close/>
                    <a:moveTo>
                      <a:pt x="15794" y="11991"/>
                    </a:moveTo>
                    <a:lnTo>
                      <a:pt x="22285" y="12048"/>
                    </a:lnTo>
                    <a:cubicBezTo>
                      <a:pt x="22259" y="12597"/>
                      <a:pt x="22192" y="13137"/>
                      <a:pt x="22086" y="13662"/>
                    </a:cubicBezTo>
                    <a:cubicBezTo>
                      <a:pt x="21891" y="13810"/>
                      <a:pt x="19788" y="15356"/>
                      <a:pt x="16245" y="16220"/>
                    </a:cubicBezTo>
                    <a:cubicBezTo>
                      <a:pt x="15966" y="14992"/>
                      <a:pt x="15787" y="13585"/>
                      <a:pt x="15794" y="11991"/>
                    </a:cubicBezTo>
                    <a:close/>
                    <a:moveTo>
                      <a:pt x="7817" y="11921"/>
                    </a:moveTo>
                    <a:lnTo>
                      <a:pt x="10976" y="11949"/>
                    </a:lnTo>
                    <a:lnTo>
                      <a:pt x="10933" y="16786"/>
                    </a:lnTo>
                    <a:cubicBezTo>
                      <a:pt x="9572" y="16754"/>
                      <a:pt x="8348" y="16589"/>
                      <a:pt x="7265" y="16345"/>
                    </a:cubicBezTo>
                    <a:cubicBezTo>
                      <a:pt x="7582" y="15063"/>
                      <a:pt x="7796" y="13590"/>
                      <a:pt x="7817" y="11921"/>
                    </a:cubicBezTo>
                    <a:close/>
                    <a:moveTo>
                      <a:pt x="11806" y="11956"/>
                    </a:moveTo>
                    <a:lnTo>
                      <a:pt x="14964" y="11984"/>
                    </a:lnTo>
                    <a:cubicBezTo>
                      <a:pt x="14956" y="13644"/>
                      <a:pt x="15141" y="15114"/>
                      <a:pt x="15433" y="16398"/>
                    </a:cubicBezTo>
                    <a:cubicBezTo>
                      <a:pt x="14328" y="16619"/>
                      <a:pt x="13102" y="16767"/>
                      <a:pt x="11764" y="16790"/>
                    </a:cubicBezTo>
                    <a:lnTo>
                      <a:pt x="11806" y="11956"/>
                    </a:lnTo>
                    <a:close/>
                    <a:moveTo>
                      <a:pt x="1355" y="14684"/>
                    </a:moveTo>
                    <a:lnTo>
                      <a:pt x="1355" y="14684"/>
                    </a:lnTo>
                    <a:cubicBezTo>
                      <a:pt x="2278" y="15350"/>
                      <a:pt x="3905" y="16312"/>
                      <a:pt x="6239" y="16953"/>
                    </a:cubicBezTo>
                    <a:cubicBezTo>
                      <a:pt x="5875" y="18164"/>
                      <a:pt x="5423" y="19163"/>
                      <a:pt x="4984" y="19957"/>
                    </a:cubicBezTo>
                    <a:cubicBezTo>
                      <a:pt x="3289" y="18623"/>
                      <a:pt x="2003" y="16792"/>
                      <a:pt x="1355" y="14684"/>
                    </a:cubicBezTo>
                    <a:close/>
                    <a:moveTo>
                      <a:pt x="21765" y="14880"/>
                    </a:moveTo>
                    <a:lnTo>
                      <a:pt x="21765" y="14880"/>
                    </a:lnTo>
                    <a:cubicBezTo>
                      <a:pt x="21040" y="17081"/>
                      <a:pt x="19620" y="18966"/>
                      <a:pt x="17769" y="20278"/>
                    </a:cubicBezTo>
                    <a:cubicBezTo>
                      <a:pt x="17305" y="19439"/>
                      <a:pt x="16824" y="18357"/>
                      <a:pt x="16452" y="17034"/>
                    </a:cubicBezTo>
                    <a:cubicBezTo>
                      <a:pt x="18969" y="16427"/>
                      <a:pt x="20780" y="15486"/>
                      <a:pt x="21765" y="14880"/>
                    </a:cubicBezTo>
                    <a:close/>
                    <a:moveTo>
                      <a:pt x="7045" y="17155"/>
                    </a:moveTo>
                    <a:cubicBezTo>
                      <a:pt x="8189" y="17412"/>
                      <a:pt x="9483" y="17585"/>
                      <a:pt x="10926" y="17617"/>
                    </a:cubicBezTo>
                    <a:lnTo>
                      <a:pt x="10886" y="22223"/>
                    </a:lnTo>
                    <a:cubicBezTo>
                      <a:pt x="8960" y="22097"/>
                      <a:pt x="7176" y="21460"/>
                      <a:pt x="5662" y="20449"/>
                    </a:cubicBezTo>
                    <a:cubicBezTo>
                      <a:pt x="6145" y="19590"/>
                      <a:pt x="6646" y="18493"/>
                      <a:pt x="7045" y="17155"/>
                    </a:cubicBezTo>
                    <a:close/>
                    <a:moveTo>
                      <a:pt x="15639" y="17212"/>
                    </a:moveTo>
                    <a:cubicBezTo>
                      <a:pt x="16041" y="18656"/>
                      <a:pt x="16567" y="19832"/>
                      <a:pt x="17072" y="20736"/>
                    </a:cubicBezTo>
                    <a:cubicBezTo>
                      <a:pt x="15500" y="21675"/>
                      <a:pt x="13669" y="22221"/>
                      <a:pt x="11716" y="22244"/>
                    </a:cubicBezTo>
                    <a:lnTo>
                      <a:pt x="11756" y="17620"/>
                    </a:lnTo>
                    <a:cubicBezTo>
                      <a:pt x="13177" y="17599"/>
                      <a:pt x="14473" y="17444"/>
                      <a:pt x="15639" y="17212"/>
                    </a:cubicBezTo>
                    <a:close/>
                    <a:moveTo>
                      <a:pt x="11590" y="0"/>
                    </a:moveTo>
                    <a:cubicBezTo>
                      <a:pt x="5274" y="0"/>
                      <a:pt x="108" y="5110"/>
                      <a:pt x="53" y="11439"/>
                    </a:cubicBezTo>
                    <a:cubicBezTo>
                      <a:pt x="0" y="17798"/>
                      <a:pt x="5128" y="23022"/>
                      <a:pt x="11491" y="23077"/>
                    </a:cubicBezTo>
                    <a:cubicBezTo>
                      <a:pt x="11526" y="23078"/>
                      <a:pt x="11560" y="23078"/>
                      <a:pt x="11595" y="23078"/>
                    </a:cubicBezTo>
                    <a:cubicBezTo>
                      <a:pt x="14638" y="23078"/>
                      <a:pt x="17506" y="21906"/>
                      <a:pt x="19680" y="19769"/>
                    </a:cubicBezTo>
                    <a:cubicBezTo>
                      <a:pt x="21878" y="17609"/>
                      <a:pt x="23103" y="14722"/>
                      <a:pt x="23130" y="11639"/>
                    </a:cubicBezTo>
                    <a:cubicBezTo>
                      <a:pt x="23130" y="11605"/>
                      <a:pt x="23130" y="11572"/>
                      <a:pt x="23130" y="11537"/>
                    </a:cubicBezTo>
                    <a:cubicBezTo>
                      <a:pt x="23130" y="5222"/>
                      <a:pt x="18021" y="55"/>
                      <a:pt x="11692" y="0"/>
                    </a:cubicBezTo>
                    <a:cubicBezTo>
                      <a:pt x="11658" y="0"/>
                      <a:pt x="11624" y="0"/>
                      <a:pt x="11590" y="0"/>
                    </a:cubicBezTo>
                    <a:close/>
                  </a:path>
                </a:pathLst>
              </a:custGeom>
              <a:solidFill>
                <a:srgbClr val="F0F0CB">
                  <a:alpha val="446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8" name="Google Shape;28;p3"/>
          <p:cNvSpPr txBox="1"/>
          <p:nvPr/>
        </p:nvSpPr>
        <p:spPr>
          <a:xfrm>
            <a:off x="584300" y="529356"/>
            <a:ext cx="2283300" cy="162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9" name="Google Shape;29;p3"/>
          <p:cNvSpPr txBox="1">
            <a:spLocks noGrp="1"/>
          </p:cNvSpPr>
          <p:nvPr>
            <p:ph type="title" hasCustomPrompt="1"/>
          </p:nvPr>
        </p:nvSpPr>
        <p:spPr>
          <a:xfrm>
            <a:off x="613875" y="1048225"/>
            <a:ext cx="2949000" cy="116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0" name="Google Shape;30;p3"/>
          <p:cNvSpPr txBox="1">
            <a:spLocks noGrp="1"/>
          </p:cNvSpPr>
          <p:nvPr>
            <p:ph type="title" idx="2"/>
          </p:nvPr>
        </p:nvSpPr>
        <p:spPr>
          <a:xfrm>
            <a:off x="613875" y="2519412"/>
            <a:ext cx="2949000" cy="49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1" name="Google Shape;31;p3"/>
          <p:cNvSpPr txBox="1">
            <a:spLocks noGrp="1"/>
          </p:cNvSpPr>
          <p:nvPr>
            <p:ph type="subTitle" idx="1"/>
          </p:nvPr>
        </p:nvSpPr>
        <p:spPr>
          <a:xfrm>
            <a:off x="613875" y="3116300"/>
            <a:ext cx="2949000" cy="8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Josefin Slab SemiBold"/>
                <a:ea typeface="Josefin Slab SemiBold"/>
                <a:cs typeface="Josefin Slab SemiBold"/>
                <a:sym typeface="Josefin Slab SemiBold"/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Josefin Slab SemiBold"/>
                <a:ea typeface="Josefin Slab SemiBold"/>
                <a:cs typeface="Josefin Slab SemiBold"/>
                <a:sym typeface="Josefin Slab SemiBold"/>
              </a:defRPr>
            </a:lvl2pPr>
            <a:lvl3pPr lvl="2"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Josefin Slab SemiBold"/>
                <a:ea typeface="Josefin Slab SemiBold"/>
                <a:cs typeface="Josefin Slab SemiBold"/>
                <a:sym typeface="Josefin Slab SemiBold"/>
              </a:defRPr>
            </a:lvl3pPr>
            <a:lvl4pPr lvl="3"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Josefin Slab SemiBold"/>
                <a:ea typeface="Josefin Slab SemiBold"/>
                <a:cs typeface="Josefin Slab SemiBold"/>
                <a:sym typeface="Josefin Slab SemiBold"/>
              </a:defRPr>
            </a:lvl4pPr>
            <a:lvl5pPr lvl="4"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Josefin Slab SemiBold"/>
                <a:ea typeface="Josefin Slab SemiBold"/>
                <a:cs typeface="Josefin Slab SemiBold"/>
                <a:sym typeface="Josefin Slab SemiBold"/>
              </a:defRPr>
            </a:lvl5pPr>
            <a:lvl6pPr lvl="5"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Josefin Slab SemiBold"/>
                <a:ea typeface="Josefin Slab SemiBold"/>
                <a:cs typeface="Josefin Slab SemiBold"/>
                <a:sym typeface="Josefin Slab SemiBold"/>
              </a:defRPr>
            </a:lvl6pPr>
            <a:lvl7pPr lvl="6"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Josefin Slab SemiBold"/>
                <a:ea typeface="Josefin Slab SemiBold"/>
                <a:cs typeface="Josefin Slab SemiBold"/>
                <a:sym typeface="Josefin Slab SemiBold"/>
              </a:defRPr>
            </a:lvl7pPr>
            <a:lvl8pPr lvl="7"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Josefin Slab SemiBold"/>
                <a:ea typeface="Josefin Slab SemiBold"/>
                <a:cs typeface="Josefin Slab SemiBold"/>
                <a:sym typeface="Josefin Slab SemiBold"/>
              </a:defRPr>
            </a:lvl8pPr>
            <a:lvl9pPr lvl="8">
              <a:spcBef>
                <a:spcPts val="1600"/>
              </a:spcBef>
              <a:spcAft>
                <a:spcPts val="1600"/>
              </a:spcAft>
              <a:buNone/>
              <a:defRPr sz="1400">
                <a:solidFill>
                  <a:schemeClr val="dk1"/>
                </a:solidFill>
                <a:latin typeface="Josefin Slab SemiBold"/>
                <a:ea typeface="Josefin Slab SemiBold"/>
                <a:cs typeface="Josefin Slab SemiBold"/>
                <a:sym typeface="Josefin Slab SemiBold"/>
              </a:defRPr>
            </a:lvl9pPr>
          </a:lstStyle>
          <a:p>
            <a:endParaRPr/>
          </a:p>
        </p:txBody>
      </p:sp>
      <p:grpSp>
        <p:nvGrpSpPr>
          <p:cNvPr id="32" name="Google Shape;32;p3"/>
          <p:cNvGrpSpPr/>
          <p:nvPr/>
        </p:nvGrpSpPr>
        <p:grpSpPr>
          <a:xfrm rot="1338409">
            <a:off x="4892436" y="988994"/>
            <a:ext cx="776835" cy="776885"/>
            <a:chOff x="3358750" y="196950"/>
            <a:chExt cx="388025" cy="388050"/>
          </a:xfrm>
        </p:grpSpPr>
        <p:sp>
          <p:nvSpPr>
            <p:cNvPr id="33" name="Google Shape;33;p3"/>
            <p:cNvSpPr/>
            <p:nvPr/>
          </p:nvSpPr>
          <p:spPr>
            <a:xfrm>
              <a:off x="3430075" y="335075"/>
              <a:ext cx="35550" cy="38175"/>
            </a:xfrm>
            <a:custGeom>
              <a:avLst/>
              <a:gdLst/>
              <a:ahLst/>
              <a:cxnLst/>
              <a:rect l="l" t="t" r="r" b="b"/>
              <a:pathLst>
                <a:path w="1422" h="1527" extrusionOk="0">
                  <a:moveTo>
                    <a:pt x="756" y="0"/>
                  </a:moveTo>
                  <a:cubicBezTo>
                    <a:pt x="669" y="0"/>
                    <a:pt x="587" y="14"/>
                    <a:pt x="510" y="41"/>
                  </a:cubicBezTo>
                  <a:cubicBezTo>
                    <a:pt x="415" y="72"/>
                    <a:pt x="332" y="119"/>
                    <a:pt x="260" y="180"/>
                  </a:cubicBezTo>
                  <a:cubicBezTo>
                    <a:pt x="188" y="241"/>
                    <a:pt x="130" y="316"/>
                    <a:pt x="85" y="402"/>
                  </a:cubicBezTo>
                  <a:cubicBezTo>
                    <a:pt x="41" y="489"/>
                    <a:pt x="15" y="584"/>
                    <a:pt x="8" y="687"/>
                  </a:cubicBezTo>
                  <a:cubicBezTo>
                    <a:pt x="1" y="807"/>
                    <a:pt x="14" y="916"/>
                    <a:pt x="46" y="1012"/>
                  </a:cubicBezTo>
                  <a:cubicBezTo>
                    <a:pt x="78" y="1108"/>
                    <a:pt x="125" y="1191"/>
                    <a:pt x="186" y="1260"/>
                  </a:cubicBezTo>
                  <a:cubicBezTo>
                    <a:pt x="247" y="1329"/>
                    <a:pt x="319" y="1384"/>
                    <a:pt x="404" y="1424"/>
                  </a:cubicBezTo>
                  <a:cubicBezTo>
                    <a:pt x="489" y="1463"/>
                    <a:pt x="579" y="1486"/>
                    <a:pt x="675" y="1492"/>
                  </a:cubicBezTo>
                  <a:cubicBezTo>
                    <a:pt x="689" y="1493"/>
                    <a:pt x="703" y="1493"/>
                    <a:pt x="717" y="1493"/>
                  </a:cubicBezTo>
                  <a:cubicBezTo>
                    <a:pt x="836" y="1493"/>
                    <a:pt x="946" y="1456"/>
                    <a:pt x="1046" y="1383"/>
                  </a:cubicBezTo>
                  <a:lnTo>
                    <a:pt x="1046" y="1383"/>
                  </a:lnTo>
                  <a:lnTo>
                    <a:pt x="1038" y="1505"/>
                  </a:lnTo>
                  <a:lnTo>
                    <a:pt x="1371" y="1527"/>
                  </a:lnTo>
                  <a:lnTo>
                    <a:pt x="1422" y="744"/>
                  </a:lnTo>
                  <a:lnTo>
                    <a:pt x="817" y="704"/>
                  </a:lnTo>
                  <a:lnTo>
                    <a:pt x="799" y="994"/>
                  </a:lnTo>
                  <a:lnTo>
                    <a:pt x="1054" y="1011"/>
                  </a:lnTo>
                  <a:cubicBezTo>
                    <a:pt x="964" y="1094"/>
                    <a:pt x="867" y="1136"/>
                    <a:pt x="761" y="1136"/>
                  </a:cubicBezTo>
                  <a:cubicBezTo>
                    <a:pt x="751" y="1136"/>
                    <a:pt x="742" y="1136"/>
                    <a:pt x="733" y="1136"/>
                  </a:cubicBezTo>
                  <a:cubicBezTo>
                    <a:pt x="682" y="1133"/>
                    <a:pt x="636" y="1120"/>
                    <a:pt x="596" y="1099"/>
                  </a:cubicBezTo>
                  <a:cubicBezTo>
                    <a:pt x="556" y="1078"/>
                    <a:pt x="522" y="1049"/>
                    <a:pt x="494" y="1013"/>
                  </a:cubicBezTo>
                  <a:cubicBezTo>
                    <a:pt x="467" y="978"/>
                    <a:pt x="446" y="936"/>
                    <a:pt x="433" y="888"/>
                  </a:cubicBezTo>
                  <a:cubicBezTo>
                    <a:pt x="419" y="840"/>
                    <a:pt x="414" y="786"/>
                    <a:pt x="418" y="729"/>
                  </a:cubicBezTo>
                  <a:cubicBezTo>
                    <a:pt x="421" y="672"/>
                    <a:pt x="434" y="620"/>
                    <a:pt x="453" y="573"/>
                  </a:cubicBezTo>
                  <a:cubicBezTo>
                    <a:pt x="473" y="527"/>
                    <a:pt x="498" y="488"/>
                    <a:pt x="530" y="455"/>
                  </a:cubicBezTo>
                  <a:cubicBezTo>
                    <a:pt x="561" y="422"/>
                    <a:pt x="597" y="397"/>
                    <a:pt x="639" y="380"/>
                  </a:cubicBezTo>
                  <a:cubicBezTo>
                    <a:pt x="673" y="366"/>
                    <a:pt x="709" y="359"/>
                    <a:pt x="749" y="359"/>
                  </a:cubicBezTo>
                  <a:cubicBezTo>
                    <a:pt x="757" y="359"/>
                    <a:pt x="765" y="360"/>
                    <a:pt x="773" y="360"/>
                  </a:cubicBezTo>
                  <a:cubicBezTo>
                    <a:pt x="838" y="365"/>
                    <a:pt x="898" y="386"/>
                    <a:pt x="954" y="425"/>
                  </a:cubicBezTo>
                  <a:cubicBezTo>
                    <a:pt x="1010" y="464"/>
                    <a:pt x="1050" y="513"/>
                    <a:pt x="1075" y="573"/>
                  </a:cubicBezTo>
                  <a:lnTo>
                    <a:pt x="1391" y="363"/>
                  </a:lnTo>
                  <a:cubicBezTo>
                    <a:pt x="1368" y="311"/>
                    <a:pt x="1336" y="265"/>
                    <a:pt x="1298" y="222"/>
                  </a:cubicBezTo>
                  <a:cubicBezTo>
                    <a:pt x="1259" y="180"/>
                    <a:pt x="1215" y="144"/>
                    <a:pt x="1164" y="112"/>
                  </a:cubicBezTo>
                  <a:cubicBezTo>
                    <a:pt x="1115" y="80"/>
                    <a:pt x="1060" y="55"/>
                    <a:pt x="1000" y="37"/>
                  </a:cubicBezTo>
                  <a:cubicBezTo>
                    <a:pt x="940" y="18"/>
                    <a:pt x="877" y="7"/>
                    <a:pt x="811" y="2"/>
                  </a:cubicBezTo>
                  <a:cubicBezTo>
                    <a:pt x="792" y="1"/>
                    <a:pt x="774" y="0"/>
                    <a:pt x="756" y="0"/>
                  </a:cubicBez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3"/>
            <p:cNvSpPr/>
            <p:nvPr/>
          </p:nvSpPr>
          <p:spPr>
            <a:xfrm>
              <a:off x="3469325" y="336775"/>
              <a:ext cx="28150" cy="38500"/>
            </a:xfrm>
            <a:custGeom>
              <a:avLst/>
              <a:gdLst/>
              <a:ahLst/>
              <a:cxnLst/>
              <a:rect l="l" t="t" r="r" b="b"/>
              <a:pathLst>
                <a:path w="1126" h="1540" extrusionOk="0">
                  <a:moveTo>
                    <a:pt x="96" y="1"/>
                  </a:moveTo>
                  <a:lnTo>
                    <a:pt x="0" y="1472"/>
                  </a:lnTo>
                  <a:lnTo>
                    <a:pt x="1049" y="1540"/>
                  </a:lnTo>
                  <a:lnTo>
                    <a:pt x="1072" y="1188"/>
                  </a:lnTo>
                  <a:lnTo>
                    <a:pt x="427" y="1146"/>
                  </a:lnTo>
                  <a:lnTo>
                    <a:pt x="442" y="914"/>
                  </a:lnTo>
                  <a:lnTo>
                    <a:pt x="977" y="949"/>
                  </a:lnTo>
                  <a:lnTo>
                    <a:pt x="998" y="621"/>
                  </a:lnTo>
                  <a:lnTo>
                    <a:pt x="464" y="586"/>
                  </a:lnTo>
                  <a:lnTo>
                    <a:pt x="477" y="380"/>
                  </a:lnTo>
                  <a:lnTo>
                    <a:pt x="1103" y="420"/>
                  </a:lnTo>
                  <a:lnTo>
                    <a:pt x="1126" y="68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3"/>
            <p:cNvSpPr/>
            <p:nvPr/>
          </p:nvSpPr>
          <p:spPr>
            <a:xfrm>
              <a:off x="3500250" y="338775"/>
              <a:ext cx="31800" cy="38900"/>
            </a:xfrm>
            <a:custGeom>
              <a:avLst/>
              <a:gdLst/>
              <a:ahLst/>
              <a:cxnLst/>
              <a:rect l="l" t="t" r="r" b="b"/>
              <a:pathLst>
                <a:path w="1272" h="1556" extrusionOk="0">
                  <a:moveTo>
                    <a:pt x="477" y="380"/>
                  </a:moveTo>
                  <a:lnTo>
                    <a:pt x="722" y="396"/>
                  </a:lnTo>
                  <a:cubicBezTo>
                    <a:pt x="746" y="397"/>
                    <a:pt x="771" y="412"/>
                    <a:pt x="793" y="441"/>
                  </a:cubicBezTo>
                  <a:cubicBezTo>
                    <a:pt x="817" y="469"/>
                    <a:pt x="827" y="509"/>
                    <a:pt x="823" y="560"/>
                  </a:cubicBezTo>
                  <a:cubicBezTo>
                    <a:pt x="821" y="609"/>
                    <a:pt x="807" y="648"/>
                    <a:pt x="784" y="674"/>
                  </a:cubicBezTo>
                  <a:cubicBezTo>
                    <a:pt x="762" y="699"/>
                    <a:pt x="740" y="711"/>
                    <a:pt x="716" y="711"/>
                  </a:cubicBezTo>
                  <a:cubicBezTo>
                    <a:pt x="715" y="711"/>
                    <a:pt x="713" y="711"/>
                    <a:pt x="711" y="711"/>
                  </a:cubicBezTo>
                  <a:lnTo>
                    <a:pt x="456" y="694"/>
                  </a:lnTo>
                  <a:lnTo>
                    <a:pt x="477" y="380"/>
                  </a:lnTo>
                  <a:close/>
                  <a:moveTo>
                    <a:pt x="96" y="1"/>
                  </a:moveTo>
                  <a:lnTo>
                    <a:pt x="1" y="1472"/>
                  </a:lnTo>
                  <a:lnTo>
                    <a:pt x="405" y="1498"/>
                  </a:lnTo>
                  <a:lnTo>
                    <a:pt x="434" y="1047"/>
                  </a:lnTo>
                  <a:lnTo>
                    <a:pt x="586" y="1057"/>
                  </a:lnTo>
                  <a:lnTo>
                    <a:pt x="815" y="1525"/>
                  </a:lnTo>
                  <a:lnTo>
                    <a:pt x="1271" y="1555"/>
                  </a:lnTo>
                  <a:lnTo>
                    <a:pt x="995" y="994"/>
                  </a:lnTo>
                  <a:cubicBezTo>
                    <a:pt x="1064" y="951"/>
                    <a:pt x="1120" y="894"/>
                    <a:pt x="1162" y="823"/>
                  </a:cubicBezTo>
                  <a:cubicBezTo>
                    <a:pt x="1205" y="751"/>
                    <a:pt x="1228" y="672"/>
                    <a:pt x="1233" y="587"/>
                  </a:cubicBezTo>
                  <a:cubicBezTo>
                    <a:pt x="1238" y="525"/>
                    <a:pt x="1229" y="462"/>
                    <a:pt x="1208" y="399"/>
                  </a:cubicBezTo>
                  <a:cubicBezTo>
                    <a:pt x="1188" y="336"/>
                    <a:pt x="1157" y="279"/>
                    <a:pt x="1116" y="229"/>
                  </a:cubicBezTo>
                  <a:cubicBezTo>
                    <a:pt x="1076" y="178"/>
                    <a:pt x="1027" y="136"/>
                    <a:pt x="968" y="102"/>
                  </a:cubicBezTo>
                  <a:cubicBezTo>
                    <a:pt x="909" y="69"/>
                    <a:pt x="843" y="50"/>
                    <a:pt x="772" y="45"/>
                  </a:cubicBezTo>
                  <a:lnTo>
                    <a:pt x="96" y="1"/>
                  </a:ln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3"/>
            <p:cNvSpPr/>
            <p:nvPr/>
          </p:nvSpPr>
          <p:spPr>
            <a:xfrm>
              <a:off x="3535225" y="341050"/>
              <a:ext cx="40350" cy="39275"/>
            </a:xfrm>
            <a:custGeom>
              <a:avLst/>
              <a:gdLst/>
              <a:ahLst/>
              <a:cxnLst/>
              <a:rect l="l" t="t" r="r" b="b"/>
              <a:pathLst>
                <a:path w="1614" h="1571" extrusionOk="0">
                  <a:moveTo>
                    <a:pt x="96" y="1"/>
                  </a:moveTo>
                  <a:lnTo>
                    <a:pt x="0" y="1472"/>
                  </a:lnTo>
                  <a:lnTo>
                    <a:pt x="405" y="1498"/>
                  </a:lnTo>
                  <a:lnTo>
                    <a:pt x="454" y="724"/>
                  </a:lnTo>
                  <a:lnTo>
                    <a:pt x="666" y="1284"/>
                  </a:lnTo>
                  <a:lnTo>
                    <a:pt x="881" y="1298"/>
                  </a:lnTo>
                  <a:lnTo>
                    <a:pt x="1163" y="769"/>
                  </a:lnTo>
                  <a:lnTo>
                    <a:pt x="1113" y="1544"/>
                  </a:lnTo>
                  <a:lnTo>
                    <a:pt x="1517" y="1571"/>
                  </a:lnTo>
                  <a:lnTo>
                    <a:pt x="1613" y="99"/>
                  </a:lnTo>
                  <a:lnTo>
                    <a:pt x="1174" y="71"/>
                  </a:lnTo>
                  <a:lnTo>
                    <a:pt x="810" y="742"/>
                  </a:lnTo>
                  <a:lnTo>
                    <a:pt x="537" y="30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3"/>
            <p:cNvSpPr/>
            <p:nvPr/>
          </p:nvSpPr>
          <p:spPr>
            <a:xfrm>
              <a:off x="3576200" y="344550"/>
              <a:ext cx="34800" cy="38250"/>
            </a:xfrm>
            <a:custGeom>
              <a:avLst/>
              <a:gdLst/>
              <a:ahLst/>
              <a:cxnLst/>
              <a:rect l="l" t="t" r="r" b="b"/>
              <a:pathLst>
                <a:path w="1392" h="1530" extrusionOk="0">
                  <a:moveTo>
                    <a:pt x="763" y="470"/>
                  </a:moveTo>
                  <a:lnTo>
                    <a:pt x="864" y="935"/>
                  </a:lnTo>
                  <a:lnTo>
                    <a:pt x="597" y="917"/>
                  </a:lnTo>
                  <a:lnTo>
                    <a:pt x="763" y="470"/>
                  </a:lnTo>
                  <a:close/>
                  <a:moveTo>
                    <a:pt x="608" y="0"/>
                  </a:moveTo>
                  <a:lnTo>
                    <a:pt x="0" y="1438"/>
                  </a:lnTo>
                  <a:lnTo>
                    <a:pt x="413" y="1466"/>
                  </a:lnTo>
                  <a:lnTo>
                    <a:pt x="519" y="1184"/>
                  </a:lnTo>
                  <a:lnTo>
                    <a:pt x="910" y="1209"/>
                  </a:lnTo>
                  <a:lnTo>
                    <a:pt x="981" y="1502"/>
                  </a:lnTo>
                  <a:lnTo>
                    <a:pt x="1391" y="1529"/>
                  </a:lnTo>
                  <a:lnTo>
                    <a:pt x="976" y="25"/>
                  </a:lnTo>
                  <a:lnTo>
                    <a:pt x="608" y="0"/>
                  </a:ln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3"/>
            <p:cNvSpPr/>
            <p:nvPr/>
          </p:nvSpPr>
          <p:spPr>
            <a:xfrm>
              <a:off x="3614025" y="346175"/>
              <a:ext cx="35150" cy="38925"/>
            </a:xfrm>
            <a:custGeom>
              <a:avLst/>
              <a:gdLst/>
              <a:ahLst/>
              <a:cxnLst/>
              <a:rect l="l" t="t" r="r" b="b"/>
              <a:pathLst>
                <a:path w="1406" h="1557" extrusionOk="0">
                  <a:moveTo>
                    <a:pt x="96" y="1"/>
                  </a:moveTo>
                  <a:lnTo>
                    <a:pt x="0" y="1472"/>
                  </a:lnTo>
                  <a:lnTo>
                    <a:pt x="405" y="1498"/>
                  </a:lnTo>
                  <a:lnTo>
                    <a:pt x="452" y="775"/>
                  </a:lnTo>
                  <a:lnTo>
                    <a:pt x="989" y="1536"/>
                  </a:lnTo>
                  <a:lnTo>
                    <a:pt x="1310" y="1557"/>
                  </a:lnTo>
                  <a:lnTo>
                    <a:pt x="1405" y="86"/>
                  </a:lnTo>
                  <a:lnTo>
                    <a:pt x="1002" y="59"/>
                  </a:lnTo>
                  <a:lnTo>
                    <a:pt x="953" y="808"/>
                  </a:lnTo>
                  <a:lnTo>
                    <a:pt x="411" y="21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3"/>
            <p:cNvSpPr/>
            <p:nvPr/>
          </p:nvSpPr>
          <p:spPr>
            <a:xfrm>
              <a:off x="3652000" y="348500"/>
              <a:ext cx="35250" cy="38275"/>
            </a:xfrm>
            <a:custGeom>
              <a:avLst/>
              <a:gdLst/>
              <a:ahLst/>
              <a:cxnLst/>
              <a:rect l="l" t="t" r="r" b="b"/>
              <a:pathLst>
                <a:path w="1410" h="1531" extrusionOk="0">
                  <a:moveTo>
                    <a:pt x="1" y="0"/>
                  </a:moveTo>
                  <a:lnTo>
                    <a:pt x="436" y="1012"/>
                  </a:lnTo>
                  <a:lnTo>
                    <a:pt x="405" y="1504"/>
                  </a:lnTo>
                  <a:lnTo>
                    <a:pt x="807" y="1530"/>
                  </a:lnTo>
                  <a:lnTo>
                    <a:pt x="838" y="1043"/>
                  </a:lnTo>
                  <a:lnTo>
                    <a:pt x="1410" y="91"/>
                  </a:lnTo>
                  <a:lnTo>
                    <a:pt x="971" y="63"/>
                  </a:lnTo>
                  <a:lnTo>
                    <a:pt x="660" y="681"/>
                  </a:lnTo>
                  <a:lnTo>
                    <a:pt x="438" y="2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3"/>
            <p:cNvSpPr/>
            <p:nvPr/>
          </p:nvSpPr>
          <p:spPr>
            <a:xfrm>
              <a:off x="3429325" y="381900"/>
              <a:ext cx="5325" cy="27850"/>
            </a:xfrm>
            <a:custGeom>
              <a:avLst/>
              <a:gdLst/>
              <a:ahLst/>
              <a:cxnLst/>
              <a:rect l="l" t="t" r="r" b="b"/>
              <a:pathLst>
                <a:path w="213" h="1114" extrusionOk="0">
                  <a:moveTo>
                    <a:pt x="72" y="0"/>
                  </a:moveTo>
                  <a:lnTo>
                    <a:pt x="1" y="1104"/>
                  </a:lnTo>
                  <a:lnTo>
                    <a:pt x="141" y="1114"/>
                  </a:lnTo>
                  <a:lnTo>
                    <a:pt x="212" y="10"/>
                  </a:lnTo>
                  <a:lnTo>
                    <a:pt x="72" y="0"/>
                  </a:ln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3439450" y="382550"/>
              <a:ext cx="25125" cy="29150"/>
            </a:xfrm>
            <a:custGeom>
              <a:avLst/>
              <a:gdLst/>
              <a:ahLst/>
              <a:cxnLst/>
              <a:rect l="l" t="t" r="r" b="b"/>
              <a:pathLst>
                <a:path w="1005" h="1166" extrusionOk="0">
                  <a:moveTo>
                    <a:pt x="72" y="1"/>
                  </a:moveTo>
                  <a:lnTo>
                    <a:pt x="0" y="1104"/>
                  </a:lnTo>
                  <a:lnTo>
                    <a:pt x="140" y="1114"/>
                  </a:lnTo>
                  <a:lnTo>
                    <a:pt x="195" y="271"/>
                  </a:lnTo>
                  <a:lnTo>
                    <a:pt x="815" y="1157"/>
                  </a:lnTo>
                  <a:lnTo>
                    <a:pt x="933" y="1165"/>
                  </a:lnTo>
                  <a:lnTo>
                    <a:pt x="1004" y="63"/>
                  </a:lnTo>
                  <a:lnTo>
                    <a:pt x="864" y="54"/>
                  </a:lnTo>
                  <a:lnTo>
                    <a:pt x="809" y="912"/>
                  </a:lnTo>
                  <a:lnTo>
                    <a:pt x="180" y="8"/>
                  </a:lnTo>
                  <a:lnTo>
                    <a:pt x="72" y="1"/>
                  </a:ln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3469375" y="384500"/>
              <a:ext cx="29150" cy="29400"/>
            </a:xfrm>
            <a:custGeom>
              <a:avLst/>
              <a:gdLst/>
              <a:ahLst/>
              <a:cxnLst/>
              <a:rect l="l" t="t" r="r" b="b"/>
              <a:pathLst>
                <a:path w="1166" h="1176" extrusionOk="0">
                  <a:moveTo>
                    <a:pt x="72" y="0"/>
                  </a:moveTo>
                  <a:lnTo>
                    <a:pt x="0" y="1104"/>
                  </a:lnTo>
                  <a:lnTo>
                    <a:pt x="140" y="1113"/>
                  </a:lnTo>
                  <a:lnTo>
                    <a:pt x="195" y="260"/>
                  </a:lnTo>
                  <a:lnTo>
                    <a:pt x="521" y="938"/>
                  </a:lnTo>
                  <a:lnTo>
                    <a:pt x="600" y="943"/>
                  </a:lnTo>
                  <a:lnTo>
                    <a:pt x="1009" y="313"/>
                  </a:lnTo>
                  <a:lnTo>
                    <a:pt x="954" y="1166"/>
                  </a:lnTo>
                  <a:lnTo>
                    <a:pt x="1094" y="1175"/>
                  </a:lnTo>
                  <a:lnTo>
                    <a:pt x="1166" y="72"/>
                  </a:lnTo>
                  <a:lnTo>
                    <a:pt x="1020" y="62"/>
                  </a:lnTo>
                  <a:lnTo>
                    <a:pt x="572" y="753"/>
                  </a:lnTo>
                  <a:lnTo>
                    <a:pt x="219" y="10"/>
                  </a:lnTo>
                  <a:lnTo>
                    <a:pt x="72" y="0"/>
                  </a:ln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3503325" y="386700"/>
              <a:ext cx="5325" cy="27850"/>
            </a:xfrm>
            <a:custGeom>
              <a:avLst/>
              <a:gdLst/>
              <a:ahLst/>
              <a:cxnLst/>
              <a:rect l="l" t="t" r="r" b="b"/>
              <a:pathLst>
                <a:path w="213" h="1114" extrusionOk="0">
                  <a:moveTo>
                    <a:pt x="72" y="0"/>
                  </a:moveTo>
                  <a:lnTo>
                    <a:pt x="1" y="1105"/>
                  </a:lnTo>
                  <a:lnTo>
                    <a:pt x="140" y="1114"/>
                  </a:lnTo>
                  <a:lnTo>
                    <a:pt x="212" y="10"/>
                  </a:lnTo>
                  <a:lnTo>
                    <a:pt x="72" y="0"/>
                  </a:ln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3512425" y="387875"/>
              <a:ext cx="24350" cy="28550"/>
            </a:xfrm>
            <a:custGeom>
              <a:avLst/>
              <a:gdLst/>
              <a:ahLst/>
              <a:cxnLst/>
              <a:rect l="l" t="t" r="r" b="b"/>
              <a:pathLst>
                <a:path w="974" h="1142" extrusionOk="0">
                  <a:moveTo>
                    <a:pt x="519" y="0"/>
                  </a:moveTo>
                  <a:cubicBezTo>
                    <a:pt x="459" y="0"/>
                    <a:pt x="402" y="11"/>
                    <a:pt x="347" y="33"/>
                  </a:cubicBezTo>
                  <a:cubicBezTo>
                    <a:pt x="283" y="59"/>
                    <a:pt x="225" y="96"/>
                    <a:pt x="176" y="145"/>
                  </a:cubicBezTo>
                  <a:cubicBezTo>
                    <a:pt x="127" y="193"/>
                    <a:pt x="88" y="249"/>
                    <a:pt x="58" y="315"/>
                  </a:cubicBezTo>
                  <a:cubicBezTo>
                    <a:pt x="28" y="380"/>
                    <a:pt x="10" y="449"/>
                    <a:pt x="5" y="524"/>
                  </a:cubicBezTo>
                  <a:cubicBezTo>
                    <a:pt x="1" y="596"/>
                    <a:pt x="10" y="666"/>
                    <a:pt x="31" y="735"/>
                  </a:cubicBezTo>
                  <a:cubicBezTo>
                    <a:pt x="53" y="804"/>
                    <a:pt x="86" y="867"/>
                    <a:pt x="127" y="922"/>
                  </a:cubicBezTo>
                  <a:cubicBezTo>
                    <a:pt x="170" y="977"/>
                    <a:pt x="221" y="1023"/>
                    <a:pt x="282" y="1059"/>
                  </a:cubicBezTo>
                  <a:cubicBezTo>
                    <a:pt x="342" y="1095"/>
                    <a:pt x="409" y="1116"/>
                    <a:pt x="483" y="1120"/>
                  </a:cubicBezTo>
                  <a:cubicBezTo>
                    <a:pt x="493" y="1121"/>
                    <a:pt x="503" y="1121"/>
                    <a:pt x="513" y="1121"/>
                  </a:cubicBezTo>
                  <a:cubicBezTo>
                    <a:pt x="628" y="1121"/>
                    <a:pt x="733" y="1075"/>
                    <a:pt x="829" y="985"/>
                  </a:cubicBezTo>
                  <a:lnTo>
                    <a:pt x="829" y="985"/>
                  </a:lnTo>
                  <a:lnTo>
                    <a:pt x="820" y="1135"/>
                  </a:lnTo>
                  <a:lnTo>
                    <a:pt x="938" y="1142"/>
                  </a:lnTo>
                  <a:lnTo>
                    <a:pt x="974" y="592"/>
                  </a:lnTo>
                  <a:lnTo>
                    <a:pt x="617" y="569"/>
                  </a:lnTo>
                  <a:lnTo>
                    <a:pt x="610" y="675"/>
                  </a:lnTo>
                  <a:lnTo>
                    <a:pt x="849" y="689"/>
                  </a:lnTo>
                  <a:lnTo>
                    <a:pt x="838" y="842"/>
                  </a:lnTo>
                  <a:cubicBezTo>
                    <a:pt x="741" y="945"/>
                    <a:pt x="637" y="996"/>
                    <a:pt x="526" y="996"/>
                  </a:cubicBezTo>
                  <a:cubicBezTo>
                    <a:pt x="518" y="996"/>
                    <a:pt x="510" y="996"/>
                    <a:pt x="502" y="995"/>
                  </a:cubicBezTo>
                  <a:cubicBezTo>
                    <a:pt x="447" y="992"/>
                    <a:pt x="397" y="977"/>
                    <a:pt x="352" y="951"/>
                  </a:cubicBezTo>
                  <a:cubicBezTo>
                    <a:pt x="307" y="925"/>
                    <a:pt x="269" y="891"/>
                    <a:pt x="237" y="849"/>
                  </a:cubicBezTo>
                  <a:cubicBezTo>
                    <a:pt x="205" y="807"/>
                    <a:pt x="182" y="759"/>
                    <a:pt x="165" y="705"/>
                  </a:cubicBezTo>
                  <a:cubicBezTo>
                    <a:pt x="148" y="652"/>
                    <a:pt x="142" y="595"/>
                    <a:pt x="147" y="537"/>
                  </a:cubicBezTo>
                  <a:cubicBezTo>
                    <a:pt x="150" y="481"/>
                    <a:pt x="162" y="427"/>
                    <a:pt x="183" y="376"/>
                  </a:cubicBezTo>
                  <a:cubicBezTo>
                    <a:pt x="204" y="325"/>
                    <a:pt x="232" y="280"/>
                    <a:pt x="267" y="242"/>
                  </a:cubicBezTo>
                  <a:cubicBezTo>
                    <a:pt x="302" y="205"/>
                    <a:pt x="342" y="175"/>
                    <a:pt x="390" y="153"/>
                  </a:cubicBezTo>
                  <a:cubicBezTo>
                    <a:pt x="430" y="136"/>
                    <a:pt x="473" y="126"/>
                    <a:pt x="519" y="126"/>
                  </a:cubicBezTo>
                  <a:cubicBezTo>
                    <a:pt x="527" y="126"/>
                    <a:pt x="536" y="126"/>
                    <a:pt x="545" y="127"/>
                  </a:cubicBezTo>
                  <a:cubicBezTo>
                    <a:pt x="613" y="132"/>
                    <a:pt x="674" y="151"/>
                    <a:pt x="726" y="186"/>
                  </a:cubicBezTo>
                  <a:cubicBezTo>
                    <a:pt x="780" y="220"/>
                    <a:pt x="821" y="270"/>
                    <a:pt x="850" y="337"/>
                  </a:cubicBezTo>
                  <a:lnTo>
                    <a:pt x="961" y="270"/>
                  </a:lnTo>
                  <a:cubicBezTo>
                    <a:pt x="930" y="195"/>
                    <a:pt x="881" y="134"/>
                    <a:pt x="815" y="85"/>
                  </a:cubicBezTo>
                  <a:cubicBezTo>
                    <a:pt x="749" y="36"/>
                    <a:pt x="663" y="8"/>
                    <a:pt x="556" y="1"/>
                  </a:cubicBezTo>
                  <a:cubicBezTo>
                    <a:pt x="544" y="1"/>
                    <a:pt x="532" y="0"/>
                    <a:pt x="519" y="0"/>
                  </a:cubicBez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3541175" y="389175"/>
              <a:ext cx="21500" cy="28975"/>
            </a:xfrm>
            <a:custGeom>
              <a:avLst/>
              <a:gdLst/>
              <a:ahLst/>
              <a:cxnLst/>
              <a:rect l="l" t="t" r="r" b="b"/>
              <a:pathLst>
                <a:path w="860" h="1159" extrusionOk="0">
                  <a:moveTo>
                    <a:pt x="204" y="134"/>
                  </a:moveTo>
                  <a:lnTo>
                    <a:pt x="529" y="155"/>
                  </a:lnTo>
                  <a:cubicBezTo>
                    <a:pt x="556" y="156"/>
                    <a:pt x="581" y="164"/>
                    <a:pt x="605" y="177"/>
                  </a:cubicBezTo>
                  <a:cubicBezTo>
                    <a:pt x="629" y="191"/>
                    <a:pt x="649" y="209"/>
                    <a:pt x="665" y="231"/>
                  </a:cubicBezTo>
                  <a:cubicBezTo>
                    <a:pt x="682" y="254"/>
                    <a:pt x="695" y="280"/>
                    <a:pt x="704" y="307"/>
                  </a:cubicBezTo>
                  <a:cubicBezTo>
                    <a:pt x="713" y="335"/>
                    <a:pt x="717" y="365"/>
                    <a:pt x="715" y="397"/>
                  </a:cubicBezTo>
                  <a:cubicBezTo>
                    <a:pt x="712" y="426"/>
                    <a:pt x="706" y="455"/>
                    <a:pt x="695" y="482"/>
                  </a:cubicBezTo>
                  <a:cubicBezTo>
                    <a:pt x="684" y="510"/>
                    <a:pt x="670" y="534"/>
                    <a:pt x="651" y="554"/>
                  </a:cubicBezTo>
                  <a:cubicBezTo>
                    <a:pt x="633" y="574"/>
                    <a:pt x="612" y="589"/>
                    <a:pt x="588" y="601"/>
                  </a:cubicBezTo>
                  <a:cubicBezTo>
                    <a:pt x="567" y="610"/>
                    <a:pt x="545" y="614"/>
                    <a:pt x="521" y="614"/>
                  </a:cubicBezTo>
                  <a:cubicBezTo>
                    <a:pt x="516" y="614"/>
                    <a:pt x="512" y="614"/>
                    <a:pt x="508" y="614"/>
                  </a:cubicBezTo>
                  <a:lnTo>
                    <a:pt x="175" y="592"/>
                  </a:lnTo>
                  <a:lnTo>
                    <a:pt x="204" y="134"/>
                  </a:lnTo>
                  <a:close/>
                  <a:moveTo>
                    <a:pt x="72" y="0"/>
                  </a:moveTo>
                  <a:lnTo>
                    <a:pt x="1" y="1104"/>
                  </a:lnTo>
                  <a:lnTo>
                    <a:pt x="140" y="1113"/>
                  </a:lnTo>
                  <a:lnTo>
                    <a:pt x="166" y="717"/>
                  </a:lnTo>
                  <a:lnTo>
                    <a:pt x="458" y="735"/>
                  </a:lnTo>
                  <a:lnTo>
                    <a:pt x="684" y="1148"/>
                  </a:lnTo>
                  <a:lnTo>
                    <a:pt x="843" y="1159"/>
                  </a:lnTo>
                  <a:lnTo>
                    <a:pt x="603" y="719"/>
                  </a:lnTo>
                  <a:cubicBezTo>
                    <a:pt x="639" y="712"/>
                    <a:pt x="672" y="699"/>
                    <a:pt x="702" y="679"/>
                  </a:cubicBezTo>
                  <a:cubicBezTo>
                    <a:pt x="732" y="661"/>
                    <a:pt x="758" y="637"/>
                    <a:pt x="780" y="610"/>
                  </a:cubicBezTo>
                  <a:cubicBezTo>
                    <a:pt x="801" y="582"/>
                    <a:pt x="819" y="551"/>
                    <a:pt x="833" y="515"/>
                  </a:cubicBezTo>
                  <a:cubicBezTo>
                    <a:pt x="846" y="480"/>
                    <a:pt x="854" y="444"/>
                    <a:pt x="856" y="405"/>
                  </a:cubicBezTo>
                  <a:cubicBezTo>
                    <a:pt x="859" y="362"/>
                    <a:pt x="853" y="319"/>
                    <a:pt x="840" y="276"/>
                  </a:cubicBezTo>
                  <a:cubicBezTo>
                    <a:pt x="826" y="232"/>
                    <a:pt x="805" y="193"/>
                    <a:pt x="778" y="157"/>
                  </a:cubicBezTo>
                  <a:cubicBezTo>
                    <a:pt x="750" y="122"/>
                    <a:pt x="717" y="93"/>
                    <a:pt x="677" y="70"/>
                  </a:cubicBezTo>
                  <a:cubicBezTo>
                    <a:pt x="637" y="47"/>
                    <a:pt x="594" y="34"/>
                    <a:pt x="545" y="31"/>
                  </a:cubicBezTo>
                  <a:lnTo>
                    <a:pt x="72" y="0"/>
                  </a:ln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3563800" y="391375"/>
              <a:ext cx="25550" cy="28550"/>
            </a:xfrm>
            <a:custGeom>
              <a:avLst/>
              <a:gdLst/>
              <a:ahLst/>
              <a:cxnLst/>
              <a:rect l="l" t="t" r="r" b="b"/>
              <a:pathLst>
                <a:path w="1022" h="1142" extrusionOk="0">
                  <a:moveTo>
                    <a:pt x="573" y="166"/>
                  </a:moveTo>
                  <a:lnTo>
                    <a:pt x="739" y="688"/>
                  </a:lnTo>
                  <a:lnTo>
                    <a:pt x="335" y="662"/>
                  </a:lnTo>
                  <a:lnTo>
                    <a:pt x="573" y="166"/>
                  </a:lnTo>
                  <a:close/>
                  <a:moveTo>
                    <a:pt x="524" y="0"/>
                  </a:moveTo>
                  <a:lnTo>
                    <a:pt x="0" y="1075"/>
                  </a:lnTo>
                  <a:lnTo>
                    <a:pt x="150" y="1085"/>
                  </a:lnTo>
                  <a:lnTo>
                    <a:pt x="300" y="770"/>
                  </a:lnTo>
                  <a:lnTo>
                    <a:pt x="763" y="799"/>
                  </a:lnTo>
                  <a:lnTo>
                    <a:pt x="873" y="1131"/>
                  </a:lnTo>
                  <a:lnTo>
                    <a:pt x="1022" y="1141"/>
                  </a:lnTo>
                  <a:lnTo>
                    <a:pt x="642" y="8"/>
                  </a:lnTo>
                  <a:lnTo>
                    <a:pt x="524" y="0"/>
                  </a:ln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3589350" y="392200"/>
              <a:ext cx="22775" cy="28475"/>
            </a:xfrm>
            <a:custGeom>
              <a:avLst/>
              <a:gdLst/>
              <a:ahLst/>
              <a:cxnLst/>
              <a:rect l="l" t="t" r="r" b="b"/>
              <a:pathLst>
                <a:path w="911" h="1139" extrusionOk="0">
                  <a:moveTo>
                    <a:pt x="9" y="0"/>
                  </a:moveTo>
                  <a:lnTo>
                    <a:pt x="1" y="124"/>
                  </a:lnTo>
                  <a:lnTo>
                    <a:pt x="381" y="150"/>
                  </a:lnTo>
                  <a:lnTo>
                    <a:pt x="319" y="1129"/>
                  </a:lnTo>
                  <a:lnTo>
                    <a:pt x="458" y="1138"/>
                  </a:lnTo>
                  <a:lnTo>
                    <a:pt x="522" y="159"/>
                  </a:lnTo>
                  <a:lnTo>
                    <a:pt x="903" y="183"/>
                  </a:lnTo>
                  <a:lnTo>
                    <a:pt x="911" y="59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3614275" y="393925"/>
              <a:ext cx="5325" cy="27825"/>
            </a:xfrm>
            <a:custGeom>
              <a:avLst/>
              <a:gdLst/>
              <a:ahLst/>
              <a:cxnLst/>
              <a:rect l="l" t="t" r="r" b="b"/>
              <a:pathLst>
                <a:path w="213" h="1113" extrusionOk="0">
                  <a:moveTo>
                    <a:pt x="72" y="0"/>
                  </a:moveTo>
                  <a:lnTo>
                    <a:pt x="1" y="1104"/>
                  </a:lnTo>
                  <a:lnTo>
                    <a:pt x="141" y="1113"/>
                  </a:lnTo>
                  <a:lnTo>
                    <a:pt x="212" y="9"/>
                  </a:lnTo>
                  <a:lnTo>
                    <a:pt x="72" y="0"/>
                  </a:ln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3623375" y="395075"/>
              <a:ext cx="26250" cy="28075"/>
            </a:xfrm>
            <a:custGeom>
              <a:avLst/>
              <a:gdLst/>
              <a:ahLst/>
              <a:cxnLst/>
              <a:rect l="l" t="t" r="r" b="b"/>
              <a:pathLst>
                <a:path w="1050" h="1123" extrusionOk="0">
                  <a:moveTo>
                    <a:pt x="529" y="128"/>
                  </a:moveTo>
                  <a:cubicBezTo>
                    <a:pt x="537" y="128"/>
                    <a:pt x="545" y="129"/>
                    <a:pt x="554" y="129"/>
                  </a:cubicBezTo>
                  <a:cubicBezTo>
                    <a:pt x="610" y="133"/>
                    <a:pt x="660" y="148"/>
                    <a:pt x="705" y="175"/>
                  </a:cubicBezTo>
                  <a:cubicBezTo>
                    <a:pt x="749" y="202"/>
                    <a:pt x="787" y="236"/>
                    <a:pt x="818" y="278"/>
                  </a:cubicBezTo>
                  <a:cubicBezTo>
                    <a:pt x="849" y="320"/>
                    <a:pt x="872" y="368"/>
                    <a:pt x="887" y="422"/>
                  </a:cubicBezTo>
                  <a:cubicBezTo>
                    <a:pt x="901" y="476"/>
                    <a:pt x="907" y="530"/>
                    <a:pt x="904" y="586"/>
                  </a:cubicBezTo>
                  <a:cubicBezTo>
                    <a:pt x="900" y="639"/>
                    <a:pt x="888" y="690"/>
                    <a:pt x="868" y="741"/>
                  </a:cubicBezTo>
                  <a:cubicBezTo>
                    <a:pt x="847" y="792"/>
                    <a:pt x="819" y="837"/>
                    <a:pt x="784" y="876"/>
                  </a:cubicBezTo>
                  <a:cubicBezTo>
                    <a:pt x="748" y="915"/>
                    <a:pt x="706" y="945"/>
                    <a:pt x="658" y="967"/>
                  </a:cubicBezTo>
                  <a:cubicBezTo>
                    <a:pt x="617" y="987"/>
                    <a:pt x="571" y="996"/>
                    <a:pt x="522" y="996"/>
                  </a:cubicBezTo>
                  <a:cubicBezTo>
                    <a:pt x="514" y="996"/>
                    <a:pt x="506" y="996"/>
                    <a:pt x="498" y="995"/>
                  </a:cubicBezTo>
                  <a:cubicBezTo>
                    <a:pt x="440" y="992"/>
                    <a:pt x="390" y="976"/>
                    <a:pt x="344" y="950"/>
                  </a:cubicBezTo>
                  <a:cubicBezTo>
                    <a:pt x="300" y="923"/>
                    <a:pt x="261" y="888"/>
                    <a:pt x="231" y="845"/>
                  </a:cubicBezTo>
                  <a:cubicBezTo>
                    <a:pt x="200" y="802"/>
                    <a:pt x="178" y="754"/>
                    <a:pt x="163" y="701"/>
                  </a:cubicBezTo>
                  <a:cubicBezTo>
                    <a:pt x="149" y="648"/>
                    <a:pt x="142" y="593"/>
                    <a:pt x="147" y="537"/>
                  </a:cubicBezTo>
                  <a:cubicBezTo>
                    <a:pt x="150" y="483"/>
                    <a:pt x="163" y="430"/>
                    <a:pt x="183" y="380"/>
                  </a:cubicBezTo>
                  <a:cubicBezTo>
                    <a:pt x="204" y="329"/>
                    <a:pt x="232" y="284"/>
                    <a:pt x="267" y="247"/>
                  </a:cubicBezTo>
                  <a:cubicBezTo>
                    <a:pt x="303" y="209"/>
                    <a:pt x="345" y="178"/>
                    <a:pt x="393" y="156"/>
                  </a:cubicBezTo>
                  <a:cubicBezTo>
                    <a:pt x="434" y="137"/>
                    <a:pt x="480" y="128"/>
                    <a:pt x="529" y="128"/>
                  </a:cubicBezTo>
                  <a:close/>
                  <a:moveTo>
                    <a:pt x="531" y="1"/>
                  </a:moveTo>
                  <a:cubicBezTo>
                    <a:pt x="469" y="1"/>
                    <a:pt x="410" y="12"/>
                    <a:pt x="353" y="35"/>
                  </a:cubicBezTo>
                  <a:cubicBezTo>
                    <a:pt x="287" y="61"/>
                    <a:pt x="230" y="99"/>
                    <a:pt x="180" y="147"/>
                  </a:cubicBezTo>
                  <a:cubicBezTo>
                    <a:pt x="129" y="196"/>
                    <a:pt x="89" y="253"/>
                    <a:pt x="59" y="319"/>
                  </a:cubicBezTo>
                  <a:cubicBezTo>
                    <a:pt x="27" y="385"/>
                    <a:pt x="10" y="454"/>
                    <a:pt x="5" y="528"/>
                  </a:cubicBezTo>
                  <a:cubicBezTo>
                    <a:pt x="0" y="598"/>
                    <a:pt x="9" y="668"/>
                    <a:pt x="29" y="737"/>
                  </a:cubicBezTo>
                  <a:cubicBezTo>
                    <a:pt x="49" y="806"/>
                    <a:pt x="80" y="868"/>
                    <a:pt x="123" y="924"/>
                  </a:cubicBezTo>
                  <a:cubicBezTo>
                    <a:pt x="165" y="979"/>
                    <a:pt x="217" y="1024"/>
                    <a:pt x="279" y="1060"/>
                  </a:cubicBezTo>
                  <a:cubicBezTo>
                    <a:pt x="341" y="1096"/>
                    <a:pt x="410" y="1116"/>
                    <a:pt x="488" y="1121"/>
                  </a:cubicBezTo>
                  <a:cubicBezTo>
                    <a:pt x="500" y="1122"/>
                    <a:pt x="512" y="1122"/>
                    <a:pt x="523" y="1122"/>
                  </a:cubicBezTo>
                  <a:cubicBezTo>
                    <a:pt x="585" y="1122"/>
                    <a:pt x="643" y="1111"/>
                    <a:pt x="699" y="1089"/>
                  </a:cubicBezTo>
                  <a:cubicBezTo>
                    <a:pt x="764" y="1062"/>
                    <a:pt x="822" y="1025"/>
                    <a:pt x="871" y="977"/>
                  </a:cubicBezTo>
                  <a:cubicBezTo>
                    <a:pt x="920" y="928"/>
                    <a:pt x="961" y="871"/>
                    <a:pt x="991" y="806"/>
                  </a:cubicBezTo>
                  <a:cubicBezTo>
                    <a:pt x="1023" y="740"/>
                    <a:pt x="1040" y="670"/>
                    <a:pt x="1045" y="597"/>
                  </a:cubicBezTo>
                  <a:cubicBezTo>
                    <a:pt x="1050" y="527"/>
                    <a:pt x="1042" y="458"/>
                    <a:pt x="1021" y="390"/>
                  </a:cubicBezTo>
                  <a:cubicBezTo>
                    <a:pt x="1001" y="321"/>
                    <a:pt x="969" y="259"/>
                    <a:pt x="926" y="203"/>
                  </a:cubicBezTo>
                  <a:cubicBezTo>
                    <a:pt x="885" y="147"/>
                    <a:pt x="833" y="101"/>
                    <a:pt x="772" y="64"/>
                  </a:cubicBezTo>
                  <a:cubicBezTo>
                    <a:pt x="711" y="28"/>
                    <a:pt x="641" y="7"/>
                    <a:pt x="563" y="2"/>
                  </a:cubicBezTo>
                  <a:cubicBezTo>
                    <a:pt x="552" y="1"/>
                    <a:pt x="542" y="1"/>
                    <a:pt x="531" y="1"/>
                  </a:cubicBez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3653450" y="396450"/>
              <a:ext cx="25125" cy="29150"/>
            </a:xfrm>
            <a:custGeom>
              <a:avLst/>
              <a:gdLst/>
              <a:ahLst/>
              <a:cxnLst/>
              <a:rect l="l" t="t" r="r" b="b"/>
              <a:pathLst>
                <a:path w="1005" h="1166" extrusionOk="0">
                  <a:moveTo>
                    <a:pt x="72" y="1"/>
                  </a:moveTo>
                  <a:lnTo>
                    <a:pt x="0" y="1104"/>
                  </a:lnTo>
                  <a:lnTo>
                    <a:pt x="140" y="1114"/>
                  </a:lnTo>
                  <a:lnTo>
                    <a:pt x="195" y="271"/>
                  </a:lnTo>
                  <a:lnTo>
                    <a:pt x="815" y="1158"/>
                  </a:lnTo>
                  <a:lnTo>
                    <a:pt x="933" y="1165"/>
                  </a:lnTo>
                  <a:lnTo>
                    <a:pt x="1004" y="64"/>
                  </a:lnTo>
                  <a:lnTo>
                    <a:pt x="865" y="54"/>
                  </a:lnTo>
                  <a:lnTo>
                    <a:pt x="809" y="912"/>
                  </a:lnTo>
                  <a:lnTo>
                    <a:pt x="181" y="8"/>
                  </a:lnTo>
                  <a:lnTo>
                    <a:pt x="72" y="1"/>
                  </a:ln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3473525" y="436200"/>
              <a:ext cx="20475" cy="23025"/>
            </a:xfrm>
            <a:custGeom>
              <a:avLst/>
              <a:gdLst/>
              <a:ahLst/>
              <a:cxnLst/>
              <a:rect l="l" t="t" r="r" b="b"/>
              <a:pathLst>
                <a:path w="819" h="921" extrusionOk="0">
                  <a:moveTo>
                    <a:pt x="461" y="106"/>
                  </a:moveTo>
                  <a:lnTo>
                    <a:pt x="612" y="559"/>
                  </a:lnTo>
                  <a:lnTo>
                    <a:pt x="250" y="535"/>
                  </a:lnTo>
                  <a:lnTo>
                    <a:pt x="461" y="106"/>
                  </a:lnTo>
                  <a:close/>
                  <a:moveTo>
                    <a:pt x="431" y="1"/>
                  </a:moveTo>
                  <a:lnTo>
                    <a:pt x="0" y="869"/>
                  </a:lnTo>
                  <a:lnTo>
                    <a:pt x="94" y="875"/>
                  </a:lnTo>
                  <a:lnTo>
                    <a:pt x="227" y="603"/>
                  </a:lnTo>
                  <a:lnTo>
                    <a:pt x="628" y="629"/>
                  </a:lnTo>
                  <a:lnTo>
                    <a:pt x="725" y="916"/>
                  </a:lnTo>
                  <a:lnTo>
                    <a:pt x="818" y="921"/>
                  </a:lnTo>
                  <a:lnTo>
                    <a:pt x="506" y="5"/>
                  </a:lnTo>
                  <a:lnTo>
                    <a:pt x="431" y="1"/>
                  </a:ln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3500925" y="437375"/>
              <a:ext cx="17100" cy="23400"/>
            </a:xfrm>
            <a:custGeom>
              <a:avLst/>
              <a:gdLst/>
              <a:ahLst/>
              <a:cxnLst/>
              <a:rect l="l" t="t" r="r" b="b"/>
              <a:pathLst>
                <a:path w="684" h="936" extrusionOk="0">
                  <a:moveTo>
                    <a:pt x="141" y="84"/>
                  </a:moveTo>
                  <a:lnTo>
                    <a:pt x="425" y="103"/>
                  </a:lnTo>
                  <a:cubicBezTo>
                    <a:pt x="449" y="104"/>
                    <a:pt x="472" y="111"/>
                    <a:pt x="494" y="123"/>
                  </a:cubicBezTo>
                  <a:cubicBezTo>
                    <a:pt x="516" y="136"/>
                    <a:pt x="534" y="152"/>
                    <a:pt x="549" y="171"/>
                  </a:cubicBezTo>
                  <a:cubicBezTo>
                    <a:pt x="564" y="190"/>
                    <a:pt x="576" y="213"/>
                    <a:pt x="584" y="238"/>
                  </a:cubicBezTo>
                  <a:cubicBezTo>
                    <a:pt x="592" y="264"/>
                    <a:pt x="595" y="290"/>
                    <a:pt x="594" y="317"/>
                  </a:cubicBezTo>
                  <a:cubicBezTo>
                    <a:pt x="592" y="343"/>
                    <a:pt x="586" y="368"/>
                    <a:pt x="575" y="393"/>
                  </a:cubicBezTo>
                  <a:cubicBezTo>
                    <a:pt x="566" y="416"/>
                    <a:pt x="553" y="437"/>
                    <a:pt x="536" y="456"/>
                  </a:cubicBezTo>
                  <a:cubicBezTo>
                    <a:pt x="520" y="474"/>
                    <a:pt x="501" y="488"/>
                    <a:pt x="478" y="498"/>
                  </a:cubicBezTo>
                  <a:cubicBezTo>
                    <a:pt x="460" y="506"/>
                    <a:pt x="440" y="510"/>
                    <a:pt x="419" y="510"/>
                  </a:cubicBezTo>
                  <a:cubicBezTo>
                    <a:pt x="415" y="510"/>
                    <a:pt x="411" y="510"/>
                    <a:pt x="407" y="510"/>
                  </a:cubicBezTo>
                  <a:lnTo>
                    <a:pt x="115" y="492"/>
                  </a:lnTo>
                  <a:lnTo>
                    <a:pt x="141" y="84"/>
                  </a:lnTo>
                  <a:close/>
                  <a:moveTo>
                    <a:pt x="58" y="1"/>
                  </a:moveTo>
                  <a:lnTo>
                    <a:pt x="1" y="892"/>
                  </a:lnTo>
                  <a:lnTo>
                    <a:pt x="89" y="898"/>
                  </a:lnTo>
                  <a:lnTo>
                    <a:pt x="110" y="569"/>
                  </a:lnTo>
                  <a:lnTo>
                    <a:pt x="374" y="586"/>
                  </a:lnTo>
                  <a:lnTo>
                    <a:pt x="562" y="929"/>
                  </a:lnTo>
                  <a:lnTo>
                    <a:pt x="662" y="935"/>
                  </a:lnTo>
                  <a:lnTo>
                    <a:pt x="465" y="577"/>
                  </a:lnTo>
                  <a:cubicBezTo>
                    <a:pt x="496" y="573"/>
                    <a:pt x="524" y="564"/>
                    <a:pt x="549" y="549"/>
                  </a:cubicBezTo>
                  <a:cubicBezTo>
                    <a:pt x="574" y="534"/>
                    <a:pt x="596" y="516"/>
                    <a:pt x="615" y="492"/>
                  </a:cubicBezTo>
                  <a:cubicBezTo>
                    <a:pt x="634" y="470"/>
                    <a:pt x="649" y="444"/>
                    <a:pt x="661" y="415"/>
                  </a:cubicBezTo>
                  <a:cubicBezTo>
                    <a:pt x="672" y="386"/>
                    <a:pt x="679" y="355"/>
                    <a:pt x="681" y="322"/>
                  </a:cubicBezTo>
                  <a:cubicBezTo>
                    <a:pt x="683" y="288"/>
                    <a:pt x="679" y="254"/>
                    <a:pt x="669" y="219"/>
                  </a:cubicBezTo>
                  <a:cubicBezTo>
                    <a:pt x="657" y="185"/>
                    <a:pt x="641" y="154"/>
                    <a:pt x="620" y="126"/>
                  </a:cubicBezTo>
                  <a:cubicBezTo>
                    <a:pt x="598" y="98"/>
                    <a:pt x="571" y="75"/>
                    <a:pt x="540" y="57"/>
                  </a:cubicBezTo>
                  <a:cubicBezTo>
                    <a:pt x="509" y="38"/>
                    <a:pt x="474" y="28"/>
                    <a:pt x="436" y="25"/>
                  </a:cubicBezTo>
                  <a:lnTo>
                    <a:pt x="58" y="1"/>
                  </a:ln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3525200" y="438950"/>
              <a:ext cx="17100" cy="23400"/>
            </a:xfrm>
            <a:custGeom>
              <a:avLst/>
              <a:gdLst/>
              <a:ahLst/>
              <a:cxnLst/>
              <a:rect l="l" t="t" r="r" b="b"/>
              <a:pathLst>
                <a:path w="684" h="936" extrusionOk="0">
                  <a:moveTo>
                    <a:pt x="141" y="85"/>
                  </a:moveTo>
                  <a:lnTo>
                    <a:pt x="426" y="103"/>
                  </a:lnTo>
                  <a:cubicBezTo>
                    <a:pt x="449" y="105"/>
                    <a:pt x="473" y="112"/>
                    <a:pt x="494" y="124"/>
                  </a:cubicBezTo>
                  <a:cubicBezTo>
                    <a:pt x="516" y="136"/>
                    <a:pt x="534" y="152"/>
                    <a:pt x="549" y="171"/>
                  </a:cubicBezTo>
                  <a:cubicBezTo>
                    <a:pt x="564" y="191"/>
                    <a:pt x="576" y="213"/>
                    <a:pt x="584" y="238"/>
                  </a:cubicBezTo>
                  <a:cubicBezTo>
                    <a:pt x="592" y="264"/>
                    <a:pt x="595" y="290"/>
                    <a:pt x="593" y="317"/>
                  </a:cubicBezTo>
                  <a:cubicBezTo>
                    <a:pt x="592" y="344"/>
                    <a:pt x="586" y="369"/>
                    <a:pt x="576" y="393"/>
                  </a:cubicBezTo>
                  <a:cubicBezTo>
                    <a:pt x="566" y="416"/>
                    <a:pt x="552" y="437"/>
                    <a:pt x="536" y="456"/>
                  </a:cubicBezTo>
                  <a:cubicBezTo>
                    <a:pt x="520" y="474"/>
                    <a:pt x="501" y="488"/>
                    <a:pt x="478" y="498"/>
                  </a:cubicBezTo>
                  <a:cubicBezTo>
                    <a:pt x="460" y="507"/>
                    <a:pt x="440" y="511"/>
                    <a:pt x="418" y="511"/>
                  </a:cubicBezTo>
                  <a:cubicBezTo>
                    <a:pt x="414" y="511"/>
                    <a:pt x="410" y="511"/>
                    <a:pt x="407" y="511"/>
                  </a:cubicBezTo>
                  <a:lnTo>
                    <a:pt x="115" y="491"/>
                  </a:lnTo>
                  <a:lnTo>
                    <a:pt x="141" y="85"/>
                  </a:lnTo>
                  <a:close/>
                  <a:moveTo>
                    <a:pt x="58" y="1"/>
                  </a:moveTo>
                  <a:lnTo>
                    <a:pt x="1" y="892"/>
                  </a:lnTo>
                  <a:lnTo>
                    <a:pt x="89" y="898"/>
                  </a:lnTo>
                  <a:lnTo>
                    <a:pt x="110" y="569"/>
                  </a:lnTo>
                  <a:lnTo>
                    <a:pt x="373" y="587"/>
                  </a:lnTo>
                  <a:lnTo>
                    <a:pt x="562" y="929"/>
                  </a:lnTo>
                  <a:lnTo>
                    <a:pt x="662" y="936"/>
                  </a:lnTo>
                  <a:lnTo>
                    <a:pt x="465" y="577"/>
                  </a:lnTo>
                  <a:cubicBezTo>
                    <a:pt x="496" y="574"/>
                    <a:pt x="524" y="564"/>
                    <a:pt x="549" y="549"/>
                  </a:cubicBezTo>
                  <a:cubicBezTo>
                    <a:pt x="574" y="534"/>
                    <a:pt x="596" y="516"/>
                    <a:pt x="615" y="493"/>
                  </a:cubicBezTo>
                  <a:cubicBezTo>
                    <a:pt x="634" y="470"/>
                    <a:pt x="649" y="444"/>
                    <a:pt x="661" y="415"/>
                  </a:cubicBezTo>
                  <a:cubicBezTo>
                    <a:pt x="672" y="386"/>
                    <a:pt x="679" y="355"/>
                    <a:pt x="681" y="323"/>
                  </a:cubicBezTo>
                  <a:cubicBezTo>
                    <a:pt x="683" y="288"/>
                    <a:pt x="679" y="254"/>
                    <a:pt x="669" y="220"/>
                  </a:cubicBezTo>
                  <a:cubicBezTo>
                    <a:pt x="657" y="185"/>
                    <a:pt x="642" y="154"/>
                    <a:pt x="620" y="126"/>
                  </a:cubicBezTo>
                  <a:cubicBezTo>
                    <a:pt x="598" y="99"/>
                    <a:pt x="572" y="75"/>
                    <a:pt x="540" y="57"/>
                  </a:cubicBezTo>
                  <a:cubicBezTo>
                    <a:pt x="509" y="38"/>
                    <a:pt x="474" y="28"/>
                    <a:pt x="435" y="25"/>
                  </a:cubicBezTo>
                  <a:lnTo>
                    <a:pt x="58" y="1"/>
                  </a:ln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3549475" y="440525"/>
              <a:ext cx="3675" cy="22475"/>
            </a:xfrm>
            <a:custGeom>
              <a:avLst/>
              <a:gdLst/>
              <a:ahLst/>
              <a:cxnLst/>
              <a:rect l="l" t="t" r="r" b="b"/>
              <a:pathLst>
                <a:path w="147" h="899" extrusionOk="0">
                  <a:moveTo>
                    <a:pt x="59" y="1"/>
                  </a:moveTo>
                  <a:lnTo>
                    <a:pt x="1" y="893"/>
                  </a:lnTo>
                  <a:lnTo>
                    <a:pt x="89" y="898"/>
                  </a:lnTo>
                  <a:lnTo>
                    <a:pt x="146" y="7"/>
                  </a:lnTo>
                  <a:lnTo>
                    <a:pt x="59" y="1"/>
                  </a:ln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3560100" y="441150"/>
              <a:ext cx="20525" cy="23025"/>
            </a:xfrm>
            <a:custGeom>
              <a:avLst/>
              <a:gdLst/>
              <a:ahLst/>
              <a:cxnLst/>
              <a:rect l="l" t="t" r="r" b="b"/>
              <a:pathLst>
                <a:path w="821" h="921" extrusionOk="0">
                  <a:moveTo>
                    <a:pt x="1" y="0"/>
                  </a:moveTo>
                  <a:lnTo>
                    <a:pt x="314" y="916"/>
                  </a:lnTo>
                  <a:lnTo>
                    <a:pt x="391" y="920"/>
                  </a:lnTo>
                  <a:lnTo>
                    <a:pt x="821" y="53"/>
                  </a:lnTo>
                  <a:lnTo>
                    <a:pt x="729" y="47"/>
                  </a:lnTo>
                  <a:lnTo>
                    <a:pt x="360" y="809"/>
                  </a:lnTo>
                  <a:lnTo>
                    <a:pt x="92" y="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3586125" y="442900"/>
              <a:ext cx="16175" cy="23300"/>
            </a:xfrm>
            <a:custGeom>
              <a:avLst/>
              <a:gdLst/>
              <a:ahLst/>
              <a:cxnLst/>
              <a:rect l="l" t="t" r="r" b="b"/>
              <a:pathLst>
                <a:path w="647" h="932" extrusionOk="0">
                  <a:moveTo>
                    <a:pt x="59" y="1"/>
                  </a:moveTo>
                  <a:lnTo>
                    <a:pt x="1" y="893"/>
                  </a:lnTo>
                  <a:lnTo>
                    <a:pt x="600" y="932"/>
                  </a:lnTo>
                  <a:lnTo>
                    <a:pt x="605" y="854"/>
                  </a:lnTo>
                  <a:lnTo>
                    <a:pt x="94" y="821"/>
                  </a:lnTo>
                  <a:lnTo>
                    <a:pt x="116" y="480"/>
                  </a:lnTo>
                  <a:lnTo>
                    <a:pt x="551" y="509"/>
                  </a:lnTo>
                  <a:lnTo>
                    <a:pt x="557" y="435"/>
                  </a:lnTo>
                  <a:lnTo>
                    <a:pt x="121" y="406"/>
                  </a:lnTo>
                  <a:lnTo>
                    <a:pt x="142" y="85"/>
                  </a:lnTo>
                  <a:lnTo>
                    <a:pt x="641" y="117"/>
                  </a:lnTo>
                  <a:lnTo>
                    <a:pt x="647" y="39"/>
                  </a:lnTo>
                  <a:lnTo>
                    <a:pt x="59" y="1"/>
                  </a:ln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3609025" y="444400"/>
              <a:ext cx="19100" cy="22850"/>
            </a:xfrm>
            <a:custGeom>
              <a:avLst/>
              <a:gdLst/>
              <a:ahLst/>
              <a:cxnLst/>
              <a:rect l="l" t="t" r="r" b="b"/>
              <a:pathLst>
                <a:path w="764" h="914" extrusionOk="0">
                  <a:moveTo>
                    <a:pt x="141" y="84"/>
                  </a:moveTo>
                  <a:lnTo>
                    <a:pt x="356" y="98"/>
                  </a:lnTo>
                  <a:cubicBezTo>
                    <a:pt x="411" y="101"/>
                    <a:pt x="458" y="114"/>
                    <a:pt x="499" y="135"/>
                  </a:cubicBezTo>
                  <a:cubicBezTo>
                    <a:pt x="539" y="156"/>
                    <a:pt x="573" y="183"/>
                    <a:pt x="600" y="218"/>
                  </a:cubicBezTo>
                  <a:cubicBezTo>
                    <a:pt x="626" y="252"/>
                    <a:pt x="647" y="292"/>
                    <a:pt x="659" y="338"/>
                  </a:cubicBezTo>
                  <a:cubicBezTo>
                    <a:pt x="671" y="383"/>
                    <a:pt x="675" y="433"/>
                    <a:pt x="672" y="487"/>
                  </a:cubicBezTo>
                  <a:cubicBezTo>
                    <a:pt x="668" y="540"/>
                    <a:pt x="658" y="588"/>
                    <a:pt x="640" y="632"/>
                  </a:cubicBezTo>
                  <a:cubicBezTo>
                    <a:pt x="622" y="676"/>
                    <a:pt x="599" y="713"/>
                    <a:pt x="568" y="745"/>
                  </a:cubicBezTo>
                  <a:cubicBezTo>
                    <a:pt x="537" y="775"/>
                    <a:pt x="500" y="799"/>
                    <a:pt x="456" y="816"/>
                  </a:cubicBezTo>
                  <a:cubicBezTo>
                    <a:pt x="421" y="829"/>
                    <a:pt x="381" y="835"/>
                    <a:pt x="338" y="835"/>
                  </a:cubicBezTo>
                  <a:cubicBezTo>
                    <a:pt x="328" y="835"/>
                    <a:pt x="319" y="835"/>
                    <a:pt x="309" y="834"/>
                  </a:cubicBezTo>
                  <a:lnTo>
                    <a:pt x="94" y="820"/>
                  </a:lnTo>
                  <a:lnTo>
                    <a:pt x="141" y="84"/>
                  </a:lnTo>
                  <a:close/>
                  <a:moveTo>
                    <a:pt x="58" y="0"/>
                  </a:moveTo>
                  <a:lnTo>
                    <a:pt x="0" y="892"/>
                  </a:lnTo>
                  <a:lnTo>
                    <a:pt x="303" y="913"/>
                  </a:lnTo>
                  <a:cubicBezTo>
                    <a:pt x="315" y="913"/>
                    <a:pt x="326" y="913"/>
                    <a:pt x="338" y="913"/>
                  </a:cubicBezTo>
                  <a:cubicBezTo>
                    <a:pt x="390" y="913"/>
                    <a:pt x="438" y="907"/>
                    <a:pt x="482" y="892"/>
                  </a:cubicBezTo>
                  <a:cubicBezTo>
                    <a:pt x="536" y="873"/>
                    <a:pt x="582" y="846"/>
                    <a:pt x="622" y="810"/>
                  </a:cubicBezTo>
                  <a:cubicBezTo>
                    <a:pt x="662" y="774"/>
                    <a:pt x="694" y="728"/>
                    <a:pt x="717" y="675"/>
                  </a:cubicBezTo>
                  <a:cubicBezTo>
                    <a:pt x="741" y="621"/>
                    <a:pt x="755" y="561"/>
                    <a:pt x="759" y="493"/>
                  </a:cubicBezTo>
                  <a:cubicBezTo>
                    <a:pt x="764" y="431"/>
                    <a:pt x="758" y="374"/>
                    <a:pt x="743" y="318"/>
                  </a:cubicBezTo>
                  <a:cubicBezTo>
                    <a:pt x="730" y="263"/>
                    <a:pt x="705" y="214"/>
                    <a:pt x="673" y="171"/>
                  </a:cubicBezTo>
                  <a:cubicBezTo>
                    <a:pt x="640" y="129"/>
                    <a:pt x="597" y="94"/>
                    <a:pt x="545" y="67"/>
                  </a:cubicBezTo>
                  <a:cubicBezTo>
                    <a:pt x="494" y="40"/>
                    <a:pt x="433" y="25"/>
                    <a:pt x="361" y="20"/>
                  </a:cubicBezTo>
                  <a:lnTo>
                    <a:pt x="58" y="0"/>
                  </a:ln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3446600" y="485600"/>
              <a:ext cx="18525" cy="27750"/>
            </a:xfrm>
            <a:custGeom>
              <a:avLst/>
              <a:gdLst/>
              <a:ahLst/>
              <a:cxnLst/>
              <a:rect l="l" t="t" r="r" b="b"/>
              <a:pathLst>
                <a:path w="741" h="1110" extrusionOk="0">
                  <a:moveTo>
                    <a:pt x="393" y="106"/>
                  </a:moveTo>
                  <a:cubicBezTo>
                    <a:pt x="395" y="106"/>
                    <a:pt x="398" y="106"/>
                    <a:pt x="400" y="106"/>
                  </a:cubicBezTo>
                  <a:cubicBezTo>
                    <a:pt x="460" y="111"/>
                    <a:pt x="522" y="160"/>
                    <a:pt x="562" y="259"/>
                  </a:cubicBezTo>
                  <a:lnTo>
                    <a:pt x="149" y="727"/>
                  </a:lnTo>
                  <a:cubicBezTo>
                    <a:pt x="138" y="667"/>
                    <a:pt x="133" y="598"/>
                    <a:pt x="138" y="521"/>
                  </a:cubicBezTo>
                  <a:cubicBezTo>
                    <a:pt x="156" y="251"/>
                    <a:pt x="287" y="106"/>
                    <a:pt x="393" y="106"/>
                  </a:cubicBezTo>
                  <a:close/>
                  <a:moveTo>
                    <a:pt x="595" y="377"/>
                  </a:moveTo>
                  <a:cubicBezTo>
                    <a:pt x="605" y="439"/>
                    <a:pt x="609" y="512"/>
                    <a:pt x="604" y="596"/>
                  </a:cubicBezTo>
                  <a:cubicBezTo>
                    <a:pt x="584" y="890"/>
                    <a:pt x="453" y="999"/>
                    <a:pt x="358" y="999"/>
                  </a:cubicBezTo>
                  <a:cubicBezTo>
                    <a:pt x="356" y="999"/>
                    <a:pt x="353" y="999"/>
                    <a:pt x="351" y="999"/>
                  </a:cubicBezTo>
                  <a:cubicBezTo>
                    <a:pt x="286" y="994"/>
                    <a:pt x="223" y="937"/>
                    <a:pt x="182" y="840"/>
                  </a:cubicBezTo>
                  <a:lnTo>
                    <a:pt x="595" y="377"/>
                  </a:lnTo>
                  <a:close/>
                  <a:moveTo>
                    <a:pt x="395" y="0"/>
                  </a:moveTo>
                  <a:cubicBezTo>
                    <a:pt x="227" y="0"/>
                    <a:pt x="45" y="198"/>
                    <a:pt x="23" y="535"/>
                  </a:cubicBezTo>
                  <a:cubicBezTo>
                    <a:pt x="0" y="884"/>
                    <a:pt x="168" y="1098"/>
                    <a:pt x="339" y="1109"/>
                  </a:cubicBezTo>
                  <a:cubicBezTo>
                    <a:pt x="344" y="1110"/>
                    <a:pt x="348" y="1110"/>
                    <a:pt x="353" y="1110"/>
                  </a:cubicBezTo>
                  <a:cubicBezTo>
                    <a:pt x="507" y="1110"/>
                    <a:pt x="693" y="950"/>
                    <a:pt x="716" y="589"/>
                  </a:cubicBezTo>
                  <a:cubicBezTo>
                    <a:pt x="741" y="220"/>
                    <a:pt x="576" y="11"/>
                    <a:pt x="409" y="1"/>
                  </a:cubicBezTo>
                  <a:cubicBezTo>
                    <a:pt x="404" y="0"/>
                    <a:pt x="400" y="0"/>
                    <a:pt x="395" y="0"/>
                  </a:cubicBez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3469350" y="486975"/>
              <a:ext cx="16525" cy="27775"/>
            </a:xfrm>
            <a:custGeom>
              <a:avLst/>
              <a:gdLst/>
              <a:ahLst/>
              <a:cxnLst/>
              <a:rect l="l" t="t" r="r" b="b"/>
              <a:pathLst>
                <a:path w="661" h="1111" extrusionOk="0">
                  <a:moveTo>
                    <a:pt x="342" y="500"/>
                  </a:moveTo>
                  <a:cubicBezTo>
                    <a:pt x="346" y="500"/>
                    <a:pt x="349" y="500"/>
                    <a:pt x="353" y="500"/>
                  </a:cubicBezTo>
                  <a:cubicBezTo>
                    <a:pt x="440" y="506"/>
                    <a:pt x="539" y="580"/>
                    <a:pt x="527" y="767"/>
                  </a:cubicBezTo>
                  <a:cubicBezTo>
                    <a:pt x="516" y="929"/>
                    <a:pt x="424" y="1003"/>
                    <a:pt x="336" y="1003"/>
                  </a:cubicBezTo>
                  <a:cubicBezTo>
                    <a:pt x="332" y="1003"/>
                    <a:pt x="329" y="1003"/>
                    <a:pt x="325" y="1003"/>
                  </a:cubicBezTo>
                  <a:cubicBezTo>
                    <a:pt x="193" y="994"/>
                    <a:pt x="104" y="834"/>
                    <a:pt x="132" y="632"/>
                  </a:cubicBezTo>
                  <a:cubicBezTo>
                    <a:pt x="184" y="550"/>
                    <a:pt x="265" y="500"/>
                    <a:pt x="342" y="500"/>
                  </a:cubicBezTo>
                  <a:close/>
                  <a:moveTo>
                    <a:pt x="409" y="1"/>
                  </a:moveTo>
                  <a:cubicBezTo>
                    <a:pt x="285" y="1"/>
                    <a:pt x="151" y="73"/>
                    <a:pt x="76" y="248"/>
                  </a:cubicBezTo>
                  <a:cubicBezTo>
                    <a:pt x="33" y="349"/>
                    <a:pt x="15" y="474"/>
                    <a:pt x="9" y="578"/>
                  </a:cubicBezTo>
                  <a:cubicBezTo>
                    <a:pt x="0" y="704"/>
                    <a:pt x="4" y="841"/>
                    <a:pt x="67" y="950"/>
                  </a:cubicBezTo>
                  <a:cubicBezTo>
                    <a:pt x="123" y="1049"/>
                    <a:pt x="217" y="1104"/>
                    <a:pt x="313" y="1110"/>
                  </a:cubicBezTo>
                  <a:cubicBezTo>
                    <a:pt x="319" y="1111"/>
                    <a:pt x="325" y="1111"/>
                    <a:pt x="331" y="1111"/>
                  </a:cubicBezTo>
                  <a:cubicBezTo>
                    <a:pt x="488" y="1111"/>
                    <a:pt x="631" y="982"/>
                    <a:pt x="646" y="768"/>
                  </a:cubicBezTo>
                  <a:cubicBezTo>
                    <a:pt x="659" y="543"/>
                    <a:pt x="524" y="405"/>
                    <a:pt x="371" y="394"/>
                  </a:cubicBezTo>
                  <a:cubicBezTo>
                    <a:pt x="366" y="394"/>
                    <a:pt x="360" y="394"/>
                    <a:pt x="354" y="394"/>
                  </a:cubicBezTo>
                  <a:cubicBezTo>
                    <a:pt x="266" y="394"/>
                    <a:pt x="184" y="438"/>
                    <a:pt x="134" y="511"/>
                  </a:cubicBezTo>
                  <a:cubicBezTo>
                    <a:pt x="163" y="160"/>
                    <a:pt x="326" y="108"/>
                    <a:pt x="410" y="108"/>
                  </a:cubicBezTo>
                  <a:cubicBezTo>
                    <a:pt x="415" y="108"/>
                    <a:pt x="420" y="109"/>
                    <a:pt x="424" y="109"/>
                  </a:cubicBezTo>
                  <a:cubicBezTo>
                    <a:pt x="495" y="113"/>
                    <a:pt x="541" y="155"/>
                    <a:pt x="547" y="162"/>
                  </a:cubicBezTo>
                  <a:cubicBezTo>
                    <a:pt x="556" y="174"/>
                    <a:pt x="556" y="190"/>
                    <a:pt x="570" y="203"/>
                  </a:cubicBezTo>
                  <a:lnTo>
                    <a:pt x="660" y="116"/>
                  </a:lnTo>
                  <a:cubicBezTo>
                    <a:pt x="601" y="49"/>
                    <a:pt x="518" y="7"/>
                    <a:pt x="430" y="1"/>
                  </a:cubicBezTo>
                  <a:cubicBezTo>
                    <a:pt x="423" y="1"/>
                    <a:pt x="416" y="1"/>
                    <a:pt x="409" y="1"/>
                  </a:cubicBez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3511725" y="489825"/>
              <a:ext cx="18500" cy="27775"/>
            </a:xfrm>
            <a:custGeom>
              <a:avLst/>
              <a:gdLst/>
              <a:ahLst/>
              <a:cxnLst/>
              <a:rect l="l" t="t" r="r" b="b"/>
              <a:pathLst>
                <a:path w="740" h="1111" extrusionOk="0">
                  <a:moveTo>
                    <a:pt x="392" y="106"/>
                  </a:moveTo>
                  <a:cubicBezTo>
                    <a:pt x="395" y="106"/>
                    <a:pt x="397" y="106"/>
                    <a:pt x="400" y="107"/>
                  </a:cubicBezTo>
                  <a:cubicBezTo>
                    <a:pt x="459" y="111"/>
                    <a:pt x="521" y="161"/>
                    <a:pt x="561" y="259"/>
                  </a:cubicBezTo>
                  <a:lnTo>
                    <a:pt x="148" y="727"/>
                  </a:lnTo>
                  <a:cubicBezTo>
                    <a:pt x="137" y="667"/>
                    <a:pt x="133" y="597"/>
                    <a:pt x="138" y="521"/>
                  </a:cubicBezTo>
                  <a:cubicBezTo>
                    <a:pt x="155" y="251"/>
                    <a:pt x="286" y="106"/>
                    <a:pt x="392" y="106"/>
                  </a:cubicBezTo>
                  <a:close/>
                  <a:moveTo>
                    <a:pt x="594" y="377"/>
                  </a:moveTo>
                  <a:cubicBezTo>
                    <a:pt x="604" y="439"/>
                    <a:pt x="609" y="513"/>
                    <a:pt x="602" y="596"/>
                  </a:cubicBezTo>
                  <a:cubicBezTo>
                    <a:pt x="584" y="890"/>
                    <a:pt x="453" y="999"/>
                    <a:pt x="358" y="999"/>
                  </a:cubicBezTo>
                  <a:cubicBezTo>
                    <a:pt x="355" y="999"/>
                    <a:pt x="353" y="999"/>
                    <a:pt x="350" y="999"/>
                  </a:cubicBezTo>
                  <a:cubicBezTo>
                    <a:pt x="286" y="995"/>
                    <a:pt x="223" y="938"/>
                    <a:pt x="182" y="840"/>
                  </a:cubicBezTo>
                  <a:lnTo>
                    <a:pt x="594" y="377"/>
                  </a:lnTo>
                  <a:close/>
                  <a:moveTo>
                    <a:pt x="395" y="1"/>
                  </a:moveTo>
                  <a:cubicBezTo>
                    <a:pt x="226" y="1"/>
                    <a:pt x="45" y="198"/>
                    <a:pt x="23" y="534"/>
                  </a:cubicBezTo>
                  <a:cubicBezTo>
                    <a:pt x="0" y="885"/>
                    <a:pt x="168" y="1099"/>
                    <a:pt x="339" y="1110"/>
                  </a:cubicBezTo>
                  <a:cubicBezTo>
                    <a:pt x="343" y="1110"/>
                    <a:pt x="348" y="1110"/>
                    <a:pt x="352" y="1110"/>
                  </a:cubicBezTo>
                  <a:cubicBezTo>
                    <a:pt x="506" y="1110"/>
                    <a:pt x="692" y="951"/>
                    <a:pt x="716" y="589"/>
                  </a:cubicBezTo>
                  <a:cubicBezTo>
                    <a:pt x="740" y="220"/>
                    <a:pt x="575" y="11"/>
                    <a:pt x="409" y="1"/>
                  </a:cubicBezTo>
                  <a:cubicBezTo>
                    <a:pt x="404" y="1"/>
                    <a:pt x="399" y="1"/>
                    <a:pt x="395" y="1"/>
                  </a:cubicBez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3535975" y="491375"/>
              <a:ext cx="12925" cy="27600"/>
            </a:xfrm>
            <a:custGeom>
              <a:avLst/>
              <a:gdLst/>
              <a:ahLst/>
              <a:cxnLst/>
              <a:rect l="l" t="t" r="r" b="b"/>
              <a:pathLst>
                <a:path w="517" h="1104" extrusionOk="0">
                  <a:moveTo>
                    <a:pt x="306" y="1"/>
                  </a:moveTo>
                  <a:lnTo>
                    <a:pt x="19" y="128"/>
                  </a:lnTo>
                  <a:lnTo>
                    <a:pt x="44" y="197"/>
                  </a:lnTo>
                  <a:lnTo>
                    <a:pt x="262" y="150"/>
                  </a:lnTo>
                  <a:lnTo>
                    <a:pt x="207" y="988"/>
                  </a:lnTo>
                  <a:lnTo>
                    <a:pt x="6" y="975"/>
                  </a:lnTo>
                  <a:lnTo>
                    <a:pt x="0" y="1071"/>
                  </a:lnTo>
                  <a:lnTo>
                    <a:pt x="511" y="1104"/>
                  </a:lnTo>
                  <a:lnTo>
                    <a:pt x="517" y="1008"/>
                  </a:lnTo>
                  <a:lnTo>
                    <a:pt x="322" y="995"/>
                  </a:lnTo>
                  <a:lnTo>
                    <a:pt x="387" y="6"/>
                  </a:lnTo>
                  <a:lnTo>
                    <a:pt x="306" y="1"/>
                  </a:ln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3577550" y="494025"/>
              <a:ext cx="17175" cy="27825"/>
            </a:xfrm>
            <a:custGeom>
              <a:avLst/>
              <a:gdLst/>
              <a:ahLst/>
              <a:cxnLst/>
              <a:rect l="l" t="t" r="r" b="b"/>
              <a:pathLst>
                <a:path w="687" h="1113" extrusionOk="0">
                  <a:moveTo>
                    <a:pt x="359" y="1"/>
                  </a:moveTo>
                  <a:cubicBezTo>
                    <a:pt x="245" y="1"/>
                    <a:pt x="133" y="59"/>
                    <a:pt x="67" y="158"/>
                  </a:cubicBezTo>
                  <a:lnTo>
                    <a:pt x="151" y="234"/>
                  </a:lnTo>
                  <a:cubicBezTo>
                    <a:pt x="162" y="220"/>
                    <a:pt x="158" y="208"/>
                    <a:pt x="169" y="194"/>
                  </a:cubicBezTo>
                  <a:cubicBezTo>
                    <a:pt x="195" y="159"/>
                    <a:pt x="259" y="108"/>
                    <a:pt x="346" y="108"/>
                  </a:cubicBezTo>
                  <a:cubicBezTo>
                    <a:pt x="350" y="108"/>
                    <a:pt x="355" y="108"/>
                    <a:pt x="360" y="108"/>
                  </a:cubicBezTo>
                  <a:cubicBezTo>
                    <a:pt x="475" y="116"/>
                    <a:pt x="562" y="211"/>
                    <a:pt x="555" y="327"/>
                  </a:cubicBezTo>
                  <a:cubicBezTo>
                    <a:pt x="546" y="459"/>
                    <a:pt x="428" y="547"/>
                    <a:pt x="345" y="613"/>
                  </a:cubicBezTo>
                  <a:cubicBezTo>
                    <a:pt x="215" y="716"/>
                    <a:pt x="108" y="821"/>
                    <a:pt x="5" y="994"/>
                  </a:cubicBezTo>
                  <a:lnTo>
                    <a:pt x="0" y="1071"/>
                  </a:lnTo>
                  <a:lnTo>
                    <a:pt x="635" y="1112"/>
                  </a:lnTo>
                  <a:lnTo>
                    <a:pt x="643" y="991"/>
                  </a:lnTo>
                  <a:cubicBezTo>
                    <a:pt x="641" y="990"/>
                    <a:pt x="639" y="989"/>
                    <a:pt x="637" y="989"/>
                  </a:cubicBezTo>
                  <a:cubicBezTo>
                    <a:pt x="629" y="989"/>
                    <a:pt x="622" y="995"/>
                    <a:pt x="619" y="997"/>
                  </a:cubicBezTo>
                  <a:cubicBezTo>
                    <a:pt x="613" y="1002"/>
                    <a:pt x="610" y="1003"/>
                    <a:pt x="605" y="1003"/>
                  </a:cubicBezTo>
                  <a:cubicBezTo>
                    <a:pt x="603" y="1003"/>
                    <a:pt x="602" y="1003"/>
                    <a:pt x="600" y="1003"/>
                  </a:cubicBezTo>
                  <a:lnTo>
                    <a:pt x="146" y="973"/>
                  </a:lnTo>
                  <a:cubicBezTo>
                    <a:pt x="247" y="822"/>
                    <a:pt x="380" y="723"/>
                    <a:pt x="463" y="655"/>
                  </a:cubicBezTo>
                  <a:cubicBezTo>
                    <a:pt x="547" y="586"/>
                    <a:pt x="665" y="482"/>
                    <a:pt x="675" y="326"/>
                  </a:cubicBezTo>
                  <a:cubicBezTo>
                    <a:pt x="687" y="158"/>
                    <a:pt x="557" y="14"/>
                    <a:pt x="381" y="2"/>
                  </a:cubicBezTo>
                  <a:cubicBezTo>
                    <a:pt x="374" y="1"/>
                    <a:pt x="367" y="1"/>
                    <a:pt x="359" y="1"/>
                  </a:cubicBez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3598525" y="495450"/>
              <a:ext cx="18525" cy="27775"/>
            </a:xfrm>
            <a:custGeom>
              <a:avLst/>
              <a:gdLst/>
              <a:ahLst/>
              <a:cxnLst/>
              <a:rect l="l" t="t" r="r" b="b"/>
              <a:pathLst>
                <a:path w="741" h="1111" extrusionOk="0">
                  <a:moveTo>
                    <a:pt x="393" y="108"/>
                  </a:moveTo>
                  <a:cubicBezTo>
                    <a:pt x="395" y="108"/>
                    <a:pt x="398" y="108"/>
                    <a:pt x="400" y="108"/>
                  </a:cubicBezTo>
                  <a:cubicBezTo>
                    <a:pt x="460" y="111"/>
                    <a:pt x="522" y="161"/>
                    <a:pt x="562" y="260"/>
                  </a:cubicBezTo>
                  <a:lnTo>
                    <a:pt x="149" y="728"/>
                  </a:lnTo>
                  <a:cubicBezTo>
                    <a:pt x="138" y="667"/>
                    <a:pt x="133" y="598"/>
                    <a:pt x="138" y="522"/>
                  </a:cubicBezTo>
                  <a:cubicBezTo>
                    <a:pt x="156" y="251"/>
                    <a:pt x="287" y="108"/>
                    <a:pt x="393" y="108"/>
                  </a:cubicBezTo>
                  <a:close/>
                  <a:moveTo>
                    <a:pt x="595" y="378"/>
                  </a:moveTo>
                  <a:cubicBezTo>
                    <a:pt x="605" y="440"/>
                    <a:pt x="609" y="513"/>
                    <a:pt x="604" y="597"/>
                  </a:cubicBezTo>
                  <a:cubicBezTo>
                    <a:pt x="584" y="891"/>
                    <a:pt x="454" y="1000"/>
                    <a:pt x="359" y="1000"/>
                  </a:cubicBezTo>
                  <a:cubicBezTo>
                    <a:pt x="356" y="1000"/>
                    <a:pt x="353" y="999"/>
                    <a:pt x="351" y="999"/>
                  </a:cubicBezTo>
                  <a:cubicBezTo>
                    <a:pt x="286" y="996"/>
                    <a:pt x="223" y="938"/>
                    <a:pt x="182" y="840"/>
                  </a:cubicBezTo>
                  <a:lnTo>
                    <a:pt x="595" y="378"/>
                  </a:lnTo>
                  <a:close/>
                  <a:moveTo>
                    <a:pt x="395" y="1"/>
                  </a:moveTo>
                  <a:cubicBezTo>
                    <a:pt x="227" y="1"/>
                    <a:pt x="45" y="198"/>
                    <a:pt x="23" y="536"/>
                  </a:cubicBezTo>
                  <a:cubicBezTo>
                    <a:pt x="0" y="886"/>
                    <a:pt x="168" y="1099"/>
                    <a:pt x="339" y="1110"/>
                  </a:cubicBezTo>
                  <a:cubicBezTo>
                    <a:pt x="344" y="1110"/>
                    <a:pt x="349" y="1111"/>
                    <a:pt x="354" y="1111"/>
                  </a:cubicBezTo>
                  <a:cubicBezTo>
                    <a:pt x="508" y="1111"/>
                    <a:pt x="693" y="950"/>
                    <a:pt x="716" y="591"/>
                  </a:cubicBezTo>
                  <a:cubicBezTo>
                    <a:pt x="741" y="221"/>
                    <a:pt x="576" y="12"/>
                    <a:pt x="409" y="1"/>
                  </a:cubicBezTo>
                  <a:cubicBezTo>
                    <a:pt x="404" y="1"/>
                    <a:pt x="400" y="1"/>
                    <a:pt x="395" y="1"/>
                  </a:cubicBez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3622775" y="497025"/>
              <a:ext cx="12975" cy="27600"/>
            </a:xfrm>
            <a:custGeom>
              <a:avLst/>
              <a:gdLst/>
              <a:ahLst/>
              <a:cxnLst/>
              <a:rect l="l" t="t" r="r" b="b"/>
              <a:pathLst>
                <a:path w="519" h="1104" extrusionOk="0">
                  <a:moveTo>
                    <a:pt x="306" y="0"/>
                  </a:moveTo>
                  <a:lnTo>
                    <a:pt x="20" y="128"/>
                  </a:lnTo>
                  <a:lnTo>
                    <a:pt x="44" y="198"/>
                  </a:lnTo>
                  <a:lnTo>
                    <a:pt x="262" y="150"/>
                  </a:lnTo>
                  <a:lnTo>
                    <a:pt x="207" y="987"/>
                  </a:lnTo>
                  <a:lnTo>
                    <a:pt x="7" y="974"/>
                  </a:lnTo>
                  <a:lnTo>
                    <a:pt x="1" y="1070"/>
                  </a:lnTo>
                  <a:lnTo>
                    <a:pt x="511" y="1103"/>
                  </a:lnTo>
                  <a:lnTo>
                    <a:pt x="518" y="1007"/>
                  </a:lnTo>
                  <a:lnTo>
                    <a:pt x="324" y="995"/>
                  </a:lnTo>
                  <a:lnTo>
                    <a:pt x="387" y="6"/>
                  </a:lnTo>
                  <a:lnTo>
                    <a:pt x="306" y="0"/>
                  </a:ln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3643050" y="498175"/>
              <a:ext cx="16550" cy="27750"/>
            </a:xfrm>
            <a:custGeom>
              <a:avLst/>
              <a:gdLst/>
              <a:ahLst/>
              <a:cxnLst/>
              <a:rect l="l" t="t" r="r" b="b"/>
              <a:pathLst>
                <a:path w="662" h="1110" extrusionOk="0">
                  <a:moveTo>
                    <a:pt x="336" y="108"/>
                  </a:moveTo>
                  <a:cubicBezTo>
                    <a:pt x="340" y="108"/>
                    <a:pt x="343" y="109"/>
                    <a:pt x="346" y="109"/>
                  </a:cubicBezTo>
                  <a:cubicBezTo>
                    <a:pt x="470" y="118"/>
                    <a:pt x="564" y="259"/>
                    <a:pt x="531" y="476"/>
                  </a:cubicBezTo>
                  <a:cubicBezTo>
                    <a:pt x="480" y="550"/>
                    <a:pt x="403" y="596"/>
                    <a:pt x="329" y="596"/>
                  </a:cubicBezTo>
                  <a:cubicBezTo>
                    <a:pt x="325" y="596"/>
                    <a:pt x="321" y="595"/>
                    <a:pt x="317" y="595"/>
                  </a:cubicBezTo>
                  <a:cubicBezTo>
                    <a:pt x="220" y="589"/>
                    <a:pt x="132" y="503"/>
                    <a:pt x="142" y="343"/>
                  </a:cubicBezTo>
                  <a:cubicBezTo>
                    <a:pt x="152" y="190"/>
                    <a:pt x="242" y="108"/>
                    <a:pt x="336" y="108"/>
                  </a:cubicBezTo>
                  <a:close/>
                  <a:moveTo>
                    <a:pt x="338" y="1"/>
                  </a:moveTo>
                  <a:cubicBezTo>
                    <a:pt x="178" y="1"/>
                    <a:pt x="37" y="137"/>
                    <a:pt x="23" y="339"/>
                  </a:cubicBezTo>
                  <a:cubicBezTo>
                    <a:pt x="10" y="547"/>
                    <a:pt x="141" y="690"/>
                    <a:pt x="298" y="701"/>
                  </a:cubicBezTo>
                  <a:cubicBezTo>
                    <a:pt x="304" y="701"/>
                    <a:pt x="309" y="701"/>
                    <a:pt x="315" y="701"/>
                  </a:cubicBezTo>
                  <a:cubicBezTo>
                    <a:pt x="398" y="701"/>
                    <a:pt x="477" y="663"/>
                    <a:pt x="529" y="598"/>
                  </a:cubicBezTo>
                  <a:lnTo>
                    <a:pt x="529" y="598"/>
                  </a:lnTo>
                  <a:cubicBezTo>
                    <a:pt x="512" y="766"/>
                    <a:pt x="480" y="837"/>
                    <a:pt x="467" y="863"/>
                  </a:cubicBezTo>
                  <a:cubicBezTo>
                    <a:pt x="417" y="963"/>
                    <a:pt x="333" y="998"/>
                    <a:pt x="259" y="998"/>
                  </a:cubicBezTo>
                  <a:cubicBezTo>
                    <a:pt x="254" y="998"/>
                    <a:pt x="249" y="998"/>
                    <a:pt x="243" y="998"/>
                  </a:cubicBezTo>
                  <a:cubicBezTo>
                    <a:pt x="166" y="993"/>
                    <a:pt x="116" y="951"/>
                    <a:pt x="116" y="951"/>
                  </a:cubicBezTo>
                  <a:cubicBezTo>
                    <a:pt x="102" y="938"/>
                    <a:pt x="108" y="919"/>
                    <a:pt x="91" y="907"/>
                  </a:cubicBezTo>
                  <a:lnTo>
                    <a:pt x="1" y="994"/>
                  </a:lnTo>
                  <a:cubicBezTo>
                    <a:pt x="60" y="1061"/>
                    <a:pt x="144" y="1103"/>
                    <a:pt x="233" y="1109"/>
                  </a:cubicBezTo>
                  <a:cubicBezTo>
                    <a:pt x="240" y="1109"/>
                    <a:pt x="248" y="1109"/>
                    <a:pt x="255" y="1109"/>
                  </a:cubicBezTo>
                  <a:cubicBezTo>
                    <a:pt x="380" y="1109"/>
                    <a:pt x="513" y="1038"/>
                    <a:pt x="586" y="879"/>
                  </a:cubicBezTo>
                  <a:cubicBezTo>
                    <a:pt x="607" y="830"/>
                    <a:pt x="641" y="737"/>
                    <a:pt x="653" y="560"/>
                  </a:cubicBezTo>
                  <a:cubicBezTo>
                    <a:pt x="662" y="425"/>
                    <a:pt x="656" y="331"/>
                    <a:pt x="635" y="255"/>
                  </a:cubicBezTo>
                  <a:cubicBezTo>
                    <a:pt x="589" y="86"/>
                    <a:pt x="470" y="9"/>
                    <a:pt x="356" y="1"/>
                  </a:cubicBezTo>
                  <a:cubicBezTo>
                    <a:pt x="350" y="1"/>
                    <a:pt x="344" y="1"/>
                    <a:pt x="338" y="1"/>
                  </a:cubicBez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3358750" y="196950"/>
              <a:ext cx="388025" cy="388050"/>
            </a:xfrm>
            <a:custGeom>
              <a:avLst/>
              <a:gdLst/>
              <a:ahLst/>
              <a:cxnLst/>
              <a:rect l="l" t="t" r="r" b="b"/>
              <a:pathLst>
                <a:path w="15521" h="15522" extrusionOk="0">
                  <a:moveTo>
                    <a:pt x="1250" y="345"/>
                  </a:moveTo>
                  <a:lnTo>
                    <a:pt x="15175" y="1251"/>
                  </a:lnTo>
                  <a:lnTo>
                    <a:pt x="14271" y="15175"/>
                  </a:lnTo>
                  <a:lnTo>
                    <a:pt x="346" y="14271"/>
                  </a:lnTo>
                  <a:lnTo>
                    <a:pt x="1250" y="345"/>
                  </a:lnTo>
                  <a:close/>
                  <a:moveTo>
                    <a:pt x="947" y="0"/>
                  </a:moveTo>
                  <a:lnTo>
                    <a:pt x="11" y="14411"/>
                  </a:lnTo>
                  <a:lnTo>
                    <a:pt x="0" y="14574"/>
                  </a:lnTo>
                  <a:lnTo>
                    <a:pt x="14574" y="15521"/>
                  </a:lnTo>
                  <a:lnTo>
                    <a:pt x="15521" y="947"/>
                  </a:lnTo>
                  <a:lnTo>
                    <a:pt x="947" y="0"/>
                  </a:ln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3375850" y="214050"/>
              <a:ext cx="353825" cy="353800"/>
            </a:xfrm>
            <a:custGeom>
              <a:avLst/>
              <a:gdLst/>
              <a:ahLst/>
              <a:cxnLst/>
              <a:rect l="l" t="t" r="r" b="b"/>
              <a:pathLst>
                <a:path w="14153" h="14152" extrusionOk="0">
                  <a:moveTo>
                    <a:pt x="968" y="119"/>
                  </a:moveTo>
                  <a:lnTo>
                    <a:pt x="14035" y="967"/>
                  </a:lnTo>
                  <a:lnTo>
                    <a:pt x="13185" y="14034"/>
                  </a:lnTo>
                  <a:lnTo>
                    <a:pt x="119" y="13185"/>
                  </a:lnTo>
                  <a:lnTo>
                    <a:pt x="968" y="119"/>
                  </a:lnTo>
                  <a:close/>
                  <a:moveTo>
                    <a:pt x="864" y="1"/>
                  </a:moveTo>
                  <a:lnTo>
                    <a:pt x="4" y="13233"/>
                  </a:lnTo>
                  <a:lnTo>
                    <a:pt x="1" y="13289"/>
                  </a:lnTo>
                  <a:lnTo>
                    <a:pt x="13234" y="14148"/>
                  </a:lnTo>
                  <a:lnTo>
                    <a:pt x="13289" y="14152"/>
                  </a:lnTo>
                  <a:lnTo>
                    <a:pt x="14149" y="919"/>
                  </a:lnTo>
                  <a:lnTo>
                    <a:pt x="14152" y="864"/>
                  </a:lnTo>
                  <a:lnTo>
                    <a:pt x="920" y="4"/>
                  </a:lnTo>
                  <a:lnTo>
                    <a:pt x="864" y="1"/>
                  </a:ln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3"/>
            <p:cNvSpPr/>
            <p:nvPr/>
          </p:nvSpPr>
          <p:spPr>
            <a:xfrm>
              <a:off x="3441800" y="421250"/>
              <a:ext cx="213775" cy="16625"/>
            </a:xfrm>
            <a:custGeom>
              <a:avLst/>
              <a:gdLst/>
              <a:ahLst/>
              <a:cxnLst/>
              <a:rect l="l" t="t" r="r" b="b"/>
              <a:pathLst>
                <a:path w="8551" h="665" extrusionOk="0">
                  <a:moveTo>
                    <a:pt x="7" y="1"/>
                  </a:moveTo>
                  <a:lnTo>
                    <a:pt x="0" y="109"/>
                  </a:lnTo>
                  <a:lnTo>
                    <a:pt x="8543" y="664"/>
                  </a:lnTo>
                  <a:lnTo>
                    <a:pt x="8550" y="556"/>
                  </a:lnTo>
                  <a:lnTo>
                    <a:pt x="7" y="1"/>
                  </a:ln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3"/>
            <p:cNvSpPr/>
            <p:nvPr/>
          </p:nvSpPr>
          <p:spPr>
            <a:xfrm>
              <a:off x="3438900" y="466250"/>
              <a:ext cx="213750" cy="16575"/>
            </a:xfrm>
            <a:custGeom>
              <a:avLst/>
              <a:gdLst/>
              <a:ahLst/>
              <a:cxnLst/>
              <a:rect l="l" t="t" r="r" b="b"/>
              <a:pathLst>
                <a:path w="8550" h="663" extrusionOk="0">
                  <a:moveTo>
                    <a:pt x="7" y="0"/>
                  </a:moveTo>
                  <a:lnTo>
                    <a:pt x="0" y="108"/>
                  </a:lnTo>
                  <a:lnTo>
                    <a:pt x="8543" y="663"/>
                  </a:lnTo>
                  <a:lnTo>
                    <a:pt x="8550" y="555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3"/>
            <p:cNvSpPr/>
            <p:nvPr/>
          </p:nvSpPr>
          <p:spPr>
            <a:xfrm>
              <a:off x="3511625" y="257925"/>
              <a:ext cx="99275" cy="41325"/>
            </a:xfrm>
            <a:custGeom>
              <a:avLst/>
              <a:gdLst/>
              <a:ahLst/>
              <a:cxnLst/>
              <a:rect l="l" t="t" r="r" b="b"/>
              <a:pathLst>
                <a:path w="3971" h="1653" extrusionOk="0">
                  <a:moveTo>
                    <a:pt x="854" y="1"/>
                  </a:moveTo>
                  <a:lnTo>
                    <a:pt x="517" y="133"/>
                  </a:lnTo>
                  <a:lnTo>
                    <a:pt x="1479" y="774"/>
                  </a:lnTo>
                  <a:cubicBezTo>
                    <a:pt x="1111" y="933"/>
                    <a:pt x="861" y="1046"/>
                    <a:pt x="861" y="1046"/>
                  </a:cubicBezTo>
                  <a:lnTo>
                    <a:pt x="427" y="843"/>
                  </a:lnTo>
                  <a:lnTo>
                    <a:pt x="1" y="1010"/>
                  </a:lnTo>
                  <a:lnTo>
                    <a:pt x="643" y="1586"/>
                  </a:lnTo>
                  <a:lnTo>
                    <a:pt x="1026" y="1653"/>
                  </a:lnTo>
                  <a:cubicBezTo>
                    <a:pt x="1026" y="1653"/>
                    <a:pt x="2884" y="989"/>
                    <a:pt x="3437" y="739"/>
                  </a:cubicBezTo>
                  <a:cubicBezTo>
                    <a:pt x="3584" y="672"/>
                    <a:pt x="3971" y="354"/>
                    <a:pt x="3922" y="228"/>
                  </a:cubicBezTo>
                  <a:lnTo>
                    <a:pt x="3917" y="214"/>
                  </a:lnTo>
                  <a:cubicBezTo>
                    <a:pt x="3878" y="116"/>
                    <a:pt x="3542" y="39"/>
                    <a:pt x="3326" y="39"/>
                  </a:cubicBezTo>
                  <a:cubicBezTo>
                    <a:pt x="3267" y="39"/>
                    <a:pt x="3216" y="45"/>
                    <a:pt x="3184" y="58"/>
                  </a:cubicBezTo>
                  <a:cubicBezTo>
                    <a:pt x="2870" y="182"/>
                    <a:pt x="2530" y="323"/>
                    <a:pt x="2210" y="458"/>
                  </a:cubicBezTo>
                  <a:lnTo>
                    <a:pt x="854" y="1"/>
                  </a:ln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3"/>
            <p:cNvSpPr/>
            <p:nvPr/>
          </p:nvSpPr>
          <p:spPr>
            <a:xfrm>
              <a:off x="3515650" y="304450"/>
              <a:ext cx="80350" cy="10800"/>
            </a:xfrm>
            <a:custGeom>
              <a:avLst/>
              <a:gdLst/>
              <a:ahLst/>
              <a:cxnLst/>
              <a:rect l="l" t="t" r="r" b="b"/>
              <a:pathLst>
                <a:path w="3214" h="432" extrusionOk="0">
                  <a:moveTo>
                    <a:pt x="15" y="0"/>
                  </a:moveTo>
                  <a:lnTo>
                    <a:pt x="0" y="224"/>
                  </a:lnTo>
                  <a:lnTo>
                    <a:pt x="3198" y="432"/>
                  </a:lnTo>
                  <a:lnTo>
                    <a:pt x="3213" y="208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" name="Google Shape;72;p3"/>
          <p:cNvGrpSpPr/>
          <p:nvPr/>
        </p:nvGrpSpPr>
        <p:grpSpPr>
          <a:xfrm>
            <a:off x="4389058" y="1884405"/>
            <a:ext cx="1003662" cy="936400"/>
            <a:chOff x="4313650" y="1873225"/>
            <a:chExt cx="496150" cy="462900"/>
          </a:xfrm>
        </p:grpSpPr>
        <p:sp>
          <p:nvSpPr>
            <p:cNvPr id="73" name="Google Shape;73;p3"/>
            <p:cNvSpPr/>
            <p:nvPr/>
          </p:nvSpPr>
          <p:spPr>
            <a:xfrm>
              <a:off x="4313650" y="1873225"/>
              <a:ext cx="496150" cy="462900"/>
            </a:xfrm>
            <a:custGeom>
              <a:avLst/>
              <a:gdLst/>
              <a:ahLst/>
              <a:cxnLst/>
              <a:rect l="l" t="t" r="r" b="b"/>
              <a:pathLst>
                <a:path w="19846" h="18516" extrusionOk="0">
                  <a:moveTo>
                    <a:pt x="7752" y="967"/>
                  </a:moveTo>
                  <a:lnTo>
                    <a:pt x="18944" y="15487"/>
                  </a:lnTo>
                  <a:lnTo>
                    <a:pt x="774" y="17919"/>
                  </a:lnTo>
                  <a:lnTo>
                    <a:pt x="7752" y="967"/>
                  </a:lnTo>
                  <a:close/>
                  <a:moveTo>
                    <a:pt x="7623" y="0"/>
                  </a:moveTo>
                  <a:lnTo>
                    <a:pt x="1" y="18516"/>
                  </a:lnTo>
                  <a:lnTo>
                    <a:pt x="19846" y="15859"/>
                  </a:lnTo>
                  <a:lnTo>
                    <a:pt x="7623" y="0"/>
                  </a:ln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4350475" y="1919325"/>
              <a:ext cx="416325" cy="388400"/>
            </a:xfrm>
            <a:custGeom>
              <a:avLst/>
              <a:gdLst/>
              <a:ahLst/>
              <a:cxnLst/>
              <a:rect l="l" t="t" r="r" b="b"/>
              <a:pathLst>
                <a:path w="16653" h="15536" extrusionOk="0">
                  <a:moveTo>
                    <a:pt x="6439" y="323"/>
                  </a:moveTo>
                  <a:lnTo>
                    <a:pt x="16351" y="13183"/>
                  </a:lnTo>
                  <a:lnTo>
                    <a:pt x="259" y="15337"/>
                  </a:lnTo>
                  <a:lnTo>
                    <a:pt x="259" y="15337"/>
                  </a:lnTo>
                  <a:lnTo>
                    <a:pt x="6439" y="323"/>
                  </a:lnTo>
                  <a:close/>
                  <a:moveTo>
                    <a:pt x="6397" y="0"/>
                  </a:moveTo>
                  <a:lnTo>
                    <a:pt x="1" y="15536"/>
                  </a:lnTo>
                  <a:lnTo>
                    <a:pt x="16652" y="13307"/>
                  </a:lnTo>
                  <a:lnTo>
                    <a:pt x="6397" y="0"/>
                  </a:ln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3"/>
            <p:cNvSpPr/>
            <p:nvPr/>
          </p:nvSpPr>
          <p:spPr>
            <a:xfrm>
              <a:off x="4418850" y="2196425"/>
              <a:ext cx="28175" cy="36450"/>
            </a:xfrm>
            <a:custGeom>
              <a:avLst/>
              <a:gdLst/>
              <a:ahLst/>
              <a:cxnLst/>
              <a:rect l="l" t="t" r="r" b="b"/>
              <a:pathLst>
                <a:path w="1127" h="1458" extrusionOk="0">
                  <a:moveTo>
                    <a:pt x="623" y="337"/>
                  </a:moveTo>
                  <a:cubicBezTo>
                    <a:pt x="643" y="337"/>
                    <a:pt x="663" y="344"/>
                    <a:pt x="685" y="359"/>
                  </a:cubicBezTo>
                  <a:cubicBezTo>
                    <a:pt x="711" y="376"/>
                    <a:pt x="728" y="414"/>
                    <a:pt x="736" y="470"/>
                  </a:cubicBezTo>
                  <a:cubicBezTo>
                    <a:pt x="743" y="526"/>
                    <a:pt x="738" y="566"/>
                    <a:pt x="721" y="589"/>
                  </a:cubicBezTo>
                  <a:cubicBezTo>
                    <a:pt x="703" y="614"/>
                    <a:pt x="683" y="627"/>
                    <a:pt x="661" y="630"/>
                  </a:cubicBezTo>
                  <a:lnTo>
                    <a:pt x="461" y="657"/>
                  </a:lnTo>
                  <a:lnTo>
                    <a:pt x="421" y="363"/>
                  </a:lnTo>
                  <a:lnTo>
                    <a:pt x="611" y="338"/>
                  </a:lnTo>
                  <a:cubicBezTo>
                    <a:pt x="615" y="337"/>
                    <a:pt x="619" y="337"/>
                    <a:pt x="623" y="337"/>
                  </a:cubicBezTo>
                  <a:close/>
                  <a:moveTo>
                    <a:pt x="654" y="1"/>
                  </a:moveTo>
                  <a:cubicBezTo>
                    <a:pt x="634" y="1"/>
                    <a:pt x="613" y="2"/>
                    <a:pt x="593" y="5"/>
                  </a:cubicBezTo>
                  <a:lnTo>
                    <a:pt x="1" y="84"/>
                  </a:lnTo>
                  <a:lnTo>
                    <a:pt x="184" y="1458"/>
                  </a:lnTo>
                  <a:lnTo>
                    <a:pt x="561" y="1407"/>
                  </a:lnTo>
                  <a:lnTo>
                    <a:pt x="505" y="985"/>
                  </a:lnTo>
                  <a:lnTo>
                    <a:pt x="730" y="956"/>
                  </a:lnTo>
                  <a:cubicBezTo>
                    <a:pt x="797" y="947"/>
                    <a:pt x="856" y="925"/>
                    <a:pt x="909" y="891"/>
                  </a:cubicBezTo>
                  <a:cubicBezTo>
                    <a:pt x="962" y="857"/>
                    <a:pt x="1005" y="815"/>
                    <a:pt x="1038" y="765"/>
                  </a:cubicBezTo>
                  <a:cubicBezTo>
                    <a:pt x="1071" y="716"/>
                    <a:pt x="1096" y="661"/>
                    <a:pt x="1109" y="600"/>
                  </a:cubicBezTo>
                  <a:cubicBezTo>
                    <a:pt x="1123" y="540"/>
                    <a:pt x="1127" y="480"/>
                    <a:pt x="1118" y="419"/>
                  </a:cubicBezTo>
                  <a:cubicBezTo>
                    <a:pt x="1111" y="361"/>
                    <a:pt x="1091" y="304"/>
                    <a:pt x="1061" y="250"/>
                  </a:cubicBezTo>
                  <a:cubicBezTo>
                    <a:pt x="1030" y="196"/>
                    <a:pt x="991" y="150"/>
                    <a:pt x="944" y="111"/>
                  </a:cubicBezTo>
                  <a:cubicBezTo>
                    <a:pt x="897" y="71"/>
                    <a:pt x="844" y="42"/>
                    <a:pt x="784" y="22"/>
                  </a:cubicBezTo>
                  <a:cubicBezTo>
                    <a:pt x="742" y="8"/>
                    <a:pt x="699" y="1"/>
                    <a:pt x="654" y="1"/>
                  </a:cubicBez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3"/>
            <p:cNvSpPr/>
            <p:nvPr/>
          </p:nvSpPr>
          <p:spPr>
            <a:xfrm>
              <a:off x="4449075" y="2192025"/>
              <a:ext cx="35550" cy="35225"/>
            </a:xfrm>
            <a:custGeom>
              <a:avLst/>
              <a:gdLst/>
              <a:ahLst/>
              <a:cxnLst/>
              <a:rect l="l" t="t" r="r" b="b"/>
              <a:pathLst>
                <a:path w="1422" h="1409" extrusionOk="0">
                  <a:moveTo>
                    <a:pt x="710" y="339"/>
                  </a:moveTo>
                  <a:cubicBezTo>
                    <a:pt x="744" y="339"/>
                    <a:pt x="775" y="344"/>
                    <a:pt x="804" y="354"/>
                  </a:cubicBezTo>
                  <a:cubicBezTo>
                    <a:pt x="846" y="369"/>
                    <a:pt x="883" y="390"/>
                    <a:pt x="913" y="420"/>
                  </a:cubicBezTo>
                  <a:cubicBezTo>
                    <a:pt x="944" y="450"/>
                    <a:pt x="969" y="485"/>
                    <a:pt x="988" y="527"/>
                  </a:cubicBezTo>
                  <a:cubicBezTo>
                    <a:pt x="1007" y="568"/>
                    <a:pt x="1019" y="612"/>
                    <a:pt x="1025" y="659"/>
                  </a:cubicBezTo>
                  <a:cubicBezTo>
                    <a:pt x="1031" y="704"/>
                    <a:pt x="1031" y="748"/>
                    <a:pt x="1024" y="795"/>
                  </a:cubicBezTo>
                  <a:cubicBezTo>
                    <a:pt x="1018" y="840"/>
                    <a:pt x="1005" y="881"/>
                    <a:pt x="984" y="919"/>
                  </a:cubicBezTo>
                  <a:cubicBezTo>
                    <a:pt x="963" y="956"/>
                    <a:pt x="934" y="989"/>
                    <a:pt x="898" y="1016"/>
                  </a:cubicBezTo>
                  <a:cubicBezTo>
                    <a:pt x="860" y="1042"/>
                    <a:pt x="815" y="1058"/>
                    <a:pt x="761" y="1066"/>
                  </a:cubicBezTo>
                  <a:cubicBezTo>
                    <a:pt x="744" y="1068"/>
                    <a:pt x="727" y="1070"/>
                    <a:pt x="712" y="1070"/>
                  </a:cubicBezTo>
                  <a:cubicBezTo>
                    <a:pt x="677" y="1070"/>
                    <a:pt x="645" y="1064"/>
                    <a:pt x="616" y="1054"/>
                  </a:cubicBezTo>
                  <a:cubicBezTo>
                    <a:pt x="574" y="1038"/>
                    <a:pt x="538" y="1016"/>
                    <a:pt x="507" y="986"/>
                  </a:cubicBezTo>
                  <a:cubicBezTo>
                    <a:pt x="477" y="955"/>
                    <a:pt x="452" y="920"/>
                    <a:pt x="434" y="879"/>
                  </a:cubicBezTo>
                  <a:cubicBezTo>
                    <a:pt x="416" y="837"/>
                    <a:pt x="403" y="793"/>
                    <a:pt x="396" y="747"/>
                  </a:cubicBezTo>
                  <a:cubicBezTo>
                    <a:pt x="390" y="701"/>
                    <a:pt x="391" y="657"/>
                    <a:pt x="397" y="611"/>
                  </a:cubicBezTo>
                  <a:cubicBezTo>
                    <a:pt x="403" y="567"/>
                    <a:pt x="417" y="525"/>
                    <a:pt x="439" y="487"/>
                  </a:cubicBezTo>
                  <a:cubicBezTo>
                    <a:pt x="460" y="450"/>
                    <a:pt x="489" y="418"/>
                    <a:pt x="526" y="392"/>
                  </a:cubicBezTo>
                  <a:cubicBezTo>
                    <a:pt x="562" y="367"/>
                    <a:pt x="608" y="350"/>
                    <a:pt x="662" y="342"/>
                  </a:cubicBezTo>
                  <a:cubicBezTo>
                    <a:pt x="678" y="340"/>
                    <a:pt x="694" y="339"/>
                    <a:pt x="710" y="339"/>
                  </a:cubicBezTo>
                  <a:close/>
                  <a:moveTo>
                    <a:pt x="724" y="0"/>
                  </a:moveTo>
                  <a:cubicBezTo>
                    <a:pt x="691" y="0"/>
                    <a:pt x="657" y="3"/>
                    <a:pt x="623" y="7"/>
                  </a:cubicBezTo>
                  <a:cubicBezTo>
                    <a:pt x="520" y="21"/>
                    <a:pt x="430" y="53"/>
                    <a:pt x="348" y="102"/>
                  </a:cubicBezTo>
                  <a:cubicBezTo>
                    <a:pt x="268" y="151"/>
                    <a:pt x="201" y="212"/>
                    <a:pt x="147" y="285"/>
                  </a:cubicBezTo>
                  <a:cubicBezTo>
                    <a:pt x="93" y="356"/>
                    <a:pt x="54" y="437"/>
                    <a:pt x="31" y="526"/>
                  </a:cubicBezTo>
                  <a:cubicBezTo>
                    <a:pt x="7" y="614"/>
                    <a:pt x="1" y="704"/>
                    <a:pt x="13" y="794"/>
                  </a:cubicBezTo>
                  <a:cubicBezTo>
                    <a:pt x="25" y="883"/>
                    <a:pt x="53" y="967"/>
                    <a:pt x="98" y="1046"/>
                  </a:cubicBezTo>
                  <a:cubicBezTo>
                    <a:pt x="143" y="1126"/>
                    <a:pt x="200" y="1194"/>
                    <a:pt x="269" y="1251"/>
                  </a:cubicBezTo>
                  <a:cubicBezTo>
                    <a:pt x="339" y="1308"/>
                    <a:pt x="418" y="1351"/>
                    <a:pt x="509" y="1380"/>
                  </a:cubicBezTo>
                  <a:cubicBezTo>
                    <a:pt x="570" y="1399"/>
                    <a:pt x="635" y="1408"/>
                    <a:pt x="702" y="1408"/>
                  </a:cubicBezTo>
                  <a:cubicBezTo>
                    <a:pt x="734" y="1408"/>
                    <a:pt x="768" y="1406"/>
                    <a:pt x="802" y="1402"/>
                  </a:cubicBezTo>
                  <a:cubicBezTo>
                    <a:pt x="904" y="1388"/>
                    <a:pt x="995" y="1356"/>
                    <a:pt x="1075" y="1306"/>
                  </a:cubicBezTo>
                  <a:cubicBezTo>
                    <a:pt x="1156" y="1256"/>
                    <a:pt x="1222" y="1195"/>
                    <a:pt x="1277" y="1122"/>
                  </a:cubicBezTo>
                  <a:cubicBezTo>
                    <a:pt x="1330" y="1050"/>
                    <a:pt x="1368" y="970"/>
                    <a:pt x="1392" y="882"/>
                  </a:cubicBezTo>
                  <a:cubicBezTo>
                    <a:pt x="1415" y="794"/>
                    <a:pt x="1421" y="705"/>
                    <a:pt x="1409" y="615"/>
                  </a:cubicBezTo>
                  <a:cubicBezTo>
                    <a:pt x="1397" y="528"/>
                    <a:pt x="1369" y="444"/>
                    <a:pt x="1325" y="364"/>
                  </a:cubicBezTo>
                  <a:cubicBezTo>
                    <a:pt x="1281" y="285"/>
                    <a:pt x="1224" y="216"/>
                    <a:pt x="1155" y="158"/>
                  </a:cubicBezTo>
                  <a:cubicBezTo>
                    <a:pt x="1085" y="101"/>
                    <a:pt x="1006" y="58"/>
                    <a:pt x="915" y="29"/>
                  </a:cubicBezTo>
                  <a:cubicBezTo>
                    <a:pt x="854" y="10"/>
                    <a:pt x="791" y="0"/>
                    <a:pt x="724" y="0"/>
                  </a:cubicBez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4486000" y="2187300"/>
              <a:ext cx="34275" cy="36600"/>
            </a:xfrm>
            <a:custGeom>
              <a:avLst/>
              <a:gdLst/>
              <a:ahLst/>
              <a:cxnLst/>
              <a:rect l="l" t="t" r="r" b="b"/>
              <a:pathLst>
                <a:path w="1371" h="1464" extrusionOk="0">
                  <a:moveTo>
                    <a:pt x="659" y="337"/>
                  </a:moveTo>
                  <a:cubicBezTo>
                    <a:pt x="679" y="337"/>
                    <a:pt x="702" y="347"/>
                    <a:pt x="724" y="366"/>
                  </a:cubicBezTo>
                  <a:cubicBezTo>
                    <a:pt x="751" y="388"/>
                    <a:pt x="768" y="423"/>
                    <a:pt x="774" y="470"/>
                  </a:cubicBezTo>
                  <a:cubicBezTo>
                    <a:pt x="780" y="517"/>
                    <a:pt x="775" y="554"/>
                    <a:pt x="758" y="583"/>
                  </a:cubicBezTo>
                  <a:cubicBezTo>
                    <a:pt x="742" y="612"/>
                    <a:pt x="722" y="628"/>
                    <a:pt x="699" y="630"/>
                  </a:cubicBezTo>
                  <a:lnTo>
                    <a:pt x="461" y="662"/>
                  </a:lnTo>
                  <a:lnTo>
                    <a:pt x="421" y="368"/>
                  </a:lnTo>
                  <a:lnTo>
                    <a:pt x="650" y="338"/>
                  </a:lnTo>
                  <a:cubicBezTo>
                    <a:pt x="653" y="337"/>
                    <a:pt x="656" y="337"/>
                    <a:pt x="659" y="337"/>
                  </a:cubicBezTo>
                  <a:close/>
                  <a:moveTo>
                    <a:pt x="692" y="1"/>
                  </a:moveTo>
                  <a:cubicBezTo>
                    <a:pt x="672" y="1"/>
                    <a:pt x="652" y="2"/>
                    <a:pt x="631" y="5"/>
                  </a:cubicBezTo>
                  <a:lnTo>
                    <a:pt x="0" y="90"/>
                  </a:lnTo>
                  <a:lnTo>
                    <a:pt x="184" y="1463"/>
                  </a:lnTo>
                  <a:lnTo>
                    <a:pt x="561" y="1413"/>
                  </a:lnTo>
                  <a:lnTo>
                    <a:pt x="505" y="991"/>
                  </a:lnTo>
                  <a:lnTo>
                    <a:pt x="646" y="972"/>
                  </a:lnTo>
                  <a:lnTo>
                    <a:pt x="944" y="1362"/>
                  </a:lnTo>
                  <a:lnTo>
                    <a:pt x="1370" y="1305"/>
                  </a:lnTo>
                  <a:lnTo>
                    <a:pt x="1012" y="839"/>
                  </a:lnTo>
                  <a:cubicBezTo>
                    <a:pt x="1068" y="786"/>
                    <a:pt x="1109" y="724"/>
                    <a:pt x="1135" y="649"/>
                  </a:cubicBezTo>
                  <a:cubicBezTo>
                    <a:pt x="1160" y="576"/>
                    <a:pt x="1168" y="499"/>
                    <a:pt x="1157" y="420"/>
                  </a:cubicBezTo>
                  <a:cubicBezTo>
                    <a:pt x="1149" y="361"/>
                    <a:pt x="1130" y="305"/>
                    <a:pt x="1099" y="251"/>
                  </a:cubicBezTo>
                  <a:cubicBezTo>
                    <a:pt x="1068" y="196"/>
                    <a:pt x="1029" y="150"/>
                    <a:pt x="983" y="111"/>
                  </a:cubicBezTo>
                  <a:cubicBezTo>
                    <a:pt x="936" y="71"/>
                    <a:pt x="882" y="43"/>
                    <a:pt x="822" y="22"/>
                  </a:cubicBezTo>
                  <a:cubicBezTo>
                    <a:pt x="780" y="8"/>
                    <a:pt x="737" y="1"/>
                    <a:pt x="692" y="1"/>
                  </a:cubicBez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4515675" y="2181650"/>
              <a:ext cx="30350" cy="36925"/>
            </a:xfrm>
            <a:custGeom>
              <a:avLst/>
              <a:gdLst/>
              <a:ahLst/>
              <a:cxnLst/>
              <a:rect l="l" t="t" r="r" b="b"/>
              <a:pathLst>
                <a:path w="1214" h="1477" extrusionOk="0">
                  <a:moveTo>
                    <a:pt x="1170" y="0"/>
                  </a:moveTo>
                  <a:lnTo>
                    <a:pt x="1" y="157"/>
                  </a:lnTo>
                  <a:lnTo>
                    <a:pt x="45" y="486"/>
                  </a:lnTo>
                  <a:lnTo>
                    <a:pt x="442" y="433"/>
                  </a:lnTo>
                  <a:lnTo>
                    <a:pt x="581" y="1477"/>
                  </a:lnTo>
                  <a:lnTo>
                    <a:pt x="959" y="1427"/>
                  </a:lnTo>
                  <a:lnTo>
                    <a:pt x="819" y="382"/>
                  </a:lnTo>
                  <a:lnTo>
                    <a:pt x="1214" y="329"/>
                  </a:lnTo>
                  <a:lnTo>
                    <a:pt x="1170" y="0"/>
                  </a:ln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4547850" y="2177075"/>
              <a:ext cx="33725" cy="36950"/>
            </a:xfrm>
            <a:custGeom>
              <a:avLst/>
              <a:gdLst/>
              <a:ahLst/>
              <a:cxnLst/>
              <a:rect l="l" t="t" r="r" b="b"/>
              <a:pathLst>
                <a:path w="1349" h="1478" extrusionOk="0">
                  <a:moveTo>
                    <a:pt x="1241" y="1"/>
                  </a:moveTo>
                  <a:lnTo>
                    <a:pt x="863" y="52"/>
                  </a:lnTo>
                  <a:lnTo>
                    <a:pt x="959" y="758"/>
                  </a:lnTo>
                  <a:cubicBezTo>
                    <a:pt x="965" y="803"/>
                    <a:pt x="966" y="847"/>
                    <a:pt x="962" y="890"/>
                  </a:cubicBezTo>
                  <a:cubicBezTo>
                    <a:pt x="959" y="932"/>
                    <a:pt x="949" y="970"/>
                    <a:pt x="934" y="1004"/>
                  </a:cubicBezTo>
                  <a:cubicBezTo>
                    <a:pt x="919" y="1039"/>
                    <a:pt x="898" y="1068"/>
                    <a:pt x="869" y="1091"/>
                  </a:cubicBezTo>
                  <a:cubicBezTo>
                    <a:pt x="841" y="1114"/>
                    <a:pt x="804" y="1129"/>
                    <a:pt x="760" y="1135"/>
                  </a:cubicBezTo>
                  <a:cubicBezTo>
                    <a:pt x="748" y="1137"/>
                    <a:pt x="735" y="1138"/>
                    <a:pt x="724" y="1138"/>
                  </a:cubicBezTo>
                  <a:cubicBezTo>
                    <a:pt x="695" y="1138"/>
                    <a:pt x="669" y="1133"/>
                    <a:pt x="646" y="1122"/>
                  </a:cubicBezTo>
                  <a:cubicBezTo>
                    <a:pt x="613" y="1107"/>
                    <a:pt x="585" y="1085"/>
                    <a:pt x="561" y="1057"/>
                  </a:cubicBezTo>
                  <a:cubicBezTo>
                    <a:pt x="538" y="1028"/>
                    <a:pt x="519" y="993"/>
                    <a:pt x="504" y="952"/>
                  </a:cubicBezTo>
                  <a:cubicBezTo>
                    <a:pt x="489" y="911"/>
                    <a:pt x="478" y="868"/>
                    <a:pt x="472" y="823"/>
                  </a:cubicBezTo>
                  <a:lnTo>
                    <a:pt x="378" y="117"/>
                  </a:lnTo>
                  <a:lnTo>
                    <a:pt x="1" y="168"/>
                  </a:lnTo>
                  <a:lnTo>
                    <a:pt x="95" y="873"/>
                  </a:lnTo>
                  <a:cubicBezTo>
                    <a:pt x="107" y="965"/>
                    <a:pt x="131" y="1050"/>
                    <a:pt x="165" y="1129"/>
                  </a:cubicBezTo>
                  <a:cubicBezTo>
                    <a:pt x="199" y="1208"/>
                    <a:pt x="245" y="1275"/>
                    <a:pt x="304" y="1330"/>
                  </a:cubicBezTo>
                  <a:cubicBezTo>
                    <a:pt x="363" y="1385"/>
                    <a:pt x="434" y="1426"/>
                    <a:pt x="517" y="1452"/>
                  </a:cubicBezTo>
                  <a:cubicBezTo>
                    <a:pt x="570" y="1469"/>
                    <a:pt x="629" y="1478"/>
                    <a:pt x="693" y="1478"/>
                  </a:cubicBezTo>
                  <a:cubicBezTo>
                    <a:pt x="729" y="1478"/>
                    <a:pt x="767" y="1475"/>
                    <a:pt x="806" y="1470"/>
                  </a:cubicBezTo>
                  <a:cubicBezTo>
                    <a:pt x="911" y="1456"/>
                    <a:pt x="1001" y="1426"/>
                    <a:pt x="1074" y="1381"/>
                  </a:cubicBezTo>
                  <a:cubicBezTo>
                    <a:pt x="1147" y="1335"/>
                    <a:pt x="1206" y="1279"/>
                    <a:pt x="1249" y="1211"/>
                  </a:cubicBezTo>
                  <a:cubicBezTo>
                    <a:pt x="1293" y="1144"/>
                    <a:pt x="1321" y="1067"/>
                    <a:pt x="1335" y="981"/>
                  </a:cubicBezTo>
                  <a:cubicBezTo>
                    <a:pt x="1348" y="894"/>
                    <a:pt x="1348" y="803"/>
                    <a:pt x="1336" y="707"/>
                  </a:cubicBezTo>
                  <a:lnTo>
                    <a:pt x="1241" y="1"/>
                  </a:ln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4584375" y="2173825"/>
              <a:ext cx="35625" cy="35325"/>
            </a:xfrm>
            <a:custGeom>
              <a:avLst/>
              <a:gdLst/>
              <a:ahLst/>
              <a:cxnLst/>
              <a:rect l="l" t="t" r="r" b="b"/>
              <a:pathLst>
                <a:path w="1425" h="1413" extrusionOk="0">
                  <a:moveTo>
                    <a:pt x="735" y="1"/>
                  </a:moveTo>
                  <a:cubicBezTo>
                    <a:pt x="699" y="1"/>
                    <a:pt x="663" y="3"/>
                    <a:pt x="627" y="8"/>
                  </a:cubicBezTo>
                  <a:cubicBezTo>
                    <a:pt x="527" y="22"/>
                    <a:pt x="437" y="52"/>
                    <a:pt x="356" y="99"/>
                  </a:cubicBezTo>
                  <a:cubicBezTo>
                    <a:pt x="275" y="146"/>
                    <a:pt x="207" y="203"/>
                    <a:pt x="152" y="273"/>
                  </a:cubicBezTo>
                  <a:cubicBezTo>
                    <a:pt x="97" y="343"/>
                    <a:pt x="56" y="423"/>
                    <a:pt x="32" y="510"/>
                  </a:cubicBezTo>
                  <a:cubicBezTo>
                    <a:pt x="7" y="598"/>
                    <a:pt x="1" y="691"/>
                    <a:pt x="14" y="788"/>
                  </a:cubicBezTo>
                  <a:cubicBezTo>
                    <a:pt x="29" y="899"/>
                    <a:pt x="60" y="997"/>
                    <a:pt x="108" y="1080"/>
                  </a:cubicBezTo>
                  <a:cubicBezTo>
                    <a:pt x="156" y="1163"/>
                    <a:pt x="214" y="1230"/>
                    <a:pt x="283" y="1284"/>
                  </a:cubicBezTo>
                  <a:cubicBezTo>
                    <a:pt x="352" y="1336"/>
                    <a:pt x="428" y="1373"/>
                    <a:pt x="514" y="1393"/>
                  </a:cubicBezTo>
                  <a:cubicBezTo>
                    <a:pt x="569" y="1406"/>
                    <a:pt x="625" y="1413"/>
                    <a:pt x="681" y="1413"/>
                  </a:cubicBezTo>
                  <a:cubicBezTo>
                    <a:pt x="712" y="1413"/>
                    <a:pt x="744" y="1411"/>
                    <a:pt x="776" y="1407"/>
                  </a:cubicBezTo>
                  <a:cubicBezTo>
                    <a:pt x="903" y="1389"/>
                    <a:pt x="1011" y="1332"/>
                    <a:pt x="1098" y="1237"/>
                  </a:cubicBezTo>
                  <a:lnTo>
                    <a:pt x="1114" y="1352"/>
                  </a:lnTo>
                  <a:lnTo>
                    <a:pt x="1425" y="1310"/>
                  </a:lnTo>
                  <a:lnTo>
                    <a:pt x="1327" y="578"/>
                  </a:lnTo>
                  <a:lnTo>
                    <a:pt x="762" y="654"/>
                  </a:lnTo>
                  <a:lnTo>
                    <a:pt x="799" y="925"/>
                  </a:lnTo>
                  <a:lnTo>
                    <a:pt x="1036" y="892"/>
                  </a:lnTo>
                  <a:lnTo>
                    <a:pt x="1036" y="892"/>
                  </a:lnTo>
                  <a:cubicBezTo>
                    <a:pt x="965" y="995"/>
                    <a:pt x="874" y="1052"/>
                    <a:pt x="765" y="1067"/>
                  </a:cubicBezTo>
                  <a:cubicBezTo>
                    <a:pt x="748" y="1069"/>
                    <a:pt x="732" y="1070"/>
                    <a:pt x="716" y="1070"/>
                  </a:cubicBezTo>
                  <a:cubicBezTo>
                    <a:pt x="686" y="1070"/>
                    <a:pt x="658" y="1066"/>
                    <a:pt x="631" y="1058"/>
                  </a:cubicBezTo>
                  <a:cubicBezTo>
                    <a:pt x="590" y="1046"/>
                    <a:pt x="553" y="1026"/>
                    <a:pt x="522" y="998"/>
                  </a:cubicBezTo>
                  <a:cubicBezTo>
                    <a:pt x="490" y="970"/>
                    <a:pt x="463" y="935"/>
                    <a:pt x="442" y="893"/>
                  </a:cubicBezTo>
                  <a:cubicBezTo>
                    <a:pt x="421" y="852"/>
                    <a:pt x="406" y="804"/>
                    <a:pt x="399" y="750"/>
                  </a:cubicBezTo>
                  <a:cubicBezTo>
                    <a:pt x="392" y="697"/>
                    <a:pt x="393" y="647"/>
                    <a:pt x="402" y="601"/>
                  </a:cubicBezTo>
                  <a:cubicBezTo>
                    <a:pt x="412" y="554"/>
                    <a:pt x="428" y="513"/>
                    <a:pt x="451" y="477"/>
                  </a:cubicBezTo>
                  <a:cubicBezTo>
                    <a:pt x="474" y="441"/>
                    <a:pt x="503" y="411"/>
                    <a:pt x="538" y="389"/>
                  </a:cubicBezTo>
                  <a:cubicBezTo>
                    <a:pt x="572" y="365"/>
                    <a:pt x="613" y="351"/>
                    <a:pt x="657" y="345"/>
                  </a:cubicBezTo>
                  <a:cubicBezTo>
                    <a:pt x="672" y="343"/>
                    <a:pt x="687" y="342"/>
                    <a:pt x="701" y="342"/>
                  </a:cubicBezTo>
                  <a:cubicBezTo>
                    <a:pt x="747" y="342"/>
                    <a:pt x="792" y="352"/>
                    <a:pt x="836" y="371"/>
                  </a:cubicBezTo>
                  <a:cubicBezTo>
                    <a:pt x="895" y="396"/>
                    <a:pt x="942" y="435"/>
                    <a:pt x="976" y="485"/>
                  </a:cubicBezTo>
                  <a:lnTo>
                    <a:pt x="1227" y="233"/>
                  </a:lnTo>
                  <a:cubicBezTo>
                    <a:pt x="1197" y="189"/>
                    <a:pt x="1160" y="153"/>
                    <a:pt x="1116" y="121"/>
                  </a:cubicBezTo>
                  <a:cubicBezTo>
                    <a:pt x="1073" y="89"/>
                    <a:pt x="1025" y="64"/>
                    <a:pt x="972" y="44"/>
                  </a:cubicBezTo>
                  <a:cubicBezTo>
                    <a:pt x="921" y="24"/>
                    <a:pt x="866" y="10"/>
                    <a:pt x="807" y="4"/>
                  </a:cubicBezTo>
                  <a:cubicBezTo>
                    <a:pt x="784" y="2"/>
                    <a:pt x="759" y="1"/>
                    <a:pt x="735" y="1"/>
                  </a:cubicBez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4621575" y="2169225"/>
              <a:ext cx="32475" cy="37125"/>
            </a:xfrm>
            <a:custGeom>
              <a:avLst/>
              <a:gdLst/>
              <a:ahLst/>
              <a:cxnLst/>
              <a:rect l="l" t="t" r="r" b="b"/>
              <a:pathLst>
                <a:path w="1299" h="1485" extrusionOk="0">
                  <a:moveTo>
                    <a:pt x="524" y="452"/>
                  </a:moveTo>
                  <a:lnTo>
                    <a:pt x="703" y="861"/>
                  </a:lnTo>
                  <a:lnTo>
                    <a:pt x="454" y="895"/>
                  </a:lnTo>
                  <a:lnTo>
                    <a:pt x="524" y="452"/>
                  </a:lnTo>
                  <a:close/>
                  <a:moveTo>
                    <a:pt x="640" y="1"/>
                  </a:moveTo>
                  <a:lnTo>
                    <a:pt x="295" y="47"/>
                  </a:lnTo>
                  <a:lnTo>
                    <a:pt x="0" y="1485"/>
                  </a:lnTo>
                  <a:lnTo>
                    <a:pt x="385" y="1433"/>
                  </a:lnTo>
                  <a:lnTo>
                    <a:pt x="431" y="1153"/>
                  </a:lnTo>
                  <a:lnTo>
                    <a:pt x="797" y="1104"/>
                  </a:lnTo>
                  <a:lnTo>
                    <a:pt x="916" y="1363"/>
                  </a:lnTo>
                  <a:lnTo>
                    <a:pt x="1299" y="1311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4652300" y="2166000"/>
              <a:ext cx="29625" cy="35625"/>
            </a:xfrm>
            <a:custGeom>
              <a:avLst/>
              <a:gdLst/>
              <a:ahLst/>
              <a:cxnLst/>
              <a:rect l="l" t="t" r="r" b="b"/>
              <a:pathLst>
                <a:path w="1185" h="1425" extrusionOk="0">
                  <a:moveTo>
                    <a:pt x="378" y="0"/>
                  </a:moveTo>
                  <a:lnTo>
                    <a:pt x="1" y="51"/>
                  </a:lnTo>
                  <a:lnTo>
                    <a:pt x="184" y="1425"/>
                  </a:lnTo>
                  <a:lnTo>
                    <a:pt x="1185" y="1291"/>
                  </a:lnTo>
                  <a:lnTo>
                    <a:pt x="1140" y="962"/>
                  </a:lnTo>
                  <a:lnTo>
                    <a:pt x="518" y="1046"/>
                  </a:lnTo>
                  <a:lnTo>
                    <a:pt x="378" y="0"/>
                  </a:ln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4416675" y="2249675"/>
              <a:ext cx="13650" cy="19375"/>
            </a:xfrm>
            <a:custGeom>
              <a:avLst/>
              <a:gdLst/>
              <a:ahLst/>
              <a:cxnLst/>
              <a:rect l="l" t="t" r="r" b="b"/>
              <a:pathLst>
                <a:path w="546" h="775" extrusionOk="0">
                  <a:moveTo>
                    <a:pt x="186" y="188"/>
                  </a:moveTo>
                  <a:lnTo>
                    <a:pt x="326" y="450"/>
                  </a:lnTo>
                  <a:lnTo>
                    <a:pt x="130" y="476"/>
                  </a:lnTo>
                  <a:lnTo>
                    <a:pt x="186" y="188"/>
                  </a:lnTo>
                  <a:close/>
                  <a:moveTo>
                    <a:pt x="167" y="0"/>
                  </a:moveTo>
                  <a:lnTo>
                    <a:pt x="157" y="2"/>
                  </a:lnTo>
                  <a:lnTo>
                    <a:pt x="0" y="775"/>
                  </a:lnTo>
                  <a:lnTo>
                    <a:pt x="81" y="763"/>
                  </a:lnTo>
                  <a:lnTo>
                    <a:pt x="123" y="542"/>
                  </a:lnTo>
                  <a:lnTo>
                    <a:pt x="352" y="511"/>
                  </a:lnTo>
                  <a:lnTo>
                    <a:pt x="461" y="712"/>
                  </a:lnTo>
                  <a:lnTo>
                    <a:pt x="545" y="700"/>
                  </a:lnTo>
                  <a:lnTo>
                    <a:pt x="167" y="0"/>
                  </a:ln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4429975" y="2247900"/>
              <a:ext cx="14325" cy="19025"/>
            </a:xfrm>
            <a:custGeom>
              <a:avLst/>
              <a:gdLst/>
              <a:ahLst/>
              <a:cxnLst/>
              <a:rect l="l" t="t" r="r" b="b"/>
              <a:pathLst>
                <a:path w="573" h="761" extrusionOk="0">
                  <a:moveTo>
                    <a:pt x="269" y="80"/>
                  </a:moveTo>
                  <a:cubicBezTo>
                    <a:pt x="284" y="80"/>
                    <a:pt x="300" y="81"/>
                    <a:pt x="316" y="87"/>
                  </a:cubicBezTo>
                  <a:cubicBezTo>
                    <a:pt x="364" y="103"/>
                    <a:pt x="394" y="146"/>
                    <a:pt x="400" y="193"/>
                  </a:cubicBezTo>
                  <a:cubicBezTo>
                    <a:pt x="406" y="240"/>
                    <a:pt x="389" y="286"/>
                    <a:pt x="351" y="313"/>
                  </a:cubicBezTo>
                  <a:cubicBezTo>
                    <a:pt x="325" y="330"/>
                    <a:pt x="297" y="335"/>
                    <a:pt x="268" y="339"/>
                  </a:cubicBezTo>
                  <a:lnTo>
                    <a:pt x="128" y="358"/>
                  </a:lnTo>
                  <a:lnTo>
                    <a:pt x="93" y="101"/>
                  </a:lnTo>
                  <a:lnTo>
                    <a:pt x="225" y="83"/>
                  </a:lnTo>
                  <a:cubicBezTo>
                    <a:pt x="240" y="81"/>
                    <a:pt x="254" y="80"/>
                    <a:pt x="269" y="80"/>
                  </a:cubicBezTo>
                  <a:close/>
                  <a:moveTo>
                    <a:pt x="284" y="1"/>
                  </a:moveTo>
                  <a:cubicBezTo>
                    <a:pt x="261" y="1"/>
                    <a:pt x="238" y="4"/>
                    <a:pt x="215" y="7"/>
                  </a:cubicBezTo>
                  <a:lnTo>
                    <a:pt x="1" y="35"/>
                  </a:lnTo>
                  <a:lnTo>
                    <a:pt x="98" y="760"/>
                  </a:lnTo>
                  <a:lnTo>
                    <a:pt x="181" y="749"/>
                  </a:lnTo>
                  <a:lnTo>
                    <a:pt x="138" y="429"/>
                  </a:lnTo>
                  <a:lnTo>
                    <a:pt x="278" y="410"/>
                  </a:lnTo>
                  <a:lnTo>
                    <a:pt x="481" y="709"/>
                  </a:lnTo>
                  <a:lnTo>
                    <a:pt x="573" y="696"/>
                  </a:lnTo>
                  <a:lnTo>
                    <a:pt x="362" y="396"/>
                  </a:lnTo>
                  <a:cubicBezTo>
                    <a:pt x="446" y="360"/>
                    <a:pt x="495" y="269"/>
                    <a:pt x="483" y="173"/>
                  </a:cubicBezTo>
                  <a:cubicBezTo>
                    <a:pt x="472" y="101"/>
                    <a:pt x="428" y="38"/>
                    <a:pt x="356" y="13"/>
                  </a:cubicBezTo>
                  <a:cubicBezTo>
                    <a:pt x="331" y="4"/>
                    <a:pt x="307" y="1"/>
                    <a:pt x="284" y="1"/>
                  </a:cubicBez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3"/>
            <p:cNvSpPr/>
            <p:nvPr/>
          </p:nvSpPr>
          <p:spPr>
            <a:xfrm>
              <a:off x="4444525" y="2245975"/>
              <a:ext cx="14325" cy="19000"/>
            </a:xfrm>
            <a:custGeom>
              <a:avLst/>
              <a:gdLst/>
              <a:ahLst/>
              <a:cxnLst/>
              <a:rect l="l" t="t" r="r" b="b"/>
              <a:pathLst>
                <a:path w="573" h="760" extrusionOk="0">
                  <a:moveTo>
                    <a:pt x="270" y="79"/>
                  </a:moveTo>
                  <a:cubicBezTo>
                    <a:pt x="285" y="79"/>
                    <a:pt x="300" y="80"/>
                    <a:pt x="316" y="86"/>
                  </a:cubicBezTo>
                  <a:cubicBezTo>
                    <a:pt x="364" y="103"/>
                    <a:pt x="393" y="146"/>
                    <a:pt x="399" y="193"/>
                  </a:cubicBezTo>
                  <a:cubicBezTo>
                    <a:pt x="406" y="239"/>
                    <a:pt x="389" y="285"/>
                    <a:pt x="351" y="312"/>
                  </a:cubicBezTo>
                  <a:cubicBezTo>
                    <a:pt x="324" y="330"/>
                    <a:pt x="296" y="334"/>
                    <a:pt x="268" y="338"/>
                  </a:cubicBezTo>
                  <a:lnTo>
                    <a:pt x="128" y="357"/>
                  </a:lnTo>
                  <a:lnTo>
                    <a:pt x="93" y="100"/>
                  </a:lnTo>
                  <a:lnTo>
                    <a:pt x="225" y="83"/>
                  </a:lnTo>
                  <a:cubicBezTo>
                    <a:pt x="240" y="80"/>
                    <a:pt x="254" y="79"/>
                    <a:pt x="270" y="79"/>
                  </a:cubicBezTo>
                  <a:close/>
                  <a:moveTo>
                    <a:pt x="283" y="0"/>
                  </a:moveTo>
                  <a:cubicBezTo>
                    <a:pt x="260" y="0"/>
                    <a:pt x="237" y="3"/>
                    <a:pt x="214" y="6"/>
                  </a:cubicBezTo>
                  <a:lnTo>
                    <a:pt x="0" y="35"/>
                  </a:lnTo>
                  <a:lnTo>
                    <a:pt x="97" y="759"/>
                  </a:lnTo>
                  <a:lnTo>
                    <a:pt x="180" y="748"/>
                  </a:lnTo>
                  <a:lnTo>
                    <a:pt x="137" y="428"/>
                  </a:lnTo>
                  <a:lnTo>
                    <a:pt x="277" y="409"/>
                  </a:lnTo>
                  <a:lnTo>
                    <a:pt x="481" y="708"/>
                  </a:lnTo>
                  <a:lnTo>
                    <a:pt x="572" y="696"/>
                  </a:lnTo>
                  <a:lnTo>
                    <a:pt x="361" y="395"/>
                  </a:lnTo>
                  <a:cubicBezTo>
                    <a:pt x="446" y="359"/>
                    <a:pt x="495" y="269"/>
                    <a:pt x="482" y="173"/>
                  </a:cubicBezTo>
                  <a:cubicBezTo>
                    <a:pt x="472" y="100"/>
                    <a:pt x="427" y="36"/>
                    <a:pt x="356" y="12"/>
                  </a:cubicBezTo>
                  <a:cubicBezTo>
                    <a:pt x="331" y="3"/>
                    <a:pt x="307" y="0"/>
                    <a:pt x="283" y="0"/>
                  </a:cubicBez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3"/>
            <p:cNvSpPr/>
            <p:nvPr/>
          </p:nvSpPr>
          <p:spPr>
            <a:xfrm>
              <a:off x="4460000" y="2243550"/>
              <a:ext cx="11625" cy="19400"/>
            </a:xfrm>
            <a:custGeom>
              <a:avLst/>
              <a:gdLst/>
              <a:ahLst/>
              <a:cxnLst/>
              <a:rect l="l" t="t" r="r" b="b"/>
              <a:pathLst>
                <a:path w="465" h="776" extrusionOk="0">
                  <a:moveTo>
                    <a:pt x="359" y="1"/>
                  </a:moveTo>
                  <a:lnTo>
                    <a:pt x="0" y="49"/>
                  </a:lnTo>
                  <a:lnTo>
                    <a:pt x="9" y="117"/>
                  </a:lnTo>
                  <a:lnTo>
                    <a:pt x="144" y="99"/>
                  </a:lnTo>
                  <a:lnTo>
                    <a:pt x="223" y="688"/>
                  </a:lnTo>
                  <a:lnTo>
                    <a:pt x="80" y="707"/>
                  </a:lnTo>
                  <a:lnTo>
                    <a:pt x="90" y="775"/>
                  </a:lnTo>
                  <a:lnTo>
                    <a:pt x="464" y="725"/>
                  </a:lnTo>
                  <a:lnTo>
                    <a:pt x="454" y="658"/>
                  </a:lnTo>
                  <a:lnTo>
                    <a:pt x="304" y="678"/>
                  </a:lnTo>
                  <a:lnTo>
                    <a:pt x="225" y="88"/>
                  </a:lnTo>
                  <a:lnTo>
                    <a:pt x="369" y="69"/>
                  </a:lnTo>
                  <a:lnTo>
                    <a:pt x="359" y="1"/>
                  </a:ln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3"/>
            <p:cNvSpPr/>
            <p:nvPr/>
          </p:nvSpPr>
          <p:spPr>
            <a:xfrm>
              <a:off x="4472700" y="2241275"/>
              <a:ext cx="13200" cy="19225"/>
            </a:xfrm>
            <a:custGeom>
              <a:avLst/>
              <a:gdLst/>
              <a:ahLst/>
              <a:cxnLst/>
              <a:rect l="l" t="t" r="r" b="b"/>
              <a:pathLst>
                <a:path w="528" h="769" extrusionOk="0">
                  <a:moveTo>
                    <a:pt x="527" y="1"/>
                  </a:moveTo>
                  <a:lnTo>
                    <a:pt x="447" y="12"/>
                  </a:lnTo>
                  <a:lnTo>
                    <a:pt x="346" y="591"/>
                  </a:lnTo>
                  <a:lnTo>
                    <a:pt x="85" y="59"/>
                  </a:lnTo>
                  <a:lnTo>
                    <a:pt x="1" y="71"/>
                  </a:lnTo>
                  <a:lnTo>
                    <a:pt x="345" y="768"/>
                  </a:lnTo>
                  <a:lnTo>
                    <a:pt x="382" y="763"/>
                  </a:lnTo>
                  <a:lnTo>
                    <a:pt x="527" y="1"/>
                  </a:ln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4488200" y="2239475"/>
              <a:ext cx="13500" cy="19650"/>
            </a:xfrm>
            <a:custGeom>
              <a:avLst/>
              <a:gdLst/>
              <a:ahLst/>
              <a:cxnLst/>
              <a:rect l="l" t="t" r="r" b="b"/>
              <a:pathLst>
                <a:path w="540" h="786" extrusionOk="0">
                  <a:moveTo>
                    <a:pt x="446" y="0"/>
                  </a:moveTo>
                  <a:lnTo>
                    <a:pt x="1" y="60"/>
                  </a:lnTo>
                  <a:lnTo>
                    <a:pt x="98" y="785"/>
                  </a:lnTo>
                  <a:lnTo>
                    <a:pt x="539" y="726"/>
                  </a:lnTo>
                  <a:lnTo>
                    <a:pt x="530" y="654"/>
                  </a:lnTo>
                  <a:lnTo>
                    <a:pt x="166" y="702"/>
                  </a:lnTo>
                  <a:lnTo>
                    <a:pt x="130" y="433"/>
                  </a:lnTo>
                  <a:lnTo>
                    <a:pt x="433" y="393"/>
                  </a:lnTo>
                  <a:lnTo>
                    <a:pt x="423" y="319"/>
                  </a:lnTo>
                  <a:lnTo>
                    <a:pt x="120" y="359"/>
                  </a:lnTo>
                  <a:lnTo>
                    <a:pt x="88" y="122"/>
                  </a:lnTo>
                  <a:lnTo>
                    <a:pt x="455" y="72"/>
                  </a:lnTo>
                  <a:lnTo>
                    <a:pt x="446" y="0"/>
                  </a:ln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4502600" y="2238350"/>
              <a:ext cx="13600" cy="18875"/>
            </a:xfrm>
            <a:custGeom>
              <a:avLst/>
              <a:gdLst/>
              <a:ahLst/>
              <a:cxnLst/>
              <a:rect l="l" t="t" r="r" b="b"/>
              <a:pathLst>
                <a:path w="544" h="755" extrusionOk="0">
                  <a:moveTo>
                    <a:pt x="224" y="72"/>
                  </a:moveTo>
                  <a:cubicBezTo>
                    <a:pt x="254" y="72"/>
                    <a:pt x="284" y="78"/>
                    <a:pt x="316" y="98"/>
                  </a:cubicBezTo>
                  <a:cubicBezTo>
                    <a:pt x="391" y="144"/>
                    <a:pt x="427" y="244"/>
                    <a:pt x="441" y="348"/>
                  </a:cubicBezTo>
                  <a:cubicBezTo>
                    <a:pt x="459" y="486"/>
                    <a:pt x="424" y="572"/>
                    <a:pt x="372" y="619"/>
                  </a:cubicBezTo>
                  <a:cubicBezTo>
                    <a:pt x="330" y="656"/>
                    <a:pt x="286" y="664"/>
                    <a:pt x="241" y="670"/>
                  </a:cubicBezTo>
                  <a:lnTo>
                    <a:pt x="167" y="679"/>
                  </a:lnTo>
                  <a:lnTo>
                    <a:pt x="87" y="87"/>
                  </a:lnTo>
                  <a:lnTo>
                    <a:pt x="175" y="76"/>
                  </a:lnTo>
                  <a:cubicBezTo>
                    <a:pt x="191" y="74"/>
                    <a:pt x="208" y="72"/>
                    <a:pt x="224" y="72"/>
                  </a:cubicBezTo>
                  <a:close/>
                  <a:moveTo>
                    <a:pt x="243" y="0"/>
                  </a:moveTo>
                  <a:cubicBezTo>
                    <a:pt x="220" y="0"/>
                    <a:pt x="196" y="3"/>
                    <a:pt x="170" y="6"/>
                  </a:cubicBezTo>
                  <a:lnTo>
                    <a:pt x="1" y="29"/>
                  </a:lnTo>
                  <a:lnTo>
                    <a:pt x="98" y="754"/>
                  </a:lnTo>
                  <a:lnTo>
                    <a:pt x="253" y="733"/>
                  </a:lnTo>
                  <a:cubicBezTo>
                    <a:pt x="311" y="726"/>
                    <a:pt x="359" y="717"/>
                    <a:pt x="406" y="684"/>
                  </a:cubicBezTo>
                  <a:cubicBezTo>
                    <a:pt x="503" y="616"/>
                    <a:pt x="543" y="485"/>
                    <a:pt x="522" y="327"/>
                  </a:cubicBezTo>
                  <a:cubicBezTo>
                    <a:pt x="503" y="187"/>
                    <a:pt x="445" y="71"/>
                    <a:pt x="344" y="22"/>
                  </a:cubicBezTo>
                  <a:cubicBezTo>
                    <a:pt x="310" y="6"/>
                    <a:pt x="277" y="0"/>
                    <a:pt x="243" y="0"/>
                  </a:cubicBez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3"/>
            <p:cNvSpPr/>
            <p:nvPr/>
          </p:nvSpPr>
          <p:spPr>
            <a:xfrm>
              <a:off x="4532025" y="2234225"/>
              <a:ext cx="13275" cy="18650"/>
            </a:xfrm>
            <a:custGeom>
              <a:avLst/>
              <a:gdLst/>
              <a:ahLst/>
              <a:cxnLst/>
              <a:rect l="l" t="t" r="r" b="b"/>
              <a:pathLst>
                <a:path w="531" h="746" extrusionOk="0">
                  <a:moveTo>
                    <a:pt x="235" y="73"/>
                  </a:moveTo>
                  <a:cubicBezTo>
                    <a:pt x="272" y="73"/>
                    <a:pt x="315" y="98"/>
                    <a:pt x="351" y="153"/>
                  </a:cubicBezTo>
                  <a:lnTo>
                    <a:pt x="141" y="517"/>
                  </a:lnTo>
                  <a:cubicBezTo>
                    <a:pt x="125" y="478"/>
                    <a:pt x="113" y="434"/>
                    <a:pt x="106" y="382"/>
                  </a:cubicBezTo>
                  <a:cubicBezTo>
                    <a:pt x="81" y="197"/>
                    <a:pt x="153" y="83"/>
                    <a:pt x="224" y="73"/>
                  </a:cubicBezTo>
                  <a:cubicBezTo>
                    <a:pt x="228" y="73"/>
                    <a:pt x="231" y="73"/>
                    <a:pt x="235" y="73"/>
                  </a:cubicBezTo>
                  <a:close/>
                  <a:moveTo>
                    <a:pt x="388" y="227"/>
                  </a:moveTo>
                  <a:cubicBezTo>
                    <a:pt x="403" y="266"/>
                    <a:pt x="416" y="314"/>
                    <a:pt x="423" y="370"/>
                  </a:cubicBezTo>
                  <a:cubicBezTo>
                    <a:pt x="450" y="573"/>
                    <a:pt x="374" y="662"/>
                    <a:pt x="310" y="670"/>
                  </a:cubicBezTo>
                  <a:cubicBezTo>
                    <a:pt x="306" y="670"/>
                    <a:pt x="302" y="670"/>
                    <a:pt x="299" y="670"/>
                  </a:cubicBezTo>
                  <a:cubicBezTo>
                    <a:pt x="258" y="670"/>
                    <a:pt x="214" y="641"/>
                    <a:pt x="177" y="587"/>
                  </a:cubicBezTo>
                  <a:lnTo>
                    <a:pt x="388" y="227"/>
                  </a:lnTo>
                  <a:close/>
                  <a:moveTo>
                    <a:pt x="235" y="0"/>
                  </a:moveTo>
                  <a:cubicBezTo>
                    <a:pt x="228" y="0"/>
                    <a:pt x="222" y="1"/>
                    <a:pt x="216" y="2"/>
                  </a:cubicBezTo>
                  <a:cubicBezTo>
                    <a:pt x="101" y="17"/>
                    <a:pt x="1" y="175"/>
                    <a:pt x="31" y="407"/>
                  </a:cubicBezTo>
                  <a:cubicBezTo>
                    <a:pt x="61" y="628"/>
                    <a:pt x="187" y="746"/>
                    <a:pt x="298" y="746"/>
                  </a:cubicBezTo>
                  <a:cubicBezTo>
                    <a:pt x="304" y="746"/>
                    <a:pt x="310" y="746"/>
                    <a:pt x="317" y="745"/>
                  </a:cubicBezTo>
                  <a:cubicBezTo>
                    <a:pt x="422" y="731"/>
                    <a:pt x="531" y="600"/>
                    <a:pt x="498" y="351"/>
                  </a:cubicBezTo>
                  <a:cubicBezTo>
                    <a:pt x="466" y="118"/>
                    <a:pt x="342" y="0"/>
                    <a:pt x="235" y="0"/>
                  </a:cubicBez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3"/>
            <p:cNvSpPr/>
            <p:nvPr/>
          </p:nvSpPr>
          <p:spPr>
            <a:xfrm>
              <a:off x="4547575" y="2232050"/>
              <a:ext cx="12025" cy="18850"/>
            </a:xfrm>
            <a:custGeom>
              <a:avLst/>
              <a:gdLst/>
              <a:ahLst/>
              <a:cxnLst/>
              <a:rect l="l" t="t" r="r" b="b"/>
              <a:pathLst>
                <a:path w="481" h="754" extrusionOk="0">
                  <a:moveTo>
                    <a:pt x="247" y="342"/>
                  </a:moveTo>
                  <a:cubicBezTo>
                    <a:pt x="303" y="342"/>
                    <a:pt x="367" y="382"/>
                    <a:pt x="382" y="496"/>
                  </a:cubicBezTo>
                  <a:cubicBezTo>
                    <a:pt x="398" y="609"/>
                    <a:pt x="342" y="670"/>
                    <a:pt x="280" y="679"/>
                  </a:cubicBezTo>
                  <a:cubicBezTo>
                    <a:pt x="275" y="680"/>
                    <a:pt x="270" y="680"/>
                    <a:pt x="266" y="680"/>
                  </a:cubicBezTo>
                  <a:cubicBezTo>
                    <a:pt x="183" y="680"/>
                    <a:pt x="112" y="589"/>
                    <a:pt x="104" y="459"/>
                  </a:cubicBezTo>
                  <a:cubicBezTo>
                    <a:pt x="128" y="395"/>
                    <a:pt x="179" y="350"/>
                    <a:pt x="232" y="343"/>
                  </a:cubicBezTo>
                  <a:cubicBezTo>
                    <a:pt x="237" y="342"/>
                    <a:pt x="242" y="342"/>
                    <a:pt x="247" y="342"/>
                  </a:cubicBezTo>
                  <a:close/>
                  <a:moveTo>
                    <a:pt x="245" y="0"/>
                  </a:moveTo>
                  <a:cubicBezTo>
                    <a:pt x="236" y="0"/>
                    <a:pt x="226" y="1"/>
                    <a:pt x="216" y="2"/>
                  </a:cubicBezTo>
                  <a:cubicBezTo>
                    <a:pt x="131" y="15"/>
                    <a:pt x="43" y="80"/>
                    <a:pt x="16" y="213"/>
                  </a:cubicBezTo>
                  <a:cubicBezTo>
                    <a:pt x="0" y="285"/>
                    <a:pt x="6" y="370"/>
                    <a:pt x="14" y="440"/>
                  </a:cubicBezTo>
                  <a:cubicBezTo>
                    <a:pt x="26" y="524"/>
                    <a:pt x="47" y="614"/>
                    <a:pt x="103" y="678"/>
                  </a:cubicBezTo>
                  <a:cubicBezTo>
                    <a:pt x="147" y="728"/>
                    <a:pt x="204" y="753"/>
                    <a:pt x="261" y="753"/>
                  </a:cubicBezTo>
                  <a:cubicBezTo>
                    <a:pt x="270" y="753"/>
                    <a:pt x="278" y="753"/>
                    <a:pt x="287" y="751"/>
                  </a:cubicBezTo>
                  <a:cubicBezTo>
                    <a:pt x="397" y="737"/>
                    <a:pt x="481" y="630"/>
                    <a:pt x="461" y="482"/>
                  </a:cubicBezTo>
                  <a:cubicBezTo>
                    <a:pt x="442" y="343"/>
                    <a:pt x="350" y="269"/>
                    <a:pt x="255" y="269"/>
                  </a:cubicBezTo>
                  <a:cubicBezTo>
                    <a:pt x="247" y="269"/>
                    <a:pt x="238" y="269"/>
                    <a:pt x="230" y="270"/>
                  </a:cubicBezTo>
                  <a:cubicBezTo>
                    <a:pt x="167" y="279"/>
                    <a:pt x="113" y="320"/>
                    <a:pt x="89" y="379"/>
                  </a:cubicBezTo>
                  <a:cubicBezTo>
                    <a:pt x="60" y="130"/>
                    <a:pt x="174" y="82"/>
                    <a:pt x="227" y="75"/>
                  </a:cubicBezTo>
                  <a:cubicBezTo>
                    <a:pt x="233" y="74"/>
                    <a:pt x="238" y="74"/>
                    <a:pt x="244" y="74"/>
                  </a:cubicBezTo>
                  <a:cubicBezTo>
                    <a:pt x="283" y="74"/>
                    <a:pt x="311" y="90"/>
                    <a:pt x="316" y="94"/>
                  </a:cubicBezTo>
                  <a:cubicBezTo>
                    <a:pt x="324" y="100"/>
                    <a:pt x="324" y="111"/>
                    <a:pt x="337" y="118"/>
                  </a:cubicBezTo>
                  <a:lnTo>
                    <a:pt x="385" y="48"/>
                  </a:lnTo>
                  <a:cubicBezTo>
                    <a:pt x="344" y="17"/>
                    <a:pt x="295" y="0"/>
                    <a:pt x="245" y="0"/>
                  </a:cubicBez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4575650" y="2228400"/>
              <a:ext cx="13275" cy="18650"/>
            </a:xfrm>
            <a:custGeom>
              <a:avLst/>
              <a:gdLst/>
              <a:ahLst/>
              <a:cxnLst/>
              <a:rect l="l" t="t" r="r" b="b"/>
              <a:pathLst>
                <a:path w="531" h="746" extrusionOk="0">
                  <a:moveTo>
                    <a:pt x="234" y="73"/>
                  </a:moveTo>
                  <a:cubicBezTo>
                    <a:pt x="271" y="73"/>
                    <a:pt x="315" y="98"/>
                    <a:pt x="350" y="152"/>
                  </a:cubicBezTo>
                  <a:lnTo>
                    <a:pt x="140" y="517"/>
                  </a:lnTo>
                  <a:cubicBezTo>
                    <a:pt x="124" y="478"/>
                    <a:pt x="112" y="433"/>
                    <a:pt x="105" y="381"/>
                  </a:cubicBezTo>
                  <a:cubicBezTo>
                    <a:pt x="81" y="196"/>
                    <a:pt x="152" y="83"/>
                    <a:pt x="224" y="73"/>
                  </a:cubicBezTo>
                  <a:cubicBezTo>
                    <a:pt x="227" y="73"/>
                    <a:pt x="231" y="73"/>
                    <a:pt x="234" y="73"/>
                  </a:cubicBezTo>
                  <a:close/>
                  <a:moveTo>
                    <a:pt x="388" y="226"/>
                  </a:moveTo>
                  <a:cubicBezTo>
                    <a:pt x="403" y="266"/>
                    <a:pt x="415" y="313"/>
                    <a:pt x="423" y="370"/>
                  </a:cubicBezTo>
                  <a:cubicBezTo>
                    <a:pt x="450" y="573"/>
                    <a:pt x="373" y="661"/>
                    <a:pt x="309" y="670"/>
                  </a:cubicBezTo>
                  <a:cubicBezTo>
                    <a:pt x="306" y="670"/>
                    <a:pt x="302" y="670"/>
                    <a:pt x="298" y="670"/>
                  </a:cubicBezTo>
                  <a:cubicBezTo>
                    <a:pt x="257" y="670"/>
                    <a:pt x="213" y="641"/>
                    <a:pt x="177" y="587"/>
                  </a:cubicBezTo>
                  <a:lnTo>
                    <a:pt x="388" y="226"/>
                  </a:lnTo>
                  <a:close/>
                  <a:moveTo>
                    <a:pt x="234" y="0"/>
                  </a:moveTo>
                  <a:cubicBezTo>
                    <a:pt x="228" y="0"/>
                    <a:pt x="221" y="1"/>
                    <a:pt x="215" y="2"/>
                  </a:cubicBezTo>
                  <a:cubicBezTo>
                    <a:pt x="101" y="17"/>
                    <a:pt x="0" y="174"/>
                    <a:pt x="31" y="406"/>
                  </a:cubicBezTo>
                  <a:cubicBezTo>
                    <a:pt x="60" y="627"/>
                    <a:pt x="185" y="745"/>
                    <a:pt x="296" y="745"/>
                  </a:cubicBezTo>
                  <a:cubicBezTo>
                    <a:pt x="303" y="745"/>
                    <a:pt x="310" y="745"/>
                    <a:pt x="316" y="744"/>
                  </a:cubicBezTo>
                  <a:cubicBezTo>
                    <a:pt x="421" y="730"/>
                    <a:pt x="530" y="600"/>
                    <a:pt x="497" y="350"/>
                  </a:cubicBezTo>
                  <a:cubicBezTo>
                    <a:pt x="466" y="117"/>
                    <a:pt x="342" y="0"/>
                    <a:pt x="234" y="0"/>
                  </a:cubicBez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4591350" y="2225950"/>
              <a:ext cx="12075" cy="19200"/>
            </a:xfrm>
            <a:custGeom>
              <a:avLst/>
              <a:gdLst/>
              <a:ahLst/>
              <a:cxnLst/>
              <a:rect l="l" t="t" r="r" b="b"/>
              <a:pathLst>
                <a:path w="483" h="768" extrusionOk="0">
                  <a:moveTo>
                    <a:pt x="368" y="0"/>
                  </a:moveTo>
                  <a:lnTo>
                    <a:pt x="1" y="49"/>
                  </a:lnTo>
                  <a:lnTo>
                    <a:pt x="25" y="421"/>
                  </a:lnTo>
                  <a:lnTo>
                    <a:pt x="80" y="435"/>
                  </a:lnTo>
                  <a:cubicBezTo>
                    <a:pt x="109" y="386"/>
                    <a:pt x="157" y="355"/>
                    <a:pt x="206" y="348"/>
                  </a:cubicBezTo>
                  <a:cubicBezTo>
                    <a:pt x="213" y="348"/>
                    <a:pt x="220" y="347"/>
                    <a:pt x="227" y="347"/>
                  </a:cubicBezTo>
                  <a:cubicBezTo>
                    <a:pt x="297" y="347"/>
                    <a:pt x="364" y="396"/>
                    <a:pt x="378" y="501"/>
                  </a:cubicBezTo>
                  <a:cubicBezTo>
                    <a:pt x="393" y="613"/>
                    <a:pt x="332" y="684"/>
                    <a:pt x="254" y="693"/>
                  </a:cubicBezTo>
                  <a:cubicBezTo>
                    <a:pt x="247" y="694"/>
                    <a:pt x="240" y="695"/>
                    <a:pt x="234" y="695"/>
                  </a:cubicBezTo>
                  <a:cubicBezTo>
                    <a:pt x="166" y="695"/>
                    <a:pt x="118" y="651"/>
                    <a:pt x="113" y="644"/>
                  </a:cubicBezTo>
                  <a:cubicBezTo>
                    <a:pt x="107" y="637"/>
                    <a:pt x="111" y="624"/>
                    <a:pt x="101" y="618"/>
                  </a:cubicBezTo>
                  <a:lnTo>
                    <a:pt x="35" y="682"/>
                  </a:lnTo>
                  <a:cubicBezTo>
                    <a:pt x="85" y="738"/>
                    <a:pt x="155" y="767"/>
                    <a:pt x="229" y="767"/>
                  </a:cubicBezTo>
                  <a:cubicBezTo>
                    <a:pt x="241" y="767"/>
                    <a:pt x="253" y="767"/>
                    <a:pt x="265" y="765"/>
                  </a:cubicBezTo>
                  <a:cubicBezTo>
                    <a:pt x="390" y="748"/>
                    <a:pt x="483" y="649"/>
                    <a:pt x="461" y="492"/>
                  </a:cubicBezTo>
                  <a:cubicBezTo>
                    <a:pt x="443" y="351"/>
                    <a:pt x="350" y="277"/>
                    <a:pt x="242" y="277"/>
                  </a:cubicBezTo>
                  <a:cubicBezTo>
                    <a:pt x="231" y="277"/>
                    <a:pt x="220" y="278"/>
                    <a:pt x="210" y="279"/>
                  </a:cubicBezTo>
                  <a:cubicBezTo>
                    <a:pt x="170" y="286"/>
                    <a:pt x="131" y="300"/>
                    <a:pt x="95" y="324"/>
                  </a:cubicBezTo>
                  <a:lnTo>
                    <a:pt x="79" y="114"/>
                  </a:lnTo>
                  <a:lnTo>
                    <a:pt x="378" y="73"/>
                  </a:lnTo>
                  <a:lnTo>
                    <a:pt x="368" y="0"/>
                  </a:ln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3"/>
            <p:cNvSpPr/>
            <p:nvPr/>
          </p:nvSpPr>
          <p:spPr>
            <a:xfrm>
              <a:off x="4619975" y="2222525"/>
              <a:ext cx="12575" cy="19025"/>
            </a:xfrm>
            <a:custGeom>
              <a:avLst/>
              <a:gdLst/>
              <a:ahLst/>
              <a:cxnLst/>
              <a:rect l="l" t="t" r="r" b="b"/>
              <a:pathLst>
                <a:path w="503" h="761" extrusionOk="0">
                  <a:moveTo>
                    <a:pt x="218" y="1"/>
                  </a:moveTo>
                  <a:cubicBezTo>
                    <a:pt x="208" y="1"/>
                    <a:pt x="198" y="1"/>
                    <a:pt x="188" y="3"/>
                  </a:cubicBezTo>
                  <a:cubicBezTo>
                    <a:pt x="105" y="14"/>
                    <a:pt x="34" y="69"/>
                    <a:pt x="1" y="148"/>
                  </a:cubicBezTo>
                  <a:lnTo>
                    <a:pt x="66" y="187"/>
                  </a:lnTo>
                  <a:cubicBezTo>
                    <a:pt x="71" y="176"/>
                    <a:pt x="68" y="169"/>
                    <a:pt x="73" y="159"/>
                  </a:cubicBezTo>
                  <a:cubicBezTo>
                    <a:pt x="86" y="130"/>
                    <a:pt x="125" y="85"/>
                    <a:pt x="188" y="76"/>
                  </a:cubicBezTo>
                  <a:cubicBezTo>
                    <a:pt x="194" y="75"/>
                    <a:pt x="201" y="75"/>
                    <a:pt x="207" y="75"/>
                  </a:cubicBezTo>
                  <a:cubicBezTo>
                    <a:pt x="277" y="75"/>
                    <a:pt x="336" y="124"/>
                    <a:pt x="346" y="195"/>
                  </a:cubicBezTo>
                  <a:cubicBezTo>
                    <a:pt x="357" y="284"/>
                    <a:pt x="291" y="357"/>
                    <a:pt x="245" y="411"/>
                  </a:cubicBezTo>
                  <a:cubicBezTo>
                    <a:pt x="173" y="497"/>
                    <a:pt x="116" y="581"/>
                    <a:pt x="71" y="709"/>
                  </a:cubicBezTo>
                  <a:lnTo>
                    <a:pt x="77" y="760"/>
                  </a:lnTo>
                  <a:lnTo>
                    <a:pt x="503" y="704"/>
                  </a:lnTo>
                  <a:lnTo>
                    <a:pt x="492" y="623"/>
                  </a:lnTo>
                  <a:cubicBezTo>
                    <a:pt x="491" y="622"/>
                    <a:pt x="490" y="622"/>
                    <a:pt x="489" y="622"/>
                  </a:cubicBezTo>
                  <a:cubicBezTo>
                    <a:pt x="483" y="622"/>
                    <a:pt x="479" y="627"/>
                    <a:pt x="477" y="630"/>
                  </a:cubicBezTo>
                  <a:cubicBezTo>
                    <a:pt x="473" y="634"/>
                    <a:pt x="470" y="635"/>
                    <a:pt x="465" y="636"/>
                  </a:cubicBezTo>
                  <a:lnTo>
                    <a:pt x="161" y="677"/>
                  </a:lnTo>
                  <a:cubicBezTo>
                    <a:pt x="208" y="563"/>
                    <a:pt x="283" y="480"/>
                    <a:pt x="328" y="423"/>
                  </a:cubicBezTo>
                  <a:cubicBezTo>
                    <a:pt x="374" y="367"/>
                    <a:pt x="439" y="283"/>
                    <a:pt x="425" y="178"/>
                  </a:cubicBezTo>
                  <a:cubicBezTo>
                    <a:pt x="411" y="75"/>
                    <a:pt x="323" y="1"/>
                    <a:pt x="218" y="1"/>
                  </a:cubicBez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4633800" y="2220600"/>
              <a:ext cx="13275" cy="18675"/>
            </a:xfrm>
            <a:custGeom>
              <a:avLst/>
              <a:gdLst/>
              <a:ahLst/>
              <a:cxnLst/>
              <a:rect l="l" t="t" r="r" b="b"/>
              <a:pathLst>
                <a:path w="531" h="747" extrusionOk="0">
                  <a:moveTo>
                    <a:pt x="234" y="73"/>
                  </a:moveTo>
                  <a:cubicBezTo>
                    <a:pt x="271" y="73"/>
                    <a:pt x="315" y="98"/>
                    <a:pt x="350" y="153"/>
                  </a:cubicBezTo>
                  <a:lnTo>
                    <a:pt x="140" y="517"/>
                  </a:lnTo>
                  <a:cubicBezTo>
                    <a:pt x="124" y="479"/>
                    <a:pt x="112" y="433"/>
                    <a:pt x="105" y="383"/>
                  </a:cubicBezTo>
                  <a:cubicBezTo>
                    <a:pt x="81" y="197"/>
                    <a:pt x="152" y="83"/>
                    <a:pt x="224" y="73"/>
                  </a:cubicBezTo>
                  <a:cubicBezTo>
                    <a:pt x="227" y="73"/>
                    <a:pt x="231" y="73"/>
                    <a:pt x="234" y="73"/>
                  </a:cubicBezTo>
                  <a:close/>
                  <a:moveTo>
                    <a:pt x="388" y="227"/>
                  </a:moveTo>
                  <a:cubicBezTo>
                    <a:pt x="403" y="266"/>
                    <a:pt x="415" y="314"/>
                    <a:pt x="423" y="370"/>
                  </a:cubicBezTo>
                  <a:cubicBezTo>
                    <a:pt x="450" y="573"/>
                    <a:pt x="373" y="662"/>
                    <a:pt x="309" y="670"/>
                  </a:cubicBezTo>
                  <a:cubicBezTo>
                    <a:pt x="305" y="670"/>
                    <a:pt x="301" y="671"/>
                    <a:pt x="297" y="671"/>
                  </a:cubicBezTo>
                  <a:cubicBezTo>
                    <a:pt x="257" y="671"/>
                    <a:pt x="213" y="641"/>
                    <a:pt x="177" y="587"/>
                  </a:cubicBezTo>
                  <a:lnTo>
                    <a:pt x="388" y="227"/>
                  </a:lnTo>
                  <a:close/>
                  <a:moveTo>
                    <a:pt x="234" y="1"/>
                  </a:moveTo>
                  <a:cubicBezTo>
                    <a:pt x="228" y="1"/>
                    <a:pt x="221" y="1"/>
                    <a:pt x="215" y="2"/>
                  </a:cubicBezTo>
                  <a:cubicBezTo>
                    <a:pt x="101" y="18"/>
                    <a:pt x="0" y="175"/>
                    <a:pt x="31" y="407"/>
                  </a:cubicBezTo>
                  <a:cubicBezTo>
                    <a:pt x="61" y="628"/>
                    <a:pt x="186" y="746"/>
                    <a:pt x="297" y="746"/>
                  </a:cubicBezTo>
                  <a:cubicBezTo>
                    <a:pt x="303" y="746"/>
                    <a:pt x="310" y="746"/>
                    <a:pt x="316" y="745"/>
                  </a:cubicBezTo>
                  <a:cubicBezTo>
                    <a:pt x="421" y="731"/>
                    <a:pt x="530" y="600"/>
                    <a:pt x="497" y="351"/>
                  </a:cubicBezTo>
                  <a:cubicBezTo>
                    <a:pt x="466" y="117"/>
                    <a:pt x="342" y="1"/>
                    <a:pt x="234" y="1"/>
                  </a:cubicBez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3"/>
            <p:cNvSpPr/>
            <p:nvPr/>
          </p:nvSpPr>
          <p:spPr>
            <a:xfrm>
              <a:off x="4649400" y="2218600"/>
              <a:ext cx="11375" cy="18900"/>
            </a:xfrm>
            <a:custGeom>
              <a:avLst/>
              <a:gdLst/>
              <a:ahLst/>
              <a:cxnLst/>
              <a:rect l="l" t="t" r="r" b="b"/>
              <a:pathLst>
                <a:path w="455" h="756" extrusionOk="0">
                  <a:moveTo>
                    <a:pt x="228" y="1"/>
                  </a:moveTo>
                  <a:lnTo>
                    <a:pt x="174" y="9"/>
                  </a:lnTo>
                  <a:lnTo>
                    <a:pt x="1" y="131"/>
                  </a:lnTo>
                  <a:lnTo>
                    <a:pt x="26" y="174"/>
                  </a:lnTo>
                  <a:lnTo>
                    <a:pt x="164" y="112"/>
                  </a:lnTo>
                  <a:lnTo>
                    <a:pt x="239" y="674"/>
                  </a:lnTo>
                  <a:lnTo>
                    <a:pt x="105" y="692"/>
                  </a:lnTo>
                  <a:lnTo>
                    <a:pt x="113" y="756"/>
                  </a:lnTo>
                  <a:lnTo>
                    <a:pt x="455" y="711"/>
                  </a:lnTo>
                  <a:lnTo>
                    <a:pt x="447" y="646"/>
                  </a:lnTo>
                  <a:lnTo>
                    <a:pt x="316" y="663"/>
                  </a:lnTo>
                  <a:lnTo>
                    <a:pt x="228" y="1"/>
                  </a:ln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4663250" y="2216675"/>
              <a:ext cx="12025" cy="18825"/>
            </a:xfrm>
            <a:custGeom>
              <a:avLst/>
              <a:gdLst/>
              <a:ahLst/>
              <a:cxnLst/>
              <a:rect l="l" t="t" r="r" b="b"/>
              <a:pathLst>
                <a:path w="481" h="753" extrusionOk="0">
                  <a:moveTo>
                    <a:pt x="218" y="74"/>
                  </a:moveTo>
                  <a:cubicBezTo>
                    <a:pt x="295" y="74"/>
                    <a:pt x="366" y="154"/>
                    <a:pt x="373" y="293"/>
                  </a:cubicBezTo>
                  <a:cubicBezTo>
                    <a:pt x="348" y="351"/>
                    <a:pt x="299" y="393"/>
                    <a:pt x="247" y="400"/>
                  </a:cubicBezTo>
                  <a:cubicBezTo>
                    <a:pt x="242" y="401"/>
                    <a:pt x="237" y="401"/>
                    <a:pt x="231" y="401"/>
                  </a:cubicBezTo>
                  <a:cubicBezTo>
                    <a:pt x="172" y="401"/>
                    <a:pt x="112" y="355"/>
                    <a:pt x="98" y="256"/>
                  </a:cubicBezTo>
                  <a:cubicBezTo>
                    <a:pt x="84" y="151"/>
                    <a:pt x="136" y="84"/>
                    <a:pt x="203" y="75"/>
                  </a:cubicBezTo>
                  <a:cubicBezTo>
                    <a:pt x="208" y="74"/>
                    <a:pt x="213" y="74"/>
                    <a:pt x="218" y="74"/>
                  </a:cubicBezTo>
                  <a:close/>
                  <a:moveTo>
                    <a:pt x="220" y="1"/>
                  </a:moveTo>
                  <a:cubicBezTo>
                    <a:pt x="211" y="1"/>
                    <a:pt x="203" y="1"/>
                    <a:pt x="194" y="3"/>
                  </a:cubicBezTo>
                  <a:cubicBezTo>
                    <a:pt x="81" y="17"/>
                    <a:pt x="0" y="129"/>
                    <a:pt x="19" y="270"/>
                  </a:cubicBezTo>
                  <a:cubicBezTo>
                    <a:pt x="36" y="399"/>
                    <a:pt x="127" y="474"/>
                    <a:pt x="224" y="474"/>
                  </a:cubicBezTo>
                  <a:cubicBezTo>
                    <a:pt x="233" y="474"/>
                    <a:pt x="241" y="473"/>
                    <a:pt x="249" y="472"/>
                  </a:cubicBezTo>
                  <a:cubicBezTo>
                    <a:pt x="308" y="464"/>
                    <a:pt x="360" y="427"/>
                    <a:pt x="388" y="374"/>
                  </a:cubicBezTo>
                  <a:lnTo>
                    <a:pt x="388" y="374"/>
                  </a:lnTo>
                  <a:cubicBezTo>
                    <a:pt x="399" y="487"/>
                    <a:pt x="387" y="538"/>
                    <a:pt x="382" y="557"/>
                  </a:cubicBezTo>
                  <a:cubicBezTo>
                    <a:pt x="361" y="635"/>
                    <a:pt x="304" y="669"/>
                    <a:pt x="253" y="676"/>
                  </a:cubicBezTo>
                  <a:cubicBezTo>
                    <a:pt x="245" y="677"/>
                    <a:pt x="238" y="677"/>
                    <a:pt x="231" y="677"/>
                  </a:cubicBezTo>
                  <a:cubicBezTo>
                    <a:pt x="190" y="677"/>
                    <a:pt x="162" y="662"/>
                    <a:pt x="162" y="661"/>
                  </a:cubicBezTo>
                  <a:cubicBezTo>
                    <a:pt x="150" y="655"/>
                    <a:pt x="152" y="642"/>
                    <a:pt x="139" y="636"/>
                  </a:cubicBezTo>
                  <a:lnTo>
                    <a:pt x="91" y="705"/>
                  </a:lnTo>
                  <a:cubicBezTo>
                    <a:pt x="131" y="736"/>
                    <a:pt x="181" y="753"/>
                    <a:pt x="230" y="753"/>
                  </a:cubicBezTo>
                  <a:cubicBezTo>
                    <a:pt x="240" y="753"/>
                    <a:pt x="250" y="752"/>
                    <a:pt x="260" y="751"/>
                  </a:cubicBezTo>
                  <a:cubicBezTo>
                    <a:pt x="349" y="739"/>
                    <a:pt x="434" y="673"/>
                    <a:pt x="462" y="552"/>
                  </a:cubicBezTo>
                  <a:cubicBezTo>
                    <a:pt x="471" y="517"/>
                    <a:pt x="480" y="451"/>
                    <a:pt x="465" y="333"/>
                  </a:cubicBezTo>
                  <a:cubicBezTo>
                    <a:pt x="452" y="242"/>
                    <a:pt x="436" y="181"/>
                    <a:pt x="412" y="133"/>
                  </a:cubicBezTo>
                  <a:cubicBezTo>
                    <a:pt x="366" y="39"/>
                    <a:pt x="290" y="1"/>
                    <a:pt x="220" y="1"/>
                  </a:cubicBez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4467475" y="2026175"/>
              <a:ext cx="131350" cy="130650"/>
            </a:xfrm>
            <a:custGeom>
              <a:avLst/>
              <a:gdLst/>
              <a:ahLst/>
              <a:cxnLst/>
              <a:rect l="l" t="t" r="r" b="b"/>
              <a:pathLst>
                <a:path w="5254" h="5226" extrusionOk="0">
                  <a:moveTo>
                    <a:pt x="2181" y="1"/>
                  </a:moveTo>
                  <a:cubicBezTo>
                    <a:pt x="2169" y="1"/>
                    <a:pt x="2157" y="2"/>
                    <a:pt x="2144" y="4"/>
                  </a:cubicBezTo>
                  <a:cubicBezTo>
                    <a:pt x="2014" y="22"/>
                    <a:pt x="1951" y="116"/>
                    <a:pt x="1890" y="342"/>
                  </a:cubicBezTo>
                  <a:cubicBezTo>
                    <a:pt x="1825" y="582"/>
                    <a:pt x="1834" y="1112"/>
                    <a:pt x="1904" y="1725"/>
                  </a:cubicBezTo>
                  <a:lnTo>
                    <a:pt x="0" y="3662"/>
                  </a:lnTo>
                  <a:lnTo>
                    <a:pt x="33" y="3899"/>
                  </a:lnTo>
                  <a:lnTo>
                    <a:pt x="183" y="3755"/>
                  </a:lnTo>
                  <a:lnTo>
                    <a:pt x="2069" y="2778"/>
                  </a:lnTo>
                  <a:cubicBezTo>
                    <a:pt x="2179" y="3361"/>
                    <a:pt x="2321" y="3941"/>
                    <a:pt x="2464" y="4367"/>
                  </a:cubicBezTo>
                  <a:lnTo>
                    <a:pt x="1881" y="5029"/>
                  </a:lnTo>
                  <a:lnTo>
                    <a:pt x="1908" y="5226"/>
                  </a:lnTo>
                  <a:lnTo>
                    <a:pt x="2715" y="4928"/>
                  </a:lnTo>
                  <a:cubicBezTo>
                    <a:pt x="2761" y="4991"/>
                    <a:pt x="2804" y="5026"/>
                    <a:pt x="2845" y="5026"/>
                  </a:cubicBezTo>
                  <a:cubicBezTo>
                    <a:pt x="2849" y="5026"/>
                    <a:pt x="2852" y="5025"/>
                    <a:pt x="2855" y="5025"/>
                  </a:cubicBezTo>
                  <a:cubicBezTo>
                    <a:pt x="2899" y="5019"/>
                    <a:pt x="2935" y="4972"/>
                    <a:pt x="2963" y="4893"/>
                  </a:cubicBezTo>
                  <a:lnTo>
                    <a:pt x="3821" y="4955"/>
                  </a:lnTo>
                  <a:lnTo>
                    <a:pt x="3821" y="4955"/>
                  </a:lnTo>
                  <a:lnTo>
                    <a:pt x="3793" y="4759"/>
                  </a:lnTo>
                  <a:lnTo>
                    <a:pt x="3049" y="4284"/>
                  </a:lnTo>
                  <a:cubicBezTo>
                    <a:pt x="3068" y="3836"/>
                    <a:pt x="3042" y="3239"/>
                    <a:pt x="2987" y="2648"/>
                  </a:cubicBezTo>
                  <a:lnTo>
                    <a:pt x="2987" y="2648"/>
                  </a:lnTo>
                  <a:lnTo>
                    <a:pt x="5070" y="3063"/>
                  </a:lnTo>
                  <a:lnTo>
                    <a:pt x="5254" y="3159"/>
                  </a:lnTo>
                  <a:lnTo>
                    <a:pt x="5221" y="2923"/>
                  </a:lnTo>
                  <a:lnTo>
                    <a:pt x="2853" y="1591"/>
                  </a:lnTo>
                  <a:cubicBezTo>
                    <a:pt x="2750" y="982"/>
                    <a:pt x="2611" y="471"/>
                    <a:pt x="2482" y="259"/>
                  </a:cubicBezTo>
                  <a:cubicBezTo>
                    <a:pt x="2373" y="78"/>
                    <a:pt x="2291" y="1"/>
                    <a:pt x="2181" y="1"/>
                  </a:cubicBez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" name="Google Shape;99;p3"/>
          <p:cNvGrpSpPr/>
          <p:nvPr/>
        </p:nvGrpSpPr>
        <p:grpSpPr>
          <a:xfrm>
            <a:off x="5537617" y="1722209"/>
            <a:ext cx="905349" cy="905298"/>
            <a:chOff x="1988850" y="133300"/>
            <a:chExt cx="447550" cy="447525"/>
          </a:xfrm>
        </p:grpSpPr>
        <p:sp>
          <p:nvSpPr>
            <p:cNvPr id="100" name="Google Shape;100;p3"/>
            <p:cNvSpPr/>
            <p:nvPr/>
          </p:nvSpPr>
          <p:spPr>
            <a:xfrm>
              <a:off x="2095025" y="364700"/>
              <a:ext cx="54950" cy="48150"/>
            </a:xfrm>
            <a:custGeom>
              <a:avLst/>
              <a:gdLst/>
              <a:ahLst/>
              <a:cxnLst/>
              <a:rect l="l" t="t" r="r" b="b"/>
              <a:pathLst>
                <a:path w="2198" h="1926" extrusionOk="0">
                  <a:moveTo>
                    <a:pt x="902" y="434"/>
                  </a:moveTo>
                  <a:cubicBezTo>
                    <a:pt x="912" y="434"/>
                    <a:pt x="922" y="435"/>
                    <a:pt x="933" y="437"/>
                  </a:cubicBezTo>
                  <a:cubicBezTo>
                    <a:pt x="975" y="443"/>
                    <a:pt x="1014" y="469"/>
                    <a:pt x="1050" y="515"/>
                  </a:cubicBezTo>
                  <a:cubicBezTo>
                    <a:pt x="1086" y="560"/>
                    <a:pt x="1105" y="603"/>
                    <a:pt x="1105" y="643"/>
                  </a:cubicBezTo>
                  <a:cubicBezTo>
                    <a:pt x="1105" y="683"/>
                    <a:pt x="1095" y="712"/>
                    <a:pt x="1072" y="730"/>
                  </a:cubicBezTo>
                  <a:lnTo>
                    <a:pt x="843" y="913"/>
                  </a:lnTo>
                  <a:lnTo>
                    <a:pt x="617" y="629"/>
                  </a:lnTo>
                  <a:lnTo>
                    <a:pt x="837" y="454"/>
                  </a:lnTo>
                  <a:cubicBezTo>
                    <a:pt x="853" y="441"/>
                    <a:pt x="875" y="434"/>
                    <a:pt x="902" y="434"/>
                  </a:cubicBezTo>
                  <a:close/>
                  <a:moveTo>
                    <a:pt x="954" y="0"/>
                  </a:moveTo>
                  <a:cubicBezTo>
                    <a:pt x="910" y="0"/>
                    <a:pt x="865" y="5"/>
                    <a:pt x="820" y="15"/>
                  </a:cubicBezTo>
                  <a:cubicBezTo>
                    <a:pt x="744" y="33"/>
                    <a:pt x="674" y="67"/>
                    <a:pt x="609" y="118"/>
                  </a:cubicBezTo>
                  <a:lnTo>
                    <a:pt x="1" y="602"/>
                  </a:lnTo>
                  <a:lnTo>
                    <a:pt x="1056" y="1926"/>
                  </a:lnTo>
                  <a:lnTo>
                    <a:pt x="1419" y="1636"/>
                  </a:lnTo>
                  <a:lnTo>
                    <a:pt x="1095" y="1230"/>
                  </a:lnTo>
                  <a:lnTo>
                    <a:pt x="1231" y="1121"/>
                  </a:lnTo>
                  <a:lnTo>
                    <a:pt x="1788" y="1342"/>
                  </a:lnTo>
                  <a:lnTo>
                    <a:pt x="2198" y="1015"/>
                  </a:lnTo>
                  <a:lnTo>
                    <a:pt x="1531" y="751"/>
                  </a:lnTo>
                  <a:cubicBezTo>
                    <a:pt x="1557" y="661"/>
                    <a:pt x="1560" y="570"/>
                    <a:pt x="1541" y="477"/>
                  </a:cubicBezTo>
                  <a:cubicBezTo>
                    <a:pt x="1522" y="384"/>
                    <a:pt x="1481" y="299"/>
                    <a:pt x="1420" y="221"/>
                  </a:cubicBezTo>
                  <a:cubicBezTo>
                    <a:pt x="1375" y="165"/>
                    <a:pt x="1320" y="119"/>
                    <a:pt x="1253" y="82"/>
                  </a:cubicBezTo>
                  <a:cubicBezTo>
                    <a:pt x="1187" y="44"/>
                    <a:pt x="1117" y="20"/>
                    <a:pt x="1043" y="7"/>
                  </a:cubicBezTo>
                  <a:cubicBezTo>
                    <a:pt x="1014" y="3"/>
                    <a:pt x="984" y="0"/>
                    <a:pt x="954" y="0"/>
                  </a:cubicBez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3"/>
            <p:cNvSpPr/>
            <p:nvPr/>
          </p:nvSpPr>
          <p:spPr>
            <a:xfrm>
              <a:off x="2125750" y="331500"/>
              <a:ext cx="49175" cy="49875"/>
            </a:xfrm>
            <a:custGeom>
              <a:avLst/>
              <a:gdLst/>
              <a:ahLst/>
              <a:cxnLst/>
              <a:rect l="l" t="t" r="r" b="b"/>
              <a:pathLst>
                <a:path w="1967" h="1995" extrusionOk="0">
                  <a:moveTo>
                    <a:pt x="1196" y="0"/>
                  </a:moveTo>
                  <a:lnTo>
                    <a:pt x="832" y="289"/>
                  </a:lnTo>
                  <a:lnTo>
                    <a:pt x="1374" y="969"/>
                  </a:lnTo>
                  <a:cubicBezTo>
                    <a:pt x="1409" y="1013"/>
                    <a:pt x="1438" y="1059"/>
                    <a:pt x="1460" y="1105"/>
                  </a:cubicBezTo>
                  <a:cubicBezTo>
                    <a:pt x="1484" y="1152"/>
                    <a:pt x="1498" y="1198"/>
                    <a:pt x="1503" y="1243"/>
                  </a:cubicBezTo>
                  <a:cubicBezTo>
                    <a:pt x="1509" y="1288"/>
                    <a:pt x="1504" y="1333"/>
                    <a:pt x="1489" y="1375"/>
                  </a:cubicBezTo>
                  <a:cubicBezTo>
                    <a:pt x="1474" y="1417"/>
                    <a:pt x="1445" y="1455"/>
                    <a:pt x="1403" y="1489"/>
                  </a:cubicBezTo>
                  <a:cubicBezTo>
                    <a:pt x="1362" y="1522"/>
                    <a:pt x="1318" y="1542"/>
                    <a:pt x="1275" y="1547"/>
                  </a:cubicBezTo>
                  <a:cubicBezTo>
                    <a:pt x="1263" y="1548"/>
                    <a:pt x="1251" y="1549"/>
                    <a:pt x="1240" y="1549"/>
                  </a:cubicBezTo>
                  <a:cubicBezTo>
                    <a:pt x="1208" y="1549"/>
                    <a:pt x="1176" y="1543"/>
                    <a:pt x="1145" y="1532"/>
                  </a:cubicBezTo>
                  <a:cubicBezTo>
                    <a:pt x="1102" y="1516"/>
                    <a:pt x="1060" y="1492"/>
                    <a:pt x="1019" y="1458"/>
                  </a:cubicBezTo>
                  <a:cubicBezTo>
                    <a:pt x="978" y="1424"/>
                    <a:pt x="941" y="1386"/>
                    <a:pt x="906" y="1342"/>
                  </a:cubicBezTo>
                  <a:lnTo>
                    <a:pt x="364" y="662"/>
                  </a:lnTo>
                  <a:lnTo>
                    <a:pt x="0" y="951"/>
                  </a:lnTo>
                  <a:lnTo>
                    <a:pt x="543" y="1632"/>
                  </a:lnTo>
                  <a:cubicBezTo>
                    <a:pt x="613" y="1720"/>
                    <a:pt x="691" y="1795"/>
                    <a:pt x="776" y="1856"/>
                  </a:cubicBezTo>
                  <a:cubicBezTo>
                    <a:pt x="861" y="1917"/>
                    <a:pt x="952" y="1958"/>
                    <a:pt x="1047" y="1979"/>
                  </a:cubicBezTo>
                  <a:cubicBezTo>
                    <a:pt x="1092" y="1989"/>
                    <a:pt x="1138" y="1994"/>
                    <a:pt x="1184" y="1994"/>
                  </a:cubicBezTo>
                  <a:cubicBezTo>
                    <a:pt x="1237" y="1994"/>
                    <a:pt x="1291" y="1987"/>
                    <a:pt x="1347" y="1974"/>
                  </a:cubicBezTo>
                  <a:cubicBezTo>
                    <a:pt x="1450" y="1950"/>
                    <a:pt x="1555" y="1895"/>
                    <a:pt x="1660" y="1811"/>
                  </a:cubicBezTo>
                  <a:cubicBezTo>
                    <a:pt x="1762" y="1730"/>
                    <a:pt x="1837" y="1643"/>
                    <a:pt x="1885" y="1549"/>
                  </a:cubicBezTo>
                  <a:cubicBezTo>
                    <a:pt x="1934" y="1456"/>
                    <a:pt x="1961" y="1361"/>
                    <a:pt x="1963" y="1262"/>
                  </a:cubicBezTo>
                  <a:cubicBezTo>
                    <a:pt x="1967" y="1164"/>
                    <a:pt x="1948" y="1066"/>
                    <a:pt x="1908" y="967"/>
                  </a:cubicBezTo>
                  <a:cubicBezTo>
                    <a:pt x="1867" y="868"/>
                    <a:pt x="1811" y="772"/>
                    <a:pt x="1738" y="680"/>
                  </a:cubicBezTo>
                  <a:lnTo>
                    <a:pt x="1196" y="0"/>
                  </a:ln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3"/>
            <p:cNvSpPr/>
            <p:nvPr/>
          </p:nvSpPr>
          <p:spPr>
            <a:xfrm>
              <a:off x="2165425" y="311575"/>
              <a:ext cx="41750" cy="47200"/>
            </a:xfrm>
            <a:custGeom>
              <a:avLst/>
              <a:gdLst/>
              <a:ahLst/>
              <a:cxnLst/>
              <a:rect l="l" t="t" r="r" b="b"/>
              <a:pathLst>
                <a:path w="1670" h="1888" extrusionOk="0">
                  <a:moveTo>
                    <a:pt x="881" y="0"/>
                  </a:moveTo>
                  <a:cubicBezTo>
                    <a:pt x="840" y="9"/>
                    <a:pt x="794" y="19"/>
                    <a:pt x="743" y="32"/>
                  </a:cubicBezTo>
                  <a:cubicBezTo>
                    <a:pt x="692" y="46"/>
                    <a:pt x="640" y="62"/>
                    <a:pt x="586" y="81"/>
                  </a:cubicBezTo>
                  <a:cubicBezTo>
                    <a:pt x="531" y="101"/>
                    <a:pt x="477" y="125"/>
                    <a:pt x="424" y="153"/>
                  </a:cubicBezTo>
                  <a:cubicBezTo>
                    <a:pt x="370" y="180"/>
                    <a:pt x="319" y="212"/>
                    <a:pt x="271" y="252"/>
                  </a:cubicBezTo>
                  <a:cubicBezTo>
                    <a:pt x="205" y="304"/>
                    <a:pt x="150" y="363"/>
                    <a:pt x="106" y="430"/>
                  </a:cubicBezTo>
                  <a:cubicBezTo>
                    <a:pt x="63" y="496"/>
                    <a:pt x="33" y="566"/>
                    <a:pt x="16" y="639"/>
                  </a:cubicBezTo>
                  <a:cubicBezTo>
                    <a:pt x="1" y="713"/>
                    <a:pt x="1" y="789"/>
                    <a:pt x="19" y="866"/>
                  </a:cubicBezTo>
                  <a:cubicBezTo>
                    <a:pt x="37" y="943"/>
                    <a:pt x="75" y="1019"/>
                    <a:pt x="133" y="1092"/>
                  </a:cubicBezTo>
                  <a:cubicBezTo>
                    <a:pt x="172" y="1140"/>
                    <a:pt x="213" y="1178"/>
                    <a:pt x="255" y="1205"/>
                  </a:cubicBezTo>
                  <a:cubicBezTo>
                    <a:pt x="298" y="1232"/>
                    <a:pt x="345" y="1250"/>
                    <a:pt x="395" y="1257"/>
                  </a:cubicBezTo>
                  <a:cubicBezTo>
                    <a:pt x="416" y="1260"/>
                    <a:pt x="438" y="1261"/>
                    <a:pt x="461" y="1261"/>
                  </a:cubicBezTo>
                  <a:cubicBezTo>
                    <a:pt x="493" y="1261"/>
                    <a:pt x="527" y="1258"/>
                    <a:pt x="562" y="1252"/>
                  </a:cubicBezTo>
                  <a:cubicBezTo>
                    <a:pt x="622" y="1241"/>
                    <a:pt x="690" y="1222"/>
                    <a:pt x="764" y="1196"/>
                  </a:cubicBezTo>
                  <a:cubicBezTo>
                    <a:pt x="814" y="1178"/>
                    <a:pt x="862" y="1160"/>
                    <a:pt x="905" y="1141"/>
                  </a:cubicBezTo>
                  <a:cubicBezTo>
                    <a:pt x="949" y="1123"/>
                    <a:pt x="988" y="1108"/>
                    <a:pt x="1023" y="1097"/>
                  </a:cubicBezTo>
                  <a:cubicBezTo>
                    <a:pt x="1058" y="1085"/>
                    <a:pt x="1089" y="1079"/>
                    <a:pt x="1115" y="1079"/>
                  </a:cubicBezTo>
                  <a:cubicBezTo>
                    <a:pt x="1141" y="1080"/>
                    <a:pt x="1161" y="1090"/>
                    <a:pt x="1176" y="1109"/>
                  </a:cubicBezTo>
                  <a:cubicBezTo>
                    <a:pt x="1190" y="1126"/>
                    <a:pt x="1193" y="1147"/>
                    <a:pt x="1186" y="1169"/>
                  </a:cubicBezTo>
                  <a:cubicBezTo>
                    <a:pt x="1179" y="1192"/>
                    <a:pt x="1156" y="1219"/>
                    <a:pt x="1116" y="1251"/>
                  </a:cubicBezTo>
                  <a:cubicBezTo>
                    <a:pt x="1063" y="1292"/>
                    <a:pt x="1007" y="1326"/>
                    <a:pt x="945" y="1351"/>
                  </a:cubicBezTo>
                  <a:cubicBezTo>
                    <a:pt x="882" y="1376"/>
                    <a:pt x="823" y="1395"/>
                    <a:pt x="769" y="1408"/>
                  </a:cubicBezTo>
                  <a:cubicBezTo>
                    <a:pt x="704" y="1425"/>
                    <a:pt x="640" y="1436"/>
                    <a:pt x="575" y="1444"/>
                  </a:cubicBezTo>
                  <a:lnTo>
                    <a:pt x="672" y="1888"/>
                  </a:lnTo>
                  <a:cubicBezTo>
                    <a:pt x="731" y="1879"/>
                    <a:pt x="791" y="1866"/>
                    <a:pt x="852" y="1848"/>
                  </a:cubicBezTo>
                  <a:cubicBezTo>
                    <a:pt x="914" y="1829"/>
                    <a:pt x="975" y="1807"/>
                    <a:pt x="1036" y="1780"/>
                  </a:cubicBezTo>
                  <a:cubicBezTo>
                    <a:pt x="1097" y="1754"/>
                    <a:pt x="1157" y="1725"/>
                    <a:pt x="1213" y="1691"/>
                  </a:cubicBezTo>
                  <a:cubicBezTo>
                    <a:pt x="1270" y="1658"/>
                    <a:pt x="1323" y="1622"/>
                    <a:pt x="1372" y="1584"/>
                  </a:cubicBezTo>
                  <a:cubicBezTo>
                    <a:pt x="1433" y="1535"/>
                    <a:pt x="1487" y="1480"/>
                    <a:pt x="1537" y="1417"/>
                  </a:cubicBezTo>
                  <a:cubicBezTo>
                    <a:pt x="1585" y="1355"/>
                    <a:pt x="1620" y="1289"/>
                    <a:pt x="1643" y="1218"/>
                  </a:cubicBezTo>
                  <a:cubicBezTo>
                    <a:pt x="1665" y="1148"/>
                    <a:pt x="1669" y="1074"/>
                    <a:pt x="1655" y="996"/>
                  </a:cubicBezTo>
                  <a:cubicBezTo>
                    <a:pt x="1641" y="920"/>
                    <a:pt x="1603" y="841"/>
                    <a:pt x="1539" y="761"/>
                  </a:cubicBezTo>
                  <a:cubicBezTo>
                    <a:pt x="1489" y="699"/>
                    <a:pt x="1439" y="654"/>
                    <a:pt x="1386" y="625"/>
                  </a:cubicBezTo>
                  <a:cubicBezTo>
                    <a:pt x="1332" y="596"/>
                    <a:pt x="1275" y="581"/>
                    <a:pt x="1217" y="578"/>
                  </a:cubicBezTo>
                  <a:cubicBezTo>
                    <a:pt x="1209" y="578"/>
                    <a:pt x="1201" y="578"/>
                    <a:pt x="1193" y="578"/>
                  </a:cubicBezTo>
                  <a:cubicBezTo>
                    <a:pt x="1140" y="578"/>
                    <a:pt x="1086" y="585"/>
                    <a:pt x="1028" y="599"/>
                  </a:cubicBezTo>
                  <a:cubicBezTo>
                    <a:pt x="961" y="616"/>
                    <a:pt x="890" y="639"/>
                    <a:pt x="814" y="669"/>
                  </a:cubicBezTo>
                  <a:cubicBezTo>
                    <a:pt x="766" y="687"/>
                    <a:pt x="723" y="704"/>
                    <a:pt x="685" y="720"/>
                  </a:cubicBezTo>
                  <a:cubicBezTo>
                    <a:pt x="648" y="735"/>
                    <a:pt x="615" y="747"/>
                    <a:pt x="587" y="754"/>
                  </a:cubicBezTo>
                  <a:cubicBezTo>
                    <a:pt x="564" y="760"/>
                    <a:pt x="543" y="763"/>
                    <a:pt x="526" y="763"/>
                  </a:cubicBezTo>
                  <a:cubicBezTo>
                    <a:pt x="521" y="763"/>
                    <a:pt x="517" y="763"/>
                    <a:pt x="513" y="762"/>
                  </a:cubicBezTo>
                  <a:cubicBezTo>
                    <a:pt x="493" y="760"/>
                    <a:pt x="477" y="750"/>
                    <a:pt x="463" y="733"/>
                  </a:cubicBezTo>
                  <a:cubicBezTo>
                    <a:pt x="443" y="709"/>
                    <a:pt x="440" y="685"/>
                    <a:pt x="451" y="659"/>
                  </a:cubicBezTo>
                  <a:cubicBezTo>
                    <a:pt x="463" y="634"/>
                    <a:pt x="484" y="609"/>
                    <a:pt x="517" y="582"/>
                  </a:cubicBezTo>
                  <a:cubicBezTo>
                    <a:pt x="556" y="551"/>
                    <a:pt x="602" y="525"/>
                    <a:pt x="655" y="505"/>
                  </a:cubicBezTo>
                  <a:cubicBezTo>
                    <a:pt x="706" y="485"/>
                    <a:pt x="755" y="469"/>
                    <a:pt x="801" y="457"/>
                  </a:cubicBezTo>
                  <a:cubicBezTo>
                    <a:pt x="854" y="443"/>
                    <a:pt x="909" y="432"/>
                    <a:pt x="964" y="424"/>
                  </a:cubicBezTo>
                  <a:lnTo>
                    <a:pt x="881" y="0"/>
                  </a:ln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3"/>
            <p:cNvSpPr/>
            <p:nvPr/>
          </p:nvSpPr>
          <p:spPr>
            <a:xfrm>
              <a:off x="2194175" y="288675"/>
              <a:ext cx="41750" cy="47200"/>
            </a:xfrm>
            <a:custGeom>
              <a:avLst/>
              <a:gdLst/>
              <a:ahLst/>
              <a:cxnLst/>
              <a:rect l="l" t="t" r="r" b="b"/>
              <a:pathLst>
                <a:path w="1670" h="1888" extrusionOk="0">
                  <a:moveTo>
                    <a:pt x="882" y="0"/>
                  </a:moveTo>
                  <a:cubicBezTo>
                    <a:pt x="840" y="9"/>
                    <a:pt x="793" y="19"/>
                    <a:pt x="743" y="32"/>
                  </a:cubicBezTo>
                  <a:cubicBezTo>
                    <a:pt x="692" y="46"/>
                    <a:pt x="640" y="62"/>
                    <a:pt x="586" y="82"/>
                  </a:cubicBezTo>
                  <a:cubicBezTo>
                    <a:pt x="531" y="101"/>
                    <a:pt x="477" y="125"/>
                    <a:pt x="424" y="153"/>
                  </a:cubicBezTo>
                  <a:cubicBezTo>
                    <a:pt x="371" y="180"/>
                    <a:pt x="319" y="212"/>
                    <a:pt x="271" y="252"/>
                  </a:cubicBezTo>
                  <a:cubicBezTo>
                    <a:pt x="205" y="304"/>
                    <a:pt x="151" y="363"/>
                    <a:pt x="107" y="430"/>
                  </a:cubicBezTo>
                  <a:cubicBezTo>
                    <a:pt x="63" y="496"/>
                    <a:pt x="33" y="566"/>
                    <a:pt x="17" y="639"/>
                  </a:cubicBezTo>
                  <a:cubicBezTo>
                    <a:pt x="1" y="714"/>
                    <a:pt x="2" y="789"/>
                    <a:pt x="19" y="866"/>
                  </a:cubicBezTo>
                  <a:cubicBezTo>
                    <a:pt x="37" y="944"/>
                    <a:pt x="75" y="1019"/>
                    <a:pt x="133" y="1092"/>
                  </a:cubicBezTo>
                  <a:cubicBezTo>
                    <a:pt x="172" y="1140"/>
                    <a:pt x="213" y="1178"/>
                    <a:pt x="256" y="1205"/>
                  </a:cubicBezTo>
                  <a:cubicBezTo>
                    <a:pt x="298" y="1232"/>
                    <a:pt x="345" y="1250"/>
                    <a:pt x="395" y="1257"/>
                  </a:cubicBezTo>
                  <a:cubicBezTo>
                    <a:pt x="416" y="1260"/>
                    <a:pt x="438" y="1262"/>
                    <a:pt x="461" y="1262"/>
                  </a:cubicBezTo>
                  <a:cubicBezTo>
                    <a:pt x="493" y="1262"/>
                    <a:pt x="527" y="1258"/>
                    <a:pt x="562" y="1252"/>
                  </a:cubicBezTo>
                  <a:cubicBezTo>
                    <a:pt x="623" y="1241"/>
                    <a:pt x="690" y="1223"/>
                    <a:pt x="765" y="1196"/>
                  </a:cubicBezTo>
                  <a:cubicBezTo>
                    <a:pt x="815" y="1178"/>
                    <a:pt x="862" y="1160"/>
                    <a:pt x="905" y="1141"/>
                  </a:cubicBezTo>
                  <a:cubicBezTo>
                    <a:pt x="949" y="1123"/>
                    <a:pt x="988" y="1108"/>
                    <a:pt x="1023" y="1097"/>
                  </a:cubicBezTo>
                  <a:cubicBezTo>
                    <a:pt x="1059" y="1085"/>
                    <a:pt x="1089" y="1079"/>
                    <a:pt x="1115" y="1079"/>
                  </a:cubicBezTo>
                  <a:cubicBezTo>
                    <a:pt x="1141" y="1080"/>
                    <a:pt x="1161" y="1090"/>
                    <a:pt x="1176" y="1109"/>
                  </a:cubicBezTo>
                  <a:cubicBezTo>
                    <a:pt x="1190" y="1127"/>
                    <a:pt x="1193" y="1147"/>
                    <a:pt x="1186" y="1169"/>
                  </a:cubicBezTo>
                  <a:cubicBezTo>
                    <a:pt x="1179" y="1192"/>
                    <a:pt x="1156" y="1219"/>
                    <a:pt x="1116" y="1251"/>
                  </a:cubicBezTo>
                  <a:cubicBezTo>
                    <a:pt x="1064" y="1292"/>
                    <a:pt x="1006" y="1326"/>
                    <a:pt x="944" y="1351"/>
                  </a:cubicBezTo>
                  <a:cubicBezTo>
                    <a:pt x="882" y="1376"/>
                    <a:pt x="824" y="1395"/>
                    <a:pt x="769" y="1409"/>
                  </a:cubicBezTo>
                  <a:cubicBezTo>
                    <a:pt x="705" y="1425"/>
                    <a:pt x="641" y="1436"/>
                    <a:pt x="575" y="1444"/>
                  </a:cubicBezTo>
                  <a:lnTo>
                    <a:pt x="672" y="1888"/>
                  </a:lnTo>
                  <a:cubicBezTo>
                    <a:pt x="731" y="1879"/>
                    <a:pt x="791" y="1866"/>
                    <a:pt x="853" y="1848"/>
                  </a:cubicBezTo>
                  <a:cubicBezTo>
                    <a:pt x="914" y="1829"/>
                    <a:pt x="975" y="1807"/>
                    <a:pt x="1036" y="1781"/>
                  </a:cubicBezTo>
                  <a:cubicBezTo>
                    <a:pt x="1097" y="1754"/>
                    <a:pt x="1157" y="1725"/>
                    <a:pt x="1213" y="1691"/>
                  </a:cubicBezTo>
                  <a:cubicBezTo>
                    <a:pt x="1270" y="1658"/>
                    <a:pt x="1323" y="1622"/>
                    <a:pt x="1371" y="1584"/>
                  </a:cubicBezTo>
                  <a:cubicBezTo>
                    <a:pt x="1433" y="1535"/>
                    <a:pt x="1488" y="1480"/>
                    <a:pt x="1536" y="1417"/>
                  </a:cubicBezTo>
                  <a:cubicBezTo>
                    <a:pt x="1585" y="1355"/>
                    <a:pt x="1621" y="1289"/>
                    <a:pt x="1643" y="1218"/>
                  </a:cubicBezTo>
                  <a:cubicBezTo>
                    <a:pt x="1665" y="1148"/>
                    <a:pt x="1669" y="1074"/>
                    <a:pt x="1655" y="996"/>
                  </a:cubicBezTo>
                  <a:cubicBezTo>
                    <a:pt x="1641" y="920"/>
                    <a:pt x="1603" y="841"/>
                    <a:pt x="1539" y="762"/>
                  </a:cubicBezTo>
                  <a:cubicBezTo>
                    <a:pt x="1490" y="700"/>
                    <a:pt x="1439" y="654"/>
                    <a:pt x="1385" y="625"/>
                  </a:cubicBezTo>
                  <a:cubicBezTo>
                    <a:pt x="1332" y="597"/>
                    <a:pt x="1276" y="581"/>
                    <a:pt x="1217" y="578"/>
                  </a:cubicBezTo>
                  <a:cubicBezTo>
                    <a:pt x="1209" y="578"/>
                    <a:pt x="1201" y="578"/>
                    <a:pt x="1192" y="578"/>
                  </a:cubicBezTo>
                  <a:cubicBezTo>
                    <a:pt x="1140" y="578"/>
                    <a:pt x="1086" y="585"/>
                    <a:pt x="1028" y="599"/>
                  </a:cubicBezTo>
                  <a:cubicBezTo>
                    <a:pt x="961" y="616"/>
                    <a:pt x="889" y="639"/>
                    <a:pt x="814" y="669"/>
                  </a:cubicBezTo>
                  <a:cubicBezTo>
                    <a:pt x="765" y="687"/>
                    <a:pt x="723" y="704"/>
                    <a:pt x="685" y="720"/>
                  </a:cubicBezTo>
                  <a:cubicBezTo>
                    <a:pt x="648" y="735"/>
                    <a:pt x="615" y="747"/>
                    <a:pt x="587" y="755"/>
                  </a:cubicBezTo>
                  <a:cubicBezTo>
                    <a:pt x="563" y="760"/>
                    <a:pt x="543" y="763"/>
                    <a:pt x="526" y="763"/>
                  </a:cubicBezTo>
                  <a:cubicBezTo>
                    <a:pt x="521" y="763"/>
                    <a:pt x="517" y="763"/>
                    <a:pt x="513" y="762"/>
                  </a:cubicBezTo>
                  <a:cubicBezTo>
                    <a:pt x="493" y="760"/>
                    <a:pt x="476" y="750"/>
                    <a:pt x="463" y="733"/>
                  </a:cubicBezTo>
                  <a:cubicBezTo>
                    <a:pt x="443" y="709"/>
                    <a:pt x="440" y="685"/>
                    <a:pt x="451" y="659"/>
                  </a:cubicBezTo>
                  <a:cubicBezTo>
                    <a:pt x="463" y="634"/>
                    <a:pt x="484" y="609"/>
                    <a:pt x="517" y="583"/>
                  </a:cubicBezTo>
                  <a:cubicBezTo>
                    <a:pt x="557" y="551"/>
                    <a:pt x="602" y="525"/>
                    <a:pt x="655" y="505"/>
                  </a:cubicBezTo>
                  <a:cubicBezTo>
                    <a:pt x="706" y="485"/>
                    <a:pt x="755" y="469"/>
                    <a:pt x="800" y="458"/>
                  </a:cubicBezTo>
                  <a:cubicBezTo>
                    <a:pt x="855" y="443"/>
                    <a:pt x="909" y="432"/>
                    <a:pt x="964" y="42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2218375" y="274300"/>
              <a:ext cx="35450" cy="40350"/>
            </a:xfrm>
            <a:custGeom>
              <a:avLst/>
              <a:gdLst/>
              <a:ahLst/>
              <a:cxnLst/>
              <a:rect l="l" t="t" r="r" b="b"/>
              <a:pathLst>
                <a:path w="1418" h="1614" extrusionOk="0">
                  <a:moveTo>
                    <a:pt x="363" y="1"/>
                  </a:moveTo>
                  <a:lnTo>
                    <a:pt x="0" y="290"/>
                  </a:lnTo>
                  <a:lnTo>
                    <a:pt x="1054" y="1613"/>
                  </a:lnTo>
                  <a:lnTo>
                    <a:pt x="1417" y="1324"/>
                  </a:lnTo>
                  <a:lnTo>
                    <a:pt x="363" y="1"/>
                  </a:ln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2241725" y="256350"/>
              <a:ext cx="46125" cy="48875"/>
            </a:xfrm>
            <a:custGeom>
              <a:avLst/>
              <a:gdLst/>
              <a:ahLst/>
              <a:cxnLst/>
              <a:rect l="l" t="t" r="r" b="b"/>
              <a:pathLst>
                <a:path w="1845" h="1955" extrusionOk="0">
                  <a:moveTo>
                    <a:pt x="494" y="544"/>
                  </a:moveTo>
                  <a:lnTo>
                    <a:pt x="938" y="861"/>
                  </a:lnTo>
                  <a:lnTo>
                    <a:pt x="697" y="1052"/>
                  </a:lnTo>
                  <a:lnTo>
                    <a:pt x="494" y="544"/>
                  </a:lnTo>
                  <a:close/>
                  <a:moveTo>
                    <a:pt x="332" y="0"/>
                  </a:moveTo>
                  <a:lnTo>
                    <a:pt x="0" y="264"/>
                  </a:lnTo>
                  <a:lnTo>
                    <a:pt x="593" y="1954"/>
                  </a:lnTo>
                  <a:lnTo>
                    <a:pt x="964" y="1659"/>
                  </a:lnTo>
                  <a:lnTo>
                    <a:pt x="837" y="1338"/>
                  </a:lnTo>
                  <a:lnTo>
                    <a:pt x="1189" y="1057"/>
                  </a:lnTo>
                  <a:lnTo>
                    <a:pt x="1475" y="1252"/>
                  </a:lnTo>
                  <a:lnTo>
                    <a:pt x="1844" y="958"/>
                  </a:lnTo>
                  <a:lnTo>
                    <a:pt x="332" y="0"/>
                  </a:ln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2128450" y="420975"/>
              <a:ext cx="17450" cy="20800"/>
            </a:xfrm>
            <a:custGeom>
              <a:avLst/>
              <a:gdLst/>
              <a:ahLst/>
              <a:cxnLst/>
              <a:rect l="l" t="t" r="r" b="b"/>
              <a:pathLst>
                <a:path w="698" h="832" extrusionOk="0">
                  <a:moveTo>
                    <a:pt x="96" y="0"/>
                  </a:moveTo>
                  <a:lnTo>
                    <a:pt x="1" y="77"/>
                  </a:lnTo>
                  <a:lnTo>
                    <a:pt x="601" y="831"/>
                  </a:lnTo>
                  <a:lnTo>
                    <a:pt x="697" y="756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2135350" y="404700"/>
              <a:ext cx="31000" cy="31575"/>
            </a:xfrm>
            <a:custGeom>
              <a:avLst/>
              <a:gdLst/>
              <a:ahLst/>
              <a:cxnLst/>
              <a:rect l="l" t="t" r="r" b="b"/>
              <a:pathLst>
                <a:path w="1240" h="1263" extrusionOk="0">
                  <a:moveTo>
                    <a:pt x="640" y="1"/>
                  </a:moveTo>
                  <a:lnTo>
                    <a:pt x="544" y="77"/>
                  </a:lnTo>
                  <a:lnTo>
                    <a:pt x="1011" y="663"/>
                  </a:lnTo>
                  <a:lnTo>
                    <a:pt x="1011" y="663"/>
                  </a:lnTo>
                  <a:lnTo>
                    <a:pt x="75" y="449"/>
                  </a:lnTo>
                  <a:lnTo>
                    <a:pt x="1" y="508"/>
                  </a:lnTo>
                  <a:lnTo>
                    <a:pt x="602" y="1262"/>
                  </a:lnTo>
                  <a:lnTo>
                    <a:pt x="697" y="1186"/>
                  </a:lnTo>
                  <a:lnTo>
                    <a:pt x="239" y="610"/>
                  </a:lnTo>
                  <a:lnTo>
                    <a:pt x="1158" y="819"/>
                  </a:lnTo>
                  <a:lnTo>
                    <a:pt x="1240" y="754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2155825" y="386200"/>
              <a:ext cx="33750" cy="33775"/>
            </a:xfrm>
            <a:custGeom>
              <a:avLst/>
              <a:gdLst/>
              <a:ahLst/>
              <a:cxnLst/>
              <a:rect l="l" t="t" r="r" b="b"/>
              <a:pathLst>
                <a:path w="1350" h="1351" extrusionOk="0">
                  <a:moveTo>
                    <a:pt x="749" y="0"/>
                  </a:moveTo>
                  <a:lnTo>
                    <a:pt x="648" y="80"/>
                  </a:lnTo>
                  <a:lnTo>
                    <a:pt x="765" y="788"/>
                  </a:lnTo>
                  <a:lnTo>
                    <a:pt x="101" y="516"/>
                  </a:lnTo>
                  <a:lnTo>
                    <a:pt x="1" y="596"/>
                  </a:lnTo>
                  <a:lnTo>
                    <a:pt x="601" y="1350"/>
                  </a:lnTo>
                  <a:lnTo>
                    <a:pt x="696" y="1274"/>
                  </a:lnTo>
                  <a:lnTo>
                    <a:pt x="232" y="691"/>
                  </a:lnTo>
                  <a:lnTo>
                    <a:pt x="232" y="691"/>
                  </a:lnTo>
                  <a:lnTo>
                    <a:pt x="840" y="938"/>
                  </a:lnTo>
                  <a:lnTo>
                    <a:pt x="895" y="894"/>
                  </a:lnTo>
                  <a:lnTo>
                    <a:pt x="789" y="247"/>
                  </a:lnTo>
                  <a:lnTo>
                    <a:pt x="1253" y="831"/>
                  </a:lnTo>
                  <a:lnTo>
                    <a:pt x="1350" y="755"/>
                  </a:lnTo>
                  <a:lnTo>
                    <a:pt x="749" y="0"/>
                  </a:ln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2179050" y="380700"/>
              <a:ext cx="17425" cy="20775"/>
            </a:xfrm>
            <a:custGeom>
              <a:avLst/>
              <a:gdLst/>
              <a:ahLst/>
              <a:cxnLst/>
              <a:rect l="l" t="t" r="r" b="b"/>
              <a:pathLst>
                <a:path w="697" h="831" extrusionOk="0">
                  <a:moveTo>
                    <a:pt x="96" y="0"/>
                  </a:moveTo>
                  <a:lnTo>
                    <a:pt x="1" y="76"/>
                  </a:lnTo>
                  <a:lnTo>
                    <a:pt x="601" y="831"/>
                  </a:lnTo>
                  <a:lnTo>
                    <a:pt x="696" y="755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2189300" y="368450"/>
              <a:ext cx="27025" cy="23825"/>
            </a:xfrm>
            <a:custGeom>
              <a:avLst/>
              <a:gdLst/>
              <a:ahLst/>
              <a:cxnLst/>
              <a:rect l="l" t="t" r="r" b="b"/>
              <a:pathLst>
                <a:path w="1081" h="953" extrusionOk="0">
                  <a:moveTo>
                    <a:pt x="424" y="0"/>
                  </a:moveTo>
                  <a:cubicBezTo>
                    <a:pt x="410" y="0"/>
                    <a:pt x="396" y="1"/>
                    <a:pt x="382" y="2"/>
                  </a:cubicBezTo>
                  <a:cubicBezTo>
                    <a:pt x="310" y="9"/>
                    <a:pt x="238" y="42"/>
                    <a:pt x="165" y="100"/>
                  </a:cubicBezTo>
                  <a:cubicBezTo>
                    <a:pt x="114" y="139"/>
                    <a:pt x="76" y="187"/>
                    <a:pt x="50" y="242"/>
                  </a:cubicBezTo>
                  <a:cubicBezTo>
                    <a:pt x="23" y="297"/>
                    <a:pt x="8" y="355"/>
                    <a:pt x="4" y="414"/>
                  </a:cubicBezTo>
                  <a:cubicBezTo>
                    <a:pt x="1" y="475"/>
                    <a:pt x="9" y="534"/>
                    <a:pt x="27" y="594"/>
                  </a:cubicBezTo>
                  <a:cubicBezTo>
                    <a:pt x="46" y="654"/>
                    <a:pt x="76" y="709"/>
                    <a:pt x="116" y="760"/>
                  </a:cubicBezTo>
                  <a:cubicBezTo>
                    <a:pt x="155" y="809"/>
                    <a:pt x="202" y="849"/>
                    <a:pt x="257" y="881"/>
                  </a:cubicBezTo>
                  <a:cubicBezTo>
                    <a:pt x="312" y="913"/>
                    <a:pt x="369" y="934"/>
                    <a:pt x="429" y="945"/>
                  </a:cubicBezTo>
                  <a:cubicBezTo>
                    <a:pt x="457" y="950"/>
                    <a:pt x="486" y="953"/>
                    <a:pt x="515" y="953"/>
                  </a:cubicBezTo>
                  <a:cubicBezTo>
                    <a:pt x="546" y="953"/>
                    <a:pt x="577" y="950"/>
                    <a:pt x="609" y="943"/>
                  </a:cubicBezTo>
                  <a:cubicBezTo>
                    <a:pt x="669" y="931"/>
                    <a:pt x="724" y="905"/>
                    <a:pt x="775" y="865"/>
                  </a:cubicBezTo>
                  <a:cubicBezTo>
                    <a:pt x="861" y="796"/>
                    <a:pt x="909" y="699"/>
                    <a:pt x="919" y="575"/>
                  </a:cubicBezTo>
                  <a:lnTo>
                    <a:pt x="1000" y="677"/>
                  </a:lnTo>
                  <a:lnTo>
                    <a:pt x="1081" y="613"/>
                  </a:lnTo>
                  <a:lnTo>
                    <a:pt x="782" y="236"/>
                  </a:lnTo>
                  <a:lnTo>
                    <a:pt x="538" y="430"/>
                  </a:lnTo>
                  <a:lnTo>
                    <a:pt x="596" y="503"/>
                  </a:lnTo>
                  <a:lnTo>
                    <a:pt x="758" y="372"/>
                  </a:lnTo>
                  <a:lnTo>
                    <a:pt x="841" y="477"/>
                  </a:lnTo>
                  <a:cubicBezTo>
                    <a:pt x="838" y="609"/>
                    <a:pt x="795" y="708"/>
                    <a:pt x="713" y="773"/>
                  </a:cubicBezTo>
                  <a:cubicBezTo>
                    <a:pt x="676" y="803"/>
                    <a:pt x="635" y="823"/>
                    <a:pt x="590" y="833"/>
                  </a:cubicBezTo>
                  <a:cubicBezTo>
                    <a:pt x="567" y="838"/>
                    <a:pt x="543" y="840"/>
                    <a:pt x="519" y="840"/>
                  </a:cubicBezTo>
                  <a:cubicBezTo>
                    <a:pt x="499" y="840"/>
                    <a:pt x="478" y="838"/>
                    <a:pt x="457" y="834"/>
                  </a:cubicBezTo>
                  <a:cubicBezTo>
                    <a:pt x="411" y="826"/>
                    <a:pt x="368" y="809"/>
                    <a:pt x="326" y="784"/>
                  </a:cubicBezTo>
                  <a:cubicBezTo>
                    <a:pt x="284" y="758"/>
                    <a:pt x="247" y="726"/>
                    <a:pt x="215" y="685"/>
                  </a:cubicBezTo>
                  <a:cubicBezTo>
                    <a:pt x="184" y="647"/>
                    <a:pt x="161" y="606"/>
                    <a:pt x="144" y="560"/>
                  </a:cubicBezTo>
                  <a:cubicBezTo>
                    <a:pt x="128" y="515"/>
                    <a:pt x="120" y="469"/>
                    <a:pt x="120" y="425"/>
                  </a:cubicBezTo>
                  <a:cubicBezTo>
                    <a:pt x="121" y="380"/>
                    <a:pt x="129" y="337"/>
                    <a:pt x="148" y="296"/>
                  </a:cubicBezTo>
                  <a:cubicBezTo>
                    <a:pt x="165" y="254"/>
                    <a:pt x="193" y="218"/>
                    <a:pt x="231" y="187"/>
                  </a:cubicBezTo>
                  <a:cubicBezTo>
                    <a:pt x="279" y="150"/>
                    <a:pt x="329" y="127"/>
                    <a:pt x="383" y="118"/>
                  </a:cubicBezTo>
                  <a:cubicBezTo>
                    <a:pt x="397" y="116"/>
                    <a:pt x="411" y="115"/>
                    <a:pt x="425" y="115"/>
                  </a:cubicBezTo>
                  <a:cubicBezTo>
                    <a:pt x="466" y="115"/>
                    <a:pt x="509" y="125"/>
                    <a:pt x="552" y="145"/>
                  </a:cubicBezTo>
                  <a:lnTo>
                    <a:pt x="584" y="35"/>
                  </a:lnTo>
                  <a:cubicBezTo>
                    <a:pt x="533" y="12"/>
                    <a:pt x="480" y="0"/>
                    <a:pt x="424" y="0"/>
                  </a:cubicBez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2204925" y="354050"/>
              <a:ext cx="29450" cy="26825"/>
            </a:xfrm>
            <a:custGeom>
              <a:avLst/>
              <a:gdLst/>
              <a:ahLst/>
              <a:cxnLst/>
              <a:rect l="l" t="t" r="r" b="b"/>
              <a:pathLst>
                <a:path w="1178" h="1073" extrusionOk="0">
                  <a:moveTo>
                    <a:pt x="485" y="116"/>
                  </a:moveTo>
                  <a:cubicBezTo>
                    <a:pt x="496" y="116"/>
                    <a:pt x="508" y="117"/>
                    <a:pt x="519" y="120"/>
                  </a:cubicBezTo>
                  <a:cubicBezTo>
                    <a:pt x="542" y="124"/>
                    <a:pt x="566" y="133"/>
                    <a:pt x="589" y="146"/>
                  </a:cubicBezTo>
                  <a:cubicBezTo>
                    <a:pt x="611" y="158"/>
                    <a:pt x="631" y="176"/>
                    <a:pt x="647" y="197"/>
                  </a:cubicBezTo>
                  <a:cubicBezTo>
                    <a:pt x="664" y="218"/>
                    <a:pt x="676" y="239"/>
                    <a:pt x="686" y="264"/>
                  </a:cubicBezTo>
                  <a:cubicBezTo>
                    <a:pt x="694" y="288"/>
                    <a:pt x="699" y="312"/>
                    <a:pt x="699" y="336"/>
                  </a:cubicBezTo>
                  <a:cubicBezTo>
                    <a:pt x="699" y="359"/>
                    <a:pt x="694" y="382"/>
                    <a:pt x="686" y="403"/>
                  </a:cubicBezTo>
                  <a:cubicBezTo>
                    <a:pt x="676" y="424"/>
                    <a:pt x="662" y="443"/>
                    <a:pt x="642" y="459"/>
                  </a:cubicBezTo>
                  <a:lnTo>
                    <a:pt x="413" y="640"/>
                  </a:lnTo>
                  <a:lnTo>
                    <a:pt x="163" y="327"/>
                  </a:lnTo>
                  <a:lnTo>
                    <a:pt x="386" y="150"/>
                  </a:lnTo>
                  <a:cubicBezTo>
                    <a:pt x="404" y="136"/>
                    <a:pt x="425" y="125"/>
                    <a:pt x="448" y="120"/>
                  </a:cubicBezTo>
                  <a:cubicBezTo>
                    <a:pt x="460" y="118"/>
                    <a:pt x="473" y="116"/>
                    <a:pt x="485" y="116"/>
                  </a:cubicBezTo>
                  <a:close/>
                  <a:moveTo>
                    <a:pt x="497" y="1"/>
                  </a:moveTo>
                  <a:cubicBezTo>
                    <a:pt x="475" y="1"/>
                    <a:pt x="453" y="3"/>
                    <a:pt x="432" y="8"/>
                  </a:cubicBezTo>
                  <a:cubicBezTo>
                    <a:pt x="393" y="17"/>
                    <a:pt x="356" y="34"/>
                    <a:pt x="323" y="60"/>
                  </a:cubicBezTo>
                  <a:lnTo>
                    <a:pt x="0" y="318"/>
                  </a:lnTo>
                  <a:lnTo>
                    <a:pt x="601" y="1072"/>
                  </a:lnTo>
                  <a:lnTo>
                    <a:pt x="697" y="996"/>
                  </a:lnTo>
                  <a:lnTo>
                    <a:pt x="481" y="725"/>
                  </a:lnTo>
                  <a:lnTo>
                    <a:pt x="681" y="566"/>
                  </a:lnTo>
                  <a:lnTo>
                    <a:pt x="1069" y="700"/>
                  </a:lnTo>
                  <a:lnTo>
                    <a:pt x="1177" y="614"/>
                  </a:lnTo>
                  <a:lnTo>
                    <a:pt x="764" y="470"/>
                  </a:lnTo>
                  <a:cubicBezTo>
                    <a:pt x="783" y="445"/>
                    <a:pt x="797" y="417"/>
                    <a:pt x="805" y="387"/>
                  </a:cubicBezTo>
                  <a:cubicBezTo>
                    <a:pt x="813" y="357"/>
                    <a:pt x="817" y="328"/>
                    <a:pt x="815" y="296"/>
                  </a:cubicBezTo>
                  <a:cubicBezTo>
                    <a:pt x="812" y="266"/>
                    <a:pt x="805" y="235"/>
                    <a:pt x="794" y="205"/>
                  </a:cubicBezTo>
                  <a:cubicBezTo>
                    <a:pt x="782" y="174"/>
                    <a:pt x="765" y="146"/>
                    <a:pt x="744" y="120"/>
                  </a:cubicBezTo>
                  <a:cubicBezTo>
                    <a:pt x="721" y="90"/>
                    <a:pt x="692" y="66"/>
                    <a:pt x="658" y="46"/>
                  </a:cubicBezTo>
                  <a:cubicBezTo>
                    <a:pt x="623" y="26"/>
                    <a:pt x="587" y="12"/>
                    <a:pt x="549" y="5"/>
                  </a:cubicBezTo>
                  <a:cubicBezTo>
                    <a:pt x="531" y="2"/>
                    <a:pt x="514" y="1"/>
                    <a:pt x="497" y="1"/>
                  </a:cubicBez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2228125" y="341900"/>
              <a:ext cx="24775" cy="26650"/>
            </a:xfrm>
            <a:custGeom>
              <a:avLst/>
              <a:gdLst/>
              <a:ahLst/>
              <a:cxnLst/>
              <a:rect l="l" t="t" r="r" b="b"/>
              <a:pathLst>
                <a:path w="991" h="1066" extrusionOk="0">
                  <a:moveTo>
                    <a:pt x="129" y="143"/>
                  </a:moveTo>
                  <a:lnTo>
                    <a:pt x="543" y="384"/>
                  </a:lnTo>
                  <a:lnTo>
                    <a:pt x="266" y="604"/>
                  </a:lnTo>
                  <a:lnTo>
                    <a:pt x="129" y="143"/>
                  </a:lnTo>
                  <a:close/>
                  <a:moveTo>
                    <a:pt x="81" y="1"/>
                  </a:moveTo>
                  <a:lnTo>
                    <a:pt x="0" y="65"/>
                  </a:lnTo>
                  <a:lnTo>
                    <a:pt x="292" y="1066"/>
                  </a:lnTo>
                  <a:lnTo>
                    <a:pt x="394" y="985"/>
                  </a:lnTo>
                  <a:lnTo>
                    <a:pt x="306" y="693"/>
                  </a:lnTo>
                  <a:lnTo>
                    <a:pt x="623" y="441"/>
                  </a:lnTo>
                  <a:lnTo>
                    <a:pt x="888" y="591"/>
                  </a:lnTo>
                  <a:lnTo>
                    <a:pt x="990" y="510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2236775" y="324325"/>
              <a:ext cx="23950" cy="26000"/>
            </a:xfrm>
            <a:custGeom>
              <a:avLst/>
              <a:gdLst/>
              <a:ahLst/>
              <a:cxnLst/>
              <a:rect l="l" t="t" r="r" b="b"/>
              <a:pathLst>
                <a:path w="958" h="1040" extrusionOk="0">
                  <a:moveTo>
                    <a:pt x="617" y="1"/>
                  </a:moveTo>
                  <a:lnTo>
                    <a:pt x="1" y="492"/>
                  </a:lnTo>
                  <a:lnTo>
                    <a:pt x="68" y="577"/>
                  </a:lnTo>
                  <a:lnTo>
                    <a:pt x="329" y="369"/>
                  </a:lnTo>
                  <a:lnTo>
                    <a:pt x="862" y="1039"/>
                  </a:lnTo>
                  <a:lnTo>
                    <a:pt x="958" y="963"/>
                  </a:lnTo>
                  <a:lnTo>
                    <a:pt x="424" y="293"/>
                  </a:lnTo>
                  <a:lnTo>
                    <a:pt x="685" y="86"/>
                  </a:lnTo>
                  <a:lnTo>
                    <a:pt x="617" y="1"/>
                  </a:ln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2254900" y="320275"/>
              <a:ext cx="17450" cy="20800"/>
            </a:xfrm>
            <a:custGeom>
              <a:avLst/>
              <a:gdLst/>
              <a:ahLst/>
              <a:cxnLst/>
              <a:rect l="l" t="t" r="r" b="b"/>
              <a:pathLst>
                <a:path w="698" h="832" extrusionOk="0">
                  <a:moveTo>
                    <a:pt x="97" y="0"/>
                  </a:moveTo>
                  <a:lnTo>
                    <a:pt x="1" y="76"/>
                  </a:lnTo>
                  <a:lnTo>
                    <a:pt x="601" y="832"/>
                  </a:lnTo>
                  <a:lnTo>
                    <a:pt x="697" y="756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2265250" y="308125"/>
              <a:ext cx="23525" cy="23825"/>
            </a:xfrm>
            <a:custGeom>
              <a:avLst/>
              <a:gdLst/>
              <a:ahLst/>
              <a:cxnLst/>
              <a:rect l="l" t="t" r="r" b="b"/>
              <a:pathLst>
                <a:path w="941" h="953" extrusionOk="0">
                  <a:moveTo>
                    <a:pt x="425" y="115"/>
                  </a:moveTo>
                  <a:cubicBezTo>
                    <a:pt x="447" y="115"/>
                    <a:pt x="470" y="117"/>
                    <a:pt x="493" y="122"/>
                  </a:cubicBezTo>
                  <a:cubicBezTo>
                    <a:pt x="538" y="130"/>
                    <a:pt x="581" y="148"/>
                    <a:pt x="622" y="174"/>
                  </a:cubicBezTo>
                  <a:cubicBezTo>
                    <a:pt x="662" y="199"/>
                    <a:pt x="698" y="232"/>
                    <a:pt x="729" y="270"/>
                  </a:cubicBezTo>
                  <a:cubicBezTo>
                    <a:pt x="758" y="306"/>
                    <a:pt x="780" y="347"/>
                    <a:pt x="797" y="391"/>
                  </a:cubicBezTo>
                  <a:cubicBezTo>
                    <a:pt x="813" y="436"/>
                    <a:pt x="821" y="481"/>
                    <a:pt x="821" y="527"/>
                  </a:cubicBezTo>
                  <a:cubicBezTo>
                    <a:pt x="821" y="573"/>
                    <a:pt x="813" y="617"/>
                    <a:pt x="794" y="659"/>
                  </a:cubicBezTo>
                  <a:cubicBezTo>
                    <a:pt x="777" y="702"/>
                    <a:pt x="747" y="740"/>
                    <a:pt x="707" y="772"/>
                  </a:cubicBezTo>
                  <a:cubicBezTo>
                    <a:pt x="668" y="803"/>
                    <a:pt x="626" y="824"/>
                    <a:pt x="581" y="832"/>
                  </a:cubicBezTo>
                  <a:cubicBezTo>
                    <a:pt x="559" y="837"/>
                    <a:pt x="537" y="839"/>
                    <a:pt x="515" y="839"/>
                  </a:cubicBezTo>
                  <a:cubicBezTo>
                    <a:pt x="492" y="839"/>
                    <a:pt x="470" y="836"/>
                    <a:pt x="447" y="831"/>
                  </a:cubicBezTo>
                  <a:cubicBezTo>
                    <a:pt x="402" y="822"/>
                    <a:pt x="359" y="804"/>
                    <a:pt x="318" y="778"/>
                  </a:cubicBezTo>
                  <a:cubicBezTo>
                    <a:pt x="277" y="753"/>
                    <a:pt x="242" y="720"/>
                    <a:pt x="211" y="682"/>
                  </a:cubicBezTo>
                  <a:cubicBezTo>
                    <a:pt x="182" y="645"/>
                    <a:pt x="159" y="604"/>
                    <a:pt x="143" y="559"/>
                  </a:cubicBezTo>
                  <a:cubicBezTo>
                    <a:pt x="127" y="514"/>
                    <a:pt x="119" y="469"/>
                    <a:pt x="119" y="424"/>
                  </a:cubicBezTo>
                  <a:cubicBezTo>
                    <a:pt x="119" y="378"/>
                    <a:pt x="129" y="335"/>
                    <a:pt x="147" y="292"/>
                  </a:cubicBezTo>
                  <a:cubicBezTo>
                    <a:pt x="166" y="250"/>
                    <a:pt x="195" y="212"/>
                    <a:pt x="235" y="180"/>
                  </a:cubicBezTo>
                  <a:cubicBezTo>
                    <a:pt x="274" y="149"/>
                    <a:pt x="315" y="130"/>
                    <a:pt x="359" y="122"/>
                  </a:cubicBezTo>
                  <a:cubicBezTo>
                    <a:pt x="381" y="117"/>
                    <a:pt x="403" y="115"/>
                    <a:pt x="425" y="115"/>
                  </a:cubicBezTo>
                  <a:close/>
                  <a:moveTo>
                    <a:pt x="435" y="1"/>
                  </a:moveTo>
                  <a:cubicBezTo>
                    <a:pt x="403" y="1"/>
                    <a:pt x="371" y="4"/>
                    <a:pt x="338" y="11"/>
                  </a:cubicBezTo>
                  <a:cubicBezTo>
                    <a:pt x="277" y="23"/>
                    <a:pt x="221" y="50"/>
                    <a:pt x="167" y="92"/>
                  </a:cubicBezTo>
                  <a:cubicBezTo>
                    <a:pt x="116" y="133"/>
                    <a:pt x="77" y="181"/>
                    <a:pt x="50" y="237"/>
                  </a:cubicBezTo>
                  <a:cubicBezTo>
                    <a:pt x="23" y="292"/>
                    <a:pt x="8" y="350"/>
                    <a:pt x="4" y="411"/>
                  </a:cubicBezTo>
                  <a:cubicBezTo>
                    <a:pt x="1" y="472"/>
                    <a:pt x="8" y="533"/>
                    <a:pt x="27" y="593"/>
                  </a:cubicBezTo>
                  <a:cubicBezTo>
                    <a:pt x="45" y="653"/>
                    <a:pt x="75" y="709"/>
                    <a:pt x="115" y="759"/>
                  </a:cubicBezTo>
                  <a:cubicBezTo>
                    <a:pt x="153" y="807"/>
                    <a:pt x="199" y="848"/>
                    <a:pt x="253" y="880"/>
                  </a:cubicBezTo>
                  <a:cubicBezTo>
                    <a:pt x="306" y="913"/>
                    <a:pt x="363" y="934"/>
                    <a:pt x="422" y="945"/>
                  </a:cubicBezTo>
                  <a:cubicBezTo>
                    <a:pt x="450" y="950"/>
                    <a:pt x="478" y="953"/>
                    <a:pt x="506" y="953"/>
                  </a:cubicBezTo>
                  <a:cubicBezTo>
                    <a:pt x="538" y="953"/>
                    <a:pt x="571" y="949"/>
                    <a:pt x="603" y="942"/>
                  </a:cubicBezTo>
                  <a:cubicBezTo>
                    <a:pt x="664" y="929"/>
                    <a:pt x="721" y="901"/>
                    <a:pt x="774" y="859"/>
                  </a:cubicBezTo>
                  <a:cubicBezTo>
                    <a:pt x="826" y="818"/>
                    <a:pt x="864" y="770"/>
                    <a:pt x="891" y="714"/>
                  </a:cubicBezTo>
                  <a:cubicBezTo>
                    <a:pt x="918" y="659"/>
                    <a:pt x="933" y="601"/>
                    <a:pt x="937" y="541"/>
                  </a:cubicBezTo>
                  <a:cubicBezTo>
                    <a:pt x="941" y="480"/>
                    <a:pt x="933" y="420"/>
                    <a:pt x="915" y="360"/>
                  </a:cubicBezTo>
                  <a:cubicBezTo>
                    <a:pt x="896" y="300"/>
                    <a:pt x="867" y="245"/>
                    <a:pt x="827" y="194"/>
                  </a:cubicBezTo>
                  <a:cubicBezTo>
                    <a:pt x="789" y="146"/>
                    <a:pt x="743" y="107"/>
                    <a:pt x="689" y="74"/>
                  </a:cubicBezTo>
                  <a:cubicBezTo>
                    <a:pt x="636" y="42"/>
                    <a:pt x="579" y="20"/>
                    <a:pt x="520" y="9"/>
                  </a:cubicBezTo>
                  <a:cubicBezTo>
                    <a:pt x="492" y="4"/>
                    <a:pt x="463" y="1"/>
                    <a:pt x="435" y="1"/>
                  </a:cubicBez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2281700" y="288175"/>
              <a:ext cx="30975" cy="31575"/>
            </a:xfrm>
            <a:custGeom>
              <a:avLst/>
              <a:gdLst/>
              <a:ahLst/>
              <a:cxnLst/>
              <a:rect l="l" t="t" r="r" b="b"/>
              <a:pathLst>
                <a:path w="1239" h="1263" extrusionOk="0">
                  <a:moveTo>
                    <a:pt x="638" y="1"/>
                  </a:moveTo>
                  <a:lnTo>
                    <a:pt x="543" y="77"/>
                  </a:lnTo>
                  <a:lnTo>
                    <a:pt x="1010" y="664"/>
                  </a:lnTo>
                  <a:lnTo>
                    <a:pt x="74" y="448"/>
                  </a:lnTo>
                  <a:lnTo>
                    <a:pt x="0" y="507"/>
                  </a:lnTo>
                  <a:lnTo>
                    <a:pt x="601" y="1263"/>
                  </a:lnTo>
                  <a:lnTo>
                    <a:pt x="697" y="1186"/>
                  </a:lnTo>
                  <a:lnTo>
                    <a:pt x="238" y="610"/>
                  </a:lnTo>
                  <a:lnTo>
                    <a:pt x="1158" y="819"/>
                  </a:lnTo>
                  <a:lnTo>
                    <a:pt x="1239" y="754"/>
                  </a:lnTo>
                  <a:lnTo>
                    <a:pt x="638" y="1"/>
                  </a:ln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2194625" y="425750"/>
              <a:ext cx="19775" cy="21350"/>
            </a:xfrm>
            <a:custGeom>
              <a:avLst/>
              <a:gdLst/>
              <a:ahLst/>
              <a:cxnLst/>
              <a:rect l="l" t="t" r="r" b="b"/>
              <a:pathLst>
                <a:path w="791" h="854" extrusionOk="0">
                  <a:moveTo>
                    <a:pt x="81" y="91"/>
                  </a:moveTo>
                  <a:lnTo>
                    <a:pt x="445" y="295"/>
                  </a:lnTo>
                  <a:lnTo>
                    <a:pt x="197" y="492"/>
                  </a:lnTo>
                  <a:lnTo>
                    <a:pt x="81" y="91"/>
                  </a:lnTo>
                  <a:close/>
                  <a:moveTo>
                    <a:pt x="52" y="0"/>
                  </a:moveTo>
                  <a:lnTo>
                    <a:pt x="0" y="41"/>
                  </a:lnTo>
                  <a:lnTo>
                    <a:pt x="231" y="854"/>
                  </a:lnTo>
                  <a:lnTo>
                    <a:pt x="295" y="803"/>
                  </a:lnTo>
                  <a:lnTo>
                    <a:pt x="222" y="550"/>
                  </a:lnTo>
                  <a:lnTo>
                    <a:pt x="496" y="331"/>
                  </a:lnTo>
                  <a:lnTo>
                    <a:pt x="727" y="459"/>
                  </a:lnTo>
                  <a:lnTo>
                    <a:pt x="790" y="408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2207000" y="410625"/>
              <a:ext cx="23450" cy="21550"/>
            </a:xfrm>
            <a:custGeom>
              <a:avLst/>
              <a:gdLst/>
              <a:ahLst/>
              <a:cxnLst/>
              <a:rect l="l" t="t" r="r" b="b"/>
              <a:pathLst>
                <a:path w="938" h="862" extrusionOk="0">
                  <a:moveTo>
                    <a:pt x="387" y="72"/>
                  </a:moveTo>
                  <a:cubicBezTo>
                    <a:pt x="397" y="72"/>
                    <a:pt x="407" y="73"/>
                    <a:pt x="417" y="75"/>
                  </a:cubicBezTo>
                  <a:cubicBezTo>
                    <a:pt x="438" y="78"/>
                    <a:pt x="459" y="86"/>
                    <a:pt x="479" y="97"/>
                  </a:cubicBezTo>
                  <a:cubicBezTo>
                    <a:pt x="499" y="110"/>
                    <a:pt x="516" y="124"/>
                    <a:pt x="531" y="143"/>
                  </a:cubicBezTo>
                  <a:cubicBezTo>
                    <a:pt x="545" y="161"/>
                    <a:pt x="556" y="180"/>
                    <a:pt x="564" y="202"/>
                  </a:cubicBezTo>
                  <a:cubicBezTo>
                    <a:pt x="571" y="223"/>
                    <a:pt x="576" y="244"/>
                    <a:pt x="576" y="266"/>
                  </a:cubicBezTo>
                  <a:cubicBezTo>
                    <a:pt x="576" y="287"/>
                    <a:pt x="571" y="307"/>
                    <a:pt x="563" y="327"/>
                  </a:cubicBezTo>
                  <a:cubicBezTo>
                    <a:pt x="555" y="346"/>
                    <a:pt x="541" y="363"/>
                    <a:pt x="524" y="377"/>
                  </a:cubicBezTo>
                  <a:lnTo>
                    <a:pt x="324" y="536"/>
                  </a:lnTo>
                  <a:lnTo>
                    <a:pt x="103" y="257"/>
                  </a:lnTo>
                  <a:lnTo>
                    <a:pt x="297" y="103"/>
                  </a:lnTo>
                  <a:cubicBezTo>
                    <a:pt x="314" y="89"/>
                    <a:pt x="332" y="81"/>
                    <a:pt x="354" y="75"/>
                  </a:cubicBezTo>
                  <a:cubicBezTo>
                    <a:pt x="365" y="73"/>
                    <a:pt x="376" y="72"/>
                    <a:pt x="387" y="72"/>
                  </a:cubicBezTo>
                  <a:close/>
                  <a:moveTo>
                    <a:pt x="395" y="0"/>
                  </a:moveTo>
                  <a:cubicBezTo>
                    <a:pt x="378" y="0"/>
                    <a:pt x="361" y="2"/>
                    <a:pt x="344" y="6"/>
                  </a:cubicBezTo>
                  <a:cubicBezTo>
                    <a:pt x="313" y="12"/>
                    <a:pt x="284" y="26"/>
                    <a:pt x="258" y="47"/>
                  </a:cubicBezTo>
                  <a:lnTo>
                    <a:pt x="0" y="252"/>
                  </a:lnTo>
                  <a:lnTo>
                    <a:pt x="486" y="861"/>
                  </a:lnTo>
                  <a:lnTo>
                    <a:pt x="546" y="814"/>
                  </a:lnTo>
                  <a:lnTo>
                    <a:pt x="367" y="589"/>
                  </a:lnTo>
                  <a:lnTo>
                    <a:pt x="547" y="445"/>
                  </a:lnTo>
                  <a:lnTo>
                    <a:pt x="870" y="556"/>
                  </a:lnTo>
                  <a:lnTo>
                    <a:pt x="938" y="502"/>
                  </a:lnTo>
                  <a:lnTo>
                    <a:pt x="601" y="385"/>
                  </a:lnTo>
                  <a:cubicBezTo>
                    <a:pt x="618" y="365"/>
                    <a:pt x="631" y="343"/>
                    <a:pt x="638" y="318"/>
                  </a:cubicBezTo>
                  <a:cubicBezTo>
                    <a:pt x="646" y="294"/>
                    <a:pt x="650" y="269"/>
                    <a:pt x="648" y="243"/>
                  </a:cubicBezTo>
                  <a:cubicBezTo>
                    <a:pt x="647" y="218"/>
                    <a:pt x="642" y="192"/>
                    <a:pt x="632" y="166"/>
                  </a:cubicBezTo>
                  <a:cubicBezTo>
                    <a:pt x="623" y="141"/>
                    <a:pt x="609" y="117"/>
                    <a:pt x="590" y="95"/>
                  </a:cubicBezTo>
                  <a:cubicBezTo>
                    <a:pt x="572" y="71"/>
                    <a:pt x="549" y="52"/>
                    <a:pt x="522" y="35"/>
                  </a:cubicBezTo>
                  <a:cubicBezTo>
                    <a:pt x="495" y="20"/>
                    <a:pt x="466" y="9"/>
                    <a:pt x="436" y="4"/>
                  </a:cubicBezTo>
                  <a:cubicBezTo>
                    <a:pt x="422" y="2"/>
                    <a:pt x="409" y="0"/>
                    <a:pt x="395" y="0"/>
                  </a:cubicBez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2223600" y="397400"/>
              <a:ext cx="23450" cy="21575"/>
            </a:xfrm>
            <a:custGeom>
              <a:avLst/>
              <a:gdLst/>
              <a:ahLst/>
              <a:cxnLst/>
              <a:rect l="l" t="t" r="r" b="b"/>
              <a:pathLst>
                <a:path w="938" h="863" extrusionOk="0">
                  <a:moveTo>
                    <a:pt x="390" y="72"/>
                  </a:moveTo>
                  <a:cubicBezTo>
                    <a:pt x="399" y="72"/>
                    <a:pt x="408" y="73"/>
                    <a:pt x="417" y="74"/>
                  </a:cubicBezTo>
                  <a:cubicBezTo>
                    <a:pt x="438" y="79"/>
                    <a:pt x="459" y="86"/>
                    <a:pt x="479" y="98"/>
                  </a:cubicBezTo>
                  <a:cubicBezTo>
                    <a:pt x="499" y="109"/>
                    <a:pt x="516" y="124"/>
                    <a:pt x="531" y="143"/>
                  </a:cubicBezTo>
                  <a:cubicBezTo>
                    <a:pt x="545" y="161"/>
                    <a:pt x="556" y="181"/>
                    <a:pt x="564" y="202"/>
                  </a:cubicBezTo>
                  <a:cubicBezTo>
                    <a:pt x="572" y="223"/>
                    <a:pt x="575" y="245"/>
                    <a:pt x="575" y="266"/>
                  </a:cubicBezTo>
                  <a:cubicBezTo>
                    <a:pt x="575" y="288"/>
                    <a:pt x="572" y="308"/>
                    <a:pt x="563" y="327"/>
                  </a:cubicBezTo>
                  <a:cubicBezTo>
                    <a:pt x="554" y="346"/>
                    <a:pt x="541" y="363"/>
                    <a:pt x="524" y="377"/>
                  </a:cubicBezTo>
                  <a:lnTo>
                    <a:pt x="325" y="536"/>
                  </a:lnTo>
                  <a:lnTo>
                    <a:pt x="103" y="258"/>
                  </a:lnTo>
                  <a:lnTo>
                    <a:pt x="297" y="103"/>
                  </a:lnTo>
                  <a:cubicBezTo>
                    <a:pt x="313" y="89"/>
                    <a:pt x="332" y="81"/>
                    <a:pt x="353" y="76"/>
                  </a:cubicBezTo>
                  <a:cubicBezTo>
                    <a:pt x="366" y="74"/>
                    <a:pt x="378" y="72"/>
                    <a:pt x="390" y="72"/>
                  </a:cubicBezTo>
                  <a:close/>
                  <a:moveTo>
                    <a:pt x="392" y="1"/>
                  </a:moveTo>
                  <a:cubicBezTo>
                    <a:pt x="376" y="1"/>
                    <a:pt x="360" y="2"/>
                    <a:pt x="344" y="6"/>
                  </a:cubicBezTo>
                  <a:cubicBezTo>
                    <a:pt x="313" y="12"/>
                    <a:pt x="284" y="26"/>
                    <a:pt x="258" y="47"/>
                  </a:cubicBezTo>
                  <a:lnTo>
                    <a:pt x="1" y="253"/>
                  </a:lnTo>
                  <a:lnTo>
                    <a:pt x="486" y="862"/>
                  </a:lnTo>
                  <a:lnTo>
                    <a:pt x="546" y="814"/>
                  </a:lnTo>
                  <a:lnTo>
                    <a:pt x="366" y="589"/>
                  </a:lnTo>
                  <a:lnTo>
                    <a:pt x="547" y="446"/>
                  </a:lnTo>
                  <a:lnTo>
                    <a:pt x="869" y="556"/>
                  </a:lnTo>
                  <a:lnTo>
                    <a:pt x="937" y="502"/>
                  </a:lnTo>
                  <a:lnTo>
                    <a:pt x="600" y="386"/>
                  </a:lnTo>
                  <a:cubicBezTo>
                    <a:pt x="618" y="365"/>
                    <a:pt x="631" y="343"/>
                    <a:pt x="639" y="319"/>
                  </a:cubicBezTo>
                  <a:cubicBezTo>
                    <a:pt x="646" y="295"/>
                    <a:pt x="649" y="269"/>
                    <a:pt x="648" y="244"/>
                  </a:cubicBezTo>
                  <a:cubicBezTo>
                    <a:pt x="647" y="218"/>
                    <a:pt x="641" y="192"/>
                    <a:pt x="632" y="167"/>
                  </a:cubicBezTo>
                  <a:cubicBezTo>
                    <a:pt x="622" y="141"/>
                    <a:pt x="608" y="117"/>
                    <a:pt x="591" y="95"/>
                  </a:cubicBezTo>
                  <a:cubicBezTo>
                    <a:pt x="573" y="71"/>
                    <a:pt x="549" y="52"/>
                    <a:pt x="522" y="36"/>
                  </a:cubicBezTo>
                  <a:cubicBezTo>
                    <a:pt x="495" y="20"/>
                    <a:pt x="466" y="10"/>
                    <a:pt x="435" y="5"/>
                  </a:cubicBezTo>
                  <a:cubicBezTo>
                    <a:pt x="421" y="2"/>
                    <a:pt x="406" y="1"/>
                    <a:pt x="392" y="1"/>
                  </a:cubicBez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2240200" y="389275"/>
              <a:ext cx="13650" cy="16450"/>
            </a:xfrm>
            <a:custGeom>
              <a:avLst/>
              <a:gdLst/>
              <a:ahLst/>
              <a:cxnLst/>
              <a:rect l="l" t="t" r="r" b="b"/>
              <a:pathLst>
                <a:path w="546" h="658" extrusionOk="0">
                  <a:moveTo>
                    <a:pt x="60" y="0"/>
                  </a:moveTo>
                  <a:lnTo>
                    <a:pt x="0" y="48"/>
                  </a:lnTo>
                  <a:lnTo>
                    <a:pt x="486" y="658"/>
                  </a:lnTo>
                  <a:lnTo>
                    <a:pt x="546" y="611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2246450" y="374325"/>
              <a:ext cx="19850" cy="21375"/>
            </a:xfrm>
            <a:custGeom>
              <a:avLst/>
              <a:gdLst/>
              <a:ahLst/>
              <a:cxnLst/>
              <a:rect l="l" t="t" r="r" b="b"/>
              <a:pathLst>
                <a:path w="794" h="855" extrusionOk="0">
                  <a:moveTo>
                    <a:pt x="562" y="0"/>
                  </a:moveTo>
                  <a:lnTo>
                    <a:pt x="499" y="50"/>
                  </a:lnTo>
                  <a:lnTo>
                    <a:pt x="708" y="758"/>
                  </a:lnTo>
                  <a:lnTo>
                    <a:pt x="64" y="397"/>
                  </a:lnTo>
                  <a:lnTo>
                    <a:pt x="1" y="447"/>
                  </a:lnTo>
                  <a:lnTo>
                    <a:pt x="741" y="854"/>
                  </a:lnTo>
                  <a:lnTo>
                    <a:pt x="794" y="812"/>
                  </a:lnTo>
                  <a:lnTo>
                    <a:pt x="562" y="0"/>
                  </a:ln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2265250" y="362525"/>
              <a:ext cx="22400" cy="23250"/>
            </a:xfrm>
            <a:custGeom>
              <a:avLst/>
              <a:gdLst/>
              <a:ahLst/>
              <a:cxnLst/>
              <a:rect l="l" t="t" r="r" b="b"/>
              <a:pathLst>
                <a:path w="896" h="930" extrusionOk="0">
                  <a:moveTo>
                    <a:pt x="402" y="0"/>
                  </a:moveTo>
                  <a:lnTo>
                    <a:pt x="1" y="320"/>
                  </a:lnTo>
                  <a:lnTo>
                    <a:pt x="486" y="930"/>
                  </a:lnTo>
                  <a:lnTo>
                    <a:pt x="896" y="604"/>
                  </a:lnTo>
                  <a:lnTo>
                    <a:pt x="854" y="551"/>
                  </a:lnTo>
                  <a:lnTo>
                    <a:pt x="503" y="829"/>
                  </a:lnTo>
                  <a:lnTo>
                    <a:pt x="318" y="596"/>
                  </a:lnTo>
                  <a:lnTo>
                    <a:pt x="617" y="359"/>
                  </a:lnTo>
                  <a:lnTo>
                    <a:pt x="576" y="308"/>
                  </a:lnTo>
                  <a:lnTo>
                    <a:pt x="278" y="546"/>
                  </a:lnTo>
                  <a:lnTo>
                    <a:pt x="103" y="326"/>
                  </a:lnTo>
                  <a:lnTo>
                    <a:pt x="445" y="53"/>
                  </a:lnTo>
                  <a:lnTo>
                    <a:pt x="402" y="0"/>
                  </a:ln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2280900" y="351700"/>
              <a:ext cx="21100" cy="21625"/>
            </a:xfrm>
            <a:custGeom>
              <a:avLst/>
              <a:gdLst/>
              <a:ahLst/>
              <a:cxnLst/>
              <a:rect l="l" t="t" r="r" b="b"/>
              <a:pathLst>
                <a:path w="844" h="865" extrusionOk="0">
                  <a:moveTo>
                    <a:pt x="434" y="73"/>
                  </a:moveTo>
                  <a:cubicBezTo>
                    <a:pt x="449" y="73"/>
                    <a:pt x="463" y="74"/>
                    <a:pt x="477" y="77"/>
                  </a:cubicBezTo>
                  <a:cubicBezTo>
                    <a:pt x="515" y="84"/>
                    <a:pt x="552" y="99"/>
                    <a:pt x="586" y="120"/>
                  </a:cubicBezTo>
                  <a:cubicBezTo>
                    <a:pt x="621" y="143"/>
                    <a:pt x="653" y="173"/>
                    <a:pt x="682" y="209"/>
                  </a:cubicBezTo>
                  <a:cubicBezTo>
                    <a:pt x="710" y="245"/>
                    <a:pt x="732" y="283"/>
                    <a:pt x="746" y="321"/>
                  </a:cubicBezTo>
                  <a:cubicBezTo>
                    <a:pt x="761" y="360"/>
                    <a:pt x="767" y="398"/>
                    <a:pt x="765" y="436"/>
                  </a:cubicBezTo>
                  <a:cubicBezTo>
                    <a:pt x="765" y="475"/>
                    <a:pt x="754" y="512"/>
                    <a:pt x="736" y="547"/>
                  </a:cubicBezTo>
                  <a:cubicBezTo>
                    <a:pt x="717" y="583"/>
                    <a:pt x="689" y="616"/>
                    <a:pt x="651" y="646"/>
                  </a:cubicBezTo>
                  <a:lnTo>
                    <a:pt x="504" y="763"/>
                  </a:lnTo>
                  <a:lnTo>
                    <a:pt x="104" y="260"/>
                  </a:lnTo>
                  <a:lnTo>
                    <a:pt x="250" y="143"/>
                  </a:lnTo>
                  <a:cubicBezTo>
                    <a:pt x="287" y="113"/>
                    <a:pt x="325" y="93"/>
                    <a:pt x="364" y="83"/>
                  </a:cubicBezTo>
                  <a:cubicBezTo>
                    <a:pt x="388" y="76"/>
                    <a:pt x="411" y="73"/>
                    <a:pt x="434" y="73"/>
                  </a:cubicBezTo>
                  <a:close/>
                  <a:moveTo>
                    <a:pt x="442" y="0"/>
                  </a:moveTo>
                  <a:cubicBezTo>
                    <a:pt x="413" y="0"/>
                    <a:pt x="384" y="4"/>
                    <a:pt x="354" y="12"/>
                  </a:cubicBezTo>
                  <a:cubicBezTo>
                    <a:pt x="305" y="25"/>
                    <a:pt x="256" y="51"/>
                    <a:pt x="208" y="90"/>
                  </a:cubicBezTo>
                  <a:lnTo>
                    <a:pt x="1" y="255"/>
                  </a:lnTo>
                  <a:lnTo>
                    <a:pt x="486" y="864"/>
                  </a:lnTo>
                  <a:lnTo>
                    <a:pt x="693" y="699"/>
                  </a:lnTo>
                  <a:cubicBezTo>
                    <a:pt x="738" y="664"/>
                    <a:pt x="772" y="625"/>
                    <a:pt x="797" y="581"/>
                  </a:cubicBezTo>
                  <a:cubicBezTo>
                    <a:pt x="820" y="539"/>
                    <a:pt x="835" y="493"/>
                    <a:pt x="839" y="447"/>
                  </a:cubicBezTo>
                  <a:cubicBezTo>
                    <a:pt x="843" y="400"/>
                    <a:pt x="838" y="352"/>
                    <a:pt x="821" y="304"/>
                  </a:cubicBezTo>
                  <a:cubicBezTo>
                    <a:pt x="806" y="255"/>
                    <a:pt x="779" y="208"/>
                    <a:pt x="742" y="161"/>
                  </a:cubicBezTo>
                  <a:cubicBezTo>
                    <a:pt x="709" y="120"/>
                    <a:pt x="671" y="85"/>
                    <a:pt x="629" y="58"/>
                  </a:cubicBezTo>
                  <a:cubicBezTo>
                    <a:pt x="587" y="30"/>
                    <a:pt x="544" y="13"/>
                    <a:pt x="497" y="5"/>
                  </a:cubicBezTo>
                  <a:cubicBezTo>
                    <a:pt x="479" y="2"/>
                    <a:pt x="461" y="0"/>
                    <a:pt x="442" y="0"/>
                  </a:cubicBez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2202750" y="473650"/>
              <a:ext cx="21800" cy="21225"/>
            </a:xfrm>
            <a:custGeom>
              <a:avLst/>
              <a:gdLst/>
              <a:ahLst/>
              <a:cxnLst/>
              <a:rect l="l" t="t" r="r" b="b"/>
              <a:pathLst>
                <a:path w="872" h="849" extrusionOk="0">
                  <a:moveTo>
                    <a:pt x="262" y="93"/>
                  </a:moveTo>
                  <a:cubicBezTo>
                    <a:pt x="295" y="93"/>
                    <a:pt x="333" y="102"/>
                    <a:pt x="374" y="122"/>
                  </a:cubicBezTo>
                  <a:lnTo>
                    <a:pt x="383" y="666"/>
                  </a:lnTo>
                  <a:cubicBezTo>
                    <a:pt x="340" y="634"/>
                    <a:pt x="297" y="592"/>
                    <a:pt x="255" y="540"/>
                  </a:cubicBezTo>
                  <a:cubicBezTo>
                    <a:pt x="105" y="351"/>
                    <a:pt x="108" y="177"/>
                    <a:pt x="182" y="119"/>
                  </a:cubicBezTo>
                  <a:cubicBezTo>
                    <a:pt x="202" y="103"/>
                    <a:pt x="229" y="93"/>
                    <a:pt x="262" y="93"/>
                  </a:cubicBezTo>
                  <a:close/>
                  <a:moveTo>
                    <a:pt x="465" y="180"/>
                  </a:moveTo>
                  <a:lnTo>
                    <a:pt x="465" y="180"/>
                  </a:lnTo>
                  <a:cubicBezTo>
                    <a:pt x="508" y="213"/>
                    <a:pt x="553" y="259"/>
                    <a:pt x="600" y="316"/>
                  </a:cubicBezTo>
                  <a:cubicBezTo>
                    <a:pt x="764" y="522"/>
                    <a:pt x="738" y="672"/>
                    <a:pt x="672" y="724"/>
                  </a:cubicBezTo>
                  <a:cubicBezTo>
                    <a:pt x="651" y="741"/>
                    <a:pt x="622" y="750"/>
                    <a:pt x="588" y="750"/>
                  </a:cubicBezTo>
                  <a:cubicBezTo>
                    <a:pt x="553" y="750"/>
                    <a:pt x="513" y="740"/>
                    <a:pt x="471" y="720"/>
                  </a:cubicBezTo>
                  <a:lnTo>
                    <a:pt x="465" y="180"/>
                  </a:lnTo>
                  <a:close/>
                  <a:moveTo>
                    <a:pt x="264" y="1"/>
                  </a:moveTo>
                  <a:cubicBezTo>
                    <a:pt x="209" y="1"/>
                    <a:pt x="161" y="17"/>
                    <a:pt x="125" y="46"/>
                  </a:cubicBezTo>
                  <a:cubicBezTo>
                    <a:pt x="7" y="139"/>
                    <a:pt x="1" y="380"/>
                    <a:pt x="188" y="617"/>
                  </a:cubicBezTo>
                  <a:cubicBezTo>
                    <a:pt x="318" y="778"/>
                    <a:pt x="466" y="849"/>
                    <a:pt x="585" y="849"/>
                  </a:cubicBezTo>
                  <a:cubicBezTo>
                    <a:pt x="642" y="849"/>
                    <a:pt x="692" y="833"/>
                    <a:pt x="730" y="803"/>
                  </a:cubicBezTo>
                  <a:cubicBezTo>
                    <a:pt x="837" y="717"/>
                    <a:pt x="871" y="500"/>
                    <a:pt x="669" y="245"/>
                  </a:cubicBezTo>
                  <a:cubicBezTo>
                    <a:pt x="531" y="73"/>
                    <a:pt x="381" y="1"/>
                    <a:pt x="264" y="1"/>
                  </a:cubicBez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2218175" y="460450"/>
              <a:ext cx="21300" cy="22600"/>
            </a:xfrm>
            <a:custGeom>
              <a:avLst/>
              <a:gdLst/>
              <a:ahLst/>
              <a:cxnLst/>
              <a:rect l="l" t="t" r="r" b="b"/>
              <a:pathLst>
                <a:path w="852" h="904" extrusionOk="0">
                  <a:moveTo>
                    <a:pt x="477" y="398"/>
                  </a:moveTo>
                  <a:cubicBezTo>
                    <a:pt x="530" y="398"/>
                    <a:pt x="592" y="426"/>
                    <a:pt x="652" y="501"/>
                  </a:cubicBezTo>
                  <a:cubicBezTo>
                    <a:pt x="745" y="616"/>
                    <a:pt x="723" y="721"/>
                    <a:pt x="661" y="772"/>
                  </a:cubicBezTo>
                  <a:cubicBezTo>
                    <a:pt x="634" y="793"/>
                    <a:pt x="601" y="804"/>
                    <a:pt x="566" y="804"/>
                  </a:cubicBezTo>
                  <a:cubicBezTo>
                    <a:pt x="484" y="804"/>
                    <a:pt x="389" y="748"/>
                    <a:pt x="319" y="645"/>
                  </a:cubicBezTo>
                  <a:cubicBezTo>
                    <a:pt x="304" y="558"/>
                    <a:pt x="329" y="474"/>
                    <a:pt x="384" y="430"/>
                  </a:cubicBezTo>
                  <a:cubicBezTo>
                    <a:pt x="409" y="411"/>
                    <a:pt x="441" y="398"/>
                    <a:pt x="477" y="398"/>
                  </a:cubicBezTo>
                  <a:close/>
                  <a:moveTo>
                    <a:pt x="324" y="1"/>
                  </a:moveTo>
                  <a:cubicBezTo>
                    <a:pt x="257" y="1"/>
                    <a:pt x="192" y="23"/>
                    <a:pt x="141" y="64"/>
                  </a:cubicBezTo>
                  <a:cubicBezTo>
                    <a:pt x="53" y="133"/>
                    <a:pt x="0" y="264"/>
                    <a:pt x="58" y="429"/>
                  </a:cubicBezTo>
                  <a:cubicBezTo>
                    <a:pt x="89" y="520"/>
                    <a:pt x="151" y="612"/>
                    <a:pt x="207" y="683"/>
                  </a:cubicBezTo>
                  <a:cubicBezTo>
                    <a:pt x="276" y="769"/>
                    <a:pt x="358" y="855"/>
                    <a:pt x="463" y="889"/>
                  </a:cubicBezTo>
                  <a:cubicBezTo>
                    <a:pt x="494" y="899"/>
                    <a:pt x="524" y="903"/>
                    <a:pt x="554" y="903"/>
                  </a:cubicBezTo>
                  <a:cubicBezTo>
                    <a:pt x="615" y="903"/>
                    <a:pt x="671" y="883"/>
                    <a:pt x="716" y="848"/>
                  </a:cubicBezTo>
                  <a:cubicBezTo>
                    <a:pt x="829" y="759"/>
                    <a:pt x="852" y="585"/>
                    <a:pt x="730" y="432"/>
                  </a:cubicBezTo>
                  <a:cubicBezTo>
                    <a:pt x="657" y="340"/>
                    <a:pt x="567" y="300"/>
                    <a:pt x="485" y="300"/>
                  </a:cubicBezTo>
                  <a:cubicBezTo>
                    <a:pt x="429" y="300"/>
                    <a:pt x="376" y="318"/>
                    <a:pt x="335" y="352"/>
                  </a:cubicBezTo>
                  <a:cubicBezTo>
                    <a:pt x="270" y="403"/>
                    <a:pt x="237" y="484"/>
                    <a:pt x="248" y="566"/>
                  </a:cubicBezTo>
                  <a:cubicBezTo>
                    <a:pt x="52" y="309"/>
                    <a:pt x="147" y="179"/>
                    <a:pt x="200" y="137"/>
                  </a:cubicBezTo>
                  <a:cubicBezTo>
                    <a:pt x="243" y="103"/>
                    <a:pt x="289" y="98"/>
                    <a:pt x="306" y="98"/>
                  </a:cubicBezTo>
                  <a:cubicBezTo>
                    <a:pt x="308" y="98"/>
                    <a:pt x="310" y="98"/>
                    <a:pt x="311" y="99"/>
                  </a:cubicBezTo>
                  <a:cubicBezTo>
                    <a:pt x="324" y="100"/>
                    <a:pt x="333" y="112"/>
                    <a:pt x="350" y="112"/>
                  </a:cubicBezTo>
                  <a:lnTo>
                    <a:pt x="357" y="3"/>
                  </a:lnTo>
                  <a:cubicBezTo>
                    <a:pt x="346" y="1"/>
                    <a:pt x="335" y="1"/>
                    <a:pt x="324" y="1"/>
                  </a:cubicBez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2247275" y="438200"/>
              <a:ext cx="21775" cy="21225"/>
            </a:xfrm>
            <a:custGeom>
              <a:avLst/>
              <a:gdLst/>
              <a:ahLst/>
              <a:cxnLst/>
              <a:rect l="l" t="t" r="r" b="b"/>
              <a:pathLst>
                <a:path w="871" h="849" extrusionOk="0">
                  <a:moveTo>
                    <a:pt x="262" y="93"/>
                  </a:moveTo>
                  <a:cubicBezTo>
                    <a:pt x="295" y="93"/>
                    <a:pt x="333" y="102"/>
                    <a:pt x="375" y="122"/>
                  </a:cubicBezTo>
                  <a:lnTo>
                    <a:pt x="383" y="666"/>
                  </a:lnTo>
                  <a:cubicBezTo>
                    <a:pt x="340" y="634"/>
                    <a:pt x="296" y="592"/>
                    <a:pt x="255" y="540"/>
                  </a:cubicBezTo>
                  <a:cubicBezTo>
                    <a:pt x="104" y="351"/>
                    <a:pt x="107" y="177"/>
                    <a:pt x="181" y="119"/>
                  </a:cubicBezTo>
                  <a:cubicBezTo>
                    <a:pt x="201" y="103"/>
                    <a:pt x="229" y="93"/>
                    <a:pt x="262" y="93"/>
                  </a:cubicBezTo>
                  <a:close/>
                  <a:moveTo>
                    <a:pt x="465" y="180"/>
                  </a:moveTo>
                  <a:lnTo>
                    <a:pt x="465" y="180"/>
                  </a:lnTo>
                  <a:cubicBezTo>
                    <a:pt x="508" y="213"/>
                    <a:pt x="554" y="259"/>
                    <a:pt x="599" y="316"/>
                  </a:cubicBezTo>
                  <a:cubicBezTo>
                    <a:pt x="764" y="522"/>
                    <a:pt x="737" y="672"/>
                    <a:pt x="672" y="724"/>
                  </a:cubicBezTo>
                  <a:cubicBezTo>
                    <a:pt x="650" y="741"/>
                    <a:pt x="621" y="750"/>
                    <a:pt x="588" y="750"/>
                  </a:cubicBezTo>
                  <a:cubicBezTo>
                    <a:pt x="553" y="750"/>
                    <a:pt x="512" y="740"/>
                    <a:pt x="470" y="721"/>
                  </a:cubicBezTo>
                  <a:lnTo>
                    <a:pt x="465" y="180"/>
                  </a:lnTo>
                  <a:close/>
                  <a:moveTo>
                    <a:pt x="263" y="0"/>
                  </a:moveTo>
                  <a:cubicBezTo>
                    <a:pt x="208" y="0"/>
                    <a:pt x="160" y="16"/>
                    <a:pt x="124" y="45"/>
                  </a:cubicBezTo>
                  <a:cubicBezTo>
                    <a:pt x="7" y="139"/>
                    <a:pt x="0" y="380"/>
                    <a:pt x="189" y="617"/>
                  </a:cubicBezTo>
                  <a:cubicBezTo>
                    <a:pt x="317" y="778"/>
                    <a:pt x="466" y="849"/>
                    <a:pt x="584" y="849"/>
                  </a:cubicBezTo>
                  <a:cubicBezTo>
                    <a:pt x="641" y="849"/>
                    <a:pt x="691" y="833"/>
                    <a:pt x="729" y="803"/>
                  </a:cubicBezTo>
                  <a:cubicBezTo>
                    <a:pt x="837" y="717"/>
                    <a:pt x="871" y="500"/>
                    <a:pt x="668" y="246"/>
                  </a:cubicBezTo>
                  <a:cubicBezTo>
                    <a:pt x="531" y="73"/>
                    <a:pt x="381" y="0"/>
                    <a:pt x="263" y="0"/>
                  </a:cubicBez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2262525" y="426525"/>
              <a:ext cx="22275" cy="22850"/>
            </a:xfrm>
            <a:custGeom>
              <a:avLst/>
              <a:gdLst/>
              <a:ahLst/>
              <a:cxnLst/>
              <a:rect l="l" t="t" r="r" b="b"/>
              <a:pathLst>
                <a:path w="891" h="914" extrusionOk="0">
                  <a:moveTo>
                    <a:pt x="166" y="0"/>
                  </a:moveTo>
                  <a:lnTo>
                    <a:pt x="111" y="44"/>
                  </a:lnTo>
                  <a:lnTo>
                    <a:pt x="0" y="294"/>
                  </a:lnTo>
                  <a:lnTo>
                    <a:pt x="56" y="325"/>
                  </a:lnTo>
                  <a:lnTo>
                    <a:pt x="170" y="166"/>
                  </a:lnTo>
                  <a:lnTo>
                    <a:pt x="626" y="739"/>
                  </a:lnTo>
                  <a:lnTo>
                    <a:pt x="488" y="848"/>
                  </a:lnTo>
                  <a:lnTo>
                    <a:pt x="541" y="913"/>
                  </a:lnTo>
                  <a:lnTo>
                    <a:pt x="890" y="636"/>
                  </a:lnTo>
                  <a:lnTo>
                    <a:pt x="838" y="570"/>
                  </a:lnTo>
                  <a:lnTo>
                    <a:pt x="705" y="676"/>
                  </a:lnTo>
                  <a:lnTo>
                    <a:pt x="166" y="0"/>
                  </a:ln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2291725" y="402300"/>
              <a:ext cx="23600" cy="24425"/>
            </a:xfrm>
            <a:custGeom>
              <a:avLst/>
              <a:gdLst/>
              <a:ahLst/>
              <a:cxnLst/>
              <a:rect l="l" t="t" r="r" b="b"/>
              <a:pathLst>
                <a:path w="944" h="977" extrusionOk="0">
                  <a:moveTo>
                    <a:pt x="302" y="0"/>
                  </a:moveTo>
                  <a:cubicBezTo>
                    <a:pt x="242" y="0"/>
                    <a:pt x="181" y="21"/>
                    <a:pt x="128" y="63"/>
                  </a:cubicBezTo>
                  <a:cubicBezTo>
                    <a:pt x="44" y="129"/>
                    <a:pt x="1" y="238"/>
                    <a:pt x="16" y="347"/>
                  </a:cubicBezTo>
                  <a:lnTo>
                    <a:pt x="115" y="347"/>
                  </a:lnTo>
                  <a:cubicBezTo>
                    <a:pt x="114" y="332"/>
                    <a:pt x="105" y="326"/>
                    <a:pt x="104" y="312"/>
                  </a:cubicBezTo>
                  <a:cubicBezTo>
                    <a:pt x="99" y="271"/>
                    <a:pt x="112" y="195"/>
                    <a:pt x="176" y="143"/>
                  </a:cubicBezTo>
                  <a:cubicBezTo>
                    <a:pt x="210" y="116"/>
                    <a:pt x="251" y="103"/>
                    <a:pt x="291" y="103"/>
                  </a:cubicBezTo>
                  <a:cubicBezTo>
                    <a:pt x="343" y="103"/>
                    <a:pt x="395" y="126"/>
                    <a:pt x="430" y="171"/>
                  </a:cubicBezTo>
                  <a:cubicBezTo>
                    <a:pt x="503" y="261"/>
                    <a:pt x="478" y="387"/>
                    <a:pt x="463" y="477"/>
                  </a:cubicBezTo>
                  <a:cubicBezTo>
                    <a:pt x="439" y="621"/>
                    <a:pt x="432" y="752"/>
                    <a:pt x="467" y="924"/>
                  </a:cubicBezTo>
                  <a:lnTo>
                    <a:pt x="509" y="976"/>
                  </a:lnTo>
                  <a:lnTo>
                    <a:pt x="944" y="630"/>
                  </a:lnTo>
                  <a:lnTo>
                    <a:pt x="877" y="547"/>
                  </a:lnTo>
                  <a:cubicBezTo>
                    <a:pt x="868" y="551"/>
                    <a:pt x="866" y="561"/>
                    <a:pt x="865" y="566"/>
                  </a:cubicBezTo>
                  <a:cubicBezTo>
                    <a:pt x="864" y="574"/>
                    <a:pt x="862" y="576"/>
                    <a:pt x="856" y="580"/>
                  </a:cubicBezTo>
                  <a:lnTo>
                    <a:pt x="546" y="828"/>
                  </a:lnTo>
                  <a:cubicBezTo>
                    <a:pt x="522" y="670"/>
                    <a:pt x="550" y="529"/>
                    <a:pt x="564" y="436"/>
                  </a:cubicBezTo>
                  <a:cubicBezTo>
                    <a:pt x="577" y="342"/>
                    <a:pt x="593" y="206"/>
                    <a:pt x="508" y="99"/>
                  </a:cubicBezTo>
                  <a:cubicBezTo>
                    <a:pt x="456" y="34"/>
                    <a:pt x="380" y="0"/>
                    <a:pt x="302" y="0"/>
                  </a:cubicBez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2306625" y="390925"/>
              <a:ext cx="21775" cy="21225"/>
            </a:xfrm>
            <a:custGeom>
              <a:avLst/>
              <a:gdLst/>
              <a:ahLst/>
              <a:cxnLst/>
              <a:rect l="l" t="t" r="r" b="b"/>
              <a:pathLst>
                <a:path w="871" h="849" extrusionOk="0">
                  <a:moveTo>
                    <a:pt x="262" y="93"/>
                  </a:moveTo>
                  <a:cubicBezTo>
                    <a:pt x="295" y="93"/>
                    <a:pt x="333" y="102"/>
                    <a:pt x="375" y="122"/>
                  </a:cubicBezTo>
                  <a:lnTo>
                    <a:pt x="383" y="667"/>
                  </a:lnTo>
                  <a:cubicBezTo>
                    <a:pt x="341" y="635"/>
                    <a:pt x="297" y="593"/>
                    <a:pt x="255" y="540"/>
                  </a:cubicBezTo>
                  <a:cubicBezTo>
                    <a:pt x="105" y="351"/>
                    <a:pt x="108" y="177"/>
                    <a:pt x="182" y="119"/>
                  </a:cubicBezTo>
                  <a:cubicBezTo>
                    <a:pt x="202" y="102"/>
                    <a:pt x="229" y="93"/>
                    <a:pt x="262" y="93"/>
                  </a:cubicBezTo>
                  <a:close/>
                  <a:moveTo>
                    <a:pt x="466" y="180"/>
                  </a:moveTo>
                  <a:lnTo>
                    <a:pt x="466" y="180"/>
                  </a:lnTo>
                  <a:cubicBezTo>
                    <a:pt x="508" y="214"/>
                    <a:pt x="554" y="258"/>
                    <a:pt x="600" y="316"/>
                  </a:cubicBezTo>
                  <a:cubicBezTo>
                    <a:pt x="764" y="523"/>
                    <a:pt x="738" y="672"/>
                    <a:pt x="672" y="725"/>
                  </a:cubicBezTo>
                  <a:cubicBezTo>
                    <a:pt x="651" y="742"/>
                    <a:pt x="622" y="750"/>
                    <a:pt x="589" y="750"/>
                  </a:cubicBezTo>
                  <a:cubicBezTo>
                    <a:pt x="554" y="750"/>
                    <a:pt x="514" y="741"/>
                    <a:pt x="471" y="720"/>
                  </a:cubicBezTo>
                  <a:lnTo>
                    <a:pt x="466" y="180"/>
                  </a:lnTo>
                  <a:close/>
                  <a:moveTo>
                    <a:pt x="264" y="1"/>
                  </a:moveTo>
                  <a:cubicBezTo>
                    <a:pt x="209" y="1"/>
                    <a:pt x="161" y="16"/>
                    <a:pt x="125" y="45"/>
                  </a:cubicBezTo>
                  <a:cubicBezTo>
                    <a:pt x="7" y="139"/>
                    <a:pt x="0" y="380"/>
                    <a:pt x="189" y="616"/>
                  </a:cubicBezTo>
                  <a:cubicBezTo>
                    <a:pt x="318" y="778"/>
                    <a:pt x="466" y="849"/>
                    <a:pt x="585" y="849"/>
                  </a:cubicBezTo>
                  <a:cubicBezTo>
                    <a:pt x="642" y="849"/>
                    <a:pt x="692" y="833"/>
                    <a:pt x="730" y="802"/>
                  </a:cubicBezTo>
                  <a:cubicBezTo>
                    <a:pt x="837" y="717"/>
                    <a:pt x="871" y="499"/>
                    <a:pt x="669" y="245"/>
                  </a:cubicBezTo>
                  <a:cubicBezTo>
                    <a:pt x="531" y="73"/>
                    <a:pt x="381" y="1"/>
                    <a:pt x="264" y="1"/>
                  </a:cubicBez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2321900" y="379225"/>
              <a:ext cx="22250" cy="22875"/>
            </a:xfrm>
            <a:custGeom>
              <a:avLst/>
              <a:gdLst/>
              <a:ahLst/>
              <a:cxnLst/>
              <a:rect l="l" t="t" r="r" b="b"/>
              <a:pathLst>
                <a:path w="890" h="915" extrusionOk="0">
                  <a:moveTo>
                    <a:pt x="165" y="1"/>
                  </a:moveTo>
                  <a:lnTo>
                    <a:pt x="110" y="45"/>
                  </a:lnTo>
                  <a:lnTo>
                    <a:pt x="0" y="295"/>
                  </a:lnTo>
                  <a:lnTo>
                    <a:pt x="56" y="326"/>
                  </a:lnTo>
                  <a:lnTo>
                    <a:pt x="169" y="168"/>
                  </a:lnTo>
                  <a:lnTo>
                    <a:pt x="625" y="739"/>
                  </a:lnTo>
                  <a:lnTo>
                    <a:pt x="488" y="850"/>
                  </a:lnTo>
                  <a:lnTo>
                    <a:pt x="540" y="915"/>
                  </a:lnTo>
                  <a:lnTo>
                    <a:pt x="889" y="636"/>
                  </a:lnTo>
                  <a:lnTo>
                    <a:pt x="838" y="571"/>
                  </a:lnTo>
                  <a:lnTo>
                    <a:pt x="704" y="678"/>
                  </a:lnTo>
                  <a:lnTo>
                    <a:pt x="165" y="1"/>
                  </a:ln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2335950" y="367125"/>
              <a:ext cx="21100" cy="22650"/>
            </a:xfrm>
            <a:custGeom>
              <a:avLst/>
              <a:gdLst/>
              <a:ahLst/>
              <a:cxnLst/>
              <a:rect l="l" t="t" r="r" b="b"/>
              <a:pathLst>
                <a:path w="844" h="906" extrusionOk="0">
                  <a:moveTo>
                    <a:pt x="283" y="97"/>
                  </a:moveTo>
                  <a:cubicBezTo>
                    <a:pt x="360" y="97"/>
                    <a:pt x="450" y="149"/>
                    <a:pt x="523" y="259"/>
                  </a:cubicBezTo>
                  <a:cubicBezTo>
                    <a:pt x="533" y="340"/>
                    <a:pt x="507" y="418"/>
                    <a:pt x="454" y="461"/>
                  </a:cubicBezTo>
                  <a:cubicBezTo>
                    <a:pt x="428" y="482"/>
                    <a:pt x="395" y="494"/>
                    <a:pt x="360" y="494"/>
                  </a:cubicBezTo>
                  <a:cubicBezTo>
                    <a:pt x="306" y="494"/>
                    <a:pt x="246" y="466"/>
                    <a:pt x="193" y="400"/>
                  </a:cubicBezTo>
                  <a:cubicBezTo>
                    <a:pt x="107" y="293"/>
                    <a:pt x="121" y="183"/>
                    <a:pt x="188" y="129"/>
                  </a:cubicBezTo>
                  <a:cubicBezTo>
                    <a:pt x="215" y="108"/>
                    <a:pt x="247" y="97"/>
                    <a:pt x="283" y="97"/>
                  </a:cubicBezTo>
                  <a:close/>
                  <a:moveTo>
                    <a:pt x="288" y="1"/>
                  </a:moveTo>
                  <a:cubicBezTo>
                    <a:pt x="227" y="1"/>
                    <a:pt x="173" y="22"/>
                    <a:pt x="132" y="54"/>
                  </a:cubicBezTo>
                  <a:cubicBezTo>
                    <a:pt x="16" y="146"/>
                    <a:pt x="1" y="325"/>
                    <a:pt x="115" y="468"/>
                  </a:cubicBezTo>
                  <a:cubicBezTo>
                    <a:pt x="182" y="553"/>
                    <a:pt x="269" y="593"/>
                    <a:pt x="351" y="593"/>
                  </a:cubicBezTo>
                  <a:cubicBezTo>
                    <a:pt x="407" y="593"/>
                    <a:pt x="460" y="574"/>
                    <a:pt x="504" y="540"/>
                  </a:cubicBezTo>
                  <a:cubicBezTo>
                    <a:pt x="565" y="491"/>
                    <a:pt x="598" y="416"/>
                    <a:pt x="593" y="338"/>
                  </a:cubicBezTo>
                  <a:lnTo>
                    <a:pt x="593" y="338"/>
                  </a:lnTo>
                  <a:cubicBezTo>
                    <a:pt x="681" y="456"/>
                    <a:pt x="702" y="521"/>
                    <a:pt x="709" y="546"/>
                  </a:cubicBezTo>
                  <a:cubicBezTo>
                    <a:pt x="737" y="645"/>
                    <a:pt x="697" y="721"/>
                    <a:pt x="643" y="764"/>
                  </a:cubicBezTo>
                  <a:cubicBezTo>
                    <a:pt x="590" y="806"/>
                    <a:pt x="533" y="808"/>
                    <a:pt x="532" y="808"/>
                  </a:cubicBezTo>
                  <a:cubicBezTo>
                    <a:pt x="518" y="808"/>
                    <a:pt x="510" y="795"/>
                    <a:pt x="494" y="795"/>
                  </a:cubicBezTo>
                  <a:cubicBezTo>
                    <a:pt x="493" y="795"/>
                    <a:pt x="492" y="795"/>
                    <a:pt x="490" y="795"/>
                  </a:cubicBezTo>
                  <a:lnTo>
                    <a:pt x="483" y="904"/>
                  </a:lnTo>
                  <a:cubicBezTo>
                    <a:pt x="495" y="905"/>
                    <a:pt x="506" y="906"/>
                    <a:pt x="517" y="906"/>
                  </a:cubicBezTo>
                  <a:cubicBezTo>
                    <a:pt x="584" y="906"/>
                    <a:pt x="649" y="883"/>
                    <a:pt x="702" y="842"/>
                  </a:cubicBezTo>
                  <a:cubicBezTo>
                    <a:pt x="792" y="769"/>
                    <a:pt x="843" y="640"/>
                    <a:pt x="793" y="487"/>
                  </a:cubicBezTo>
                  <a:cubicBezTo>
                    <a:pt x="779" y="442"/>
                    <a:pt x="747" y="363"/>
                    <a:pt x="650" y="242"/>
                  </a:cubicBezTo>
                  <a:cubicBezTo>
                    <a:pt x="577" y="150"/>
                    <a:pt x="518" y="92"/>
                    <a:pt x="460" y="55"/>
                  </a:cubicBezTo>
                  <a:cubicBezTo>
                    <a:pt x="400" y="17"/>
                    <a:pt x="341" y="1"/>
                    <a:pt x="288" y="1"/>
                  </a:cubicBez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1988850" y="133300"/>
              <a:ext cx="447550" cy="447525"/>
            </a:xfrm>
            <a:custGeom>
              <a:avLst/>
              <a:gdLst/>
              <a:ahLst/>
              <a:cxnLst/>
              <a:rect l="l" t="t" r="r" b="b"/>
              <a:pathLst>
                <a:path w="17902" h="17901" extrusionOk="0">
                  <a:moveTo>
                    <a:pt x="9921" y="399"/>
                  </a:moveTo>
                  <a:lnTo>
                    <a:pt x="17502" y="9920"/>
                  </a:lnTo>
                  <a:lnTo>
                    <a:pt x="7981" y="17502"/>
                  </a:lnTo>
                  <a:lnTo>
                    <a:pt x="399" y="7981"/>
                  </a:lnTo>
                  <a:lnTo>
                    <a:pt x="9921" y="399"/>
                  </a:lnTo>
                  <a:close/>
                  <a:moveTo>
                    <a:pt x="9966" y="0"/>
                  </a:moveTo>
                  <a:lnTo>
                    <a:pt x="1" y="7935"/>
                  </a:lnTo>
                  <a:lnTo>
                    <a:pt x="7848" y="17789"/>
                  </a:lnTo>
                  <a:lnTo>
                    <a:pt x="7936" y="17900"/>
                  </a:lnTo>
                  <a:lnTo>
                    <a:pt x="17901" y="9965"/>
                  </a:lnTo>
                  <a:lnTo>
                    <a:pt x="9966" y="0"/>
                  </a:ln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2008600" y="153050"/>
              <a:ext cx="408025" cy="408050"/>
            </a:xfrm>
            <a:custGeom>
              <a:avLst/>
              <a:gdLst/>
              <a:ahLst/>
              <a:cxnLst/>
              <a:rect l="l" t="t" r="r" b="b"/>
              <a:pathLst>
                <a:path w="16321" h="16322" extrusionOk="0">
                  <a:moveTo>
                    <a:pt x="9070" y="137"/>
                  </a:moveTo>
                  <a:lnTo>
                    <a:pt x="16185" y="9071"/>
                  </a:lnTo>
                  <a:lnTo>
                    <a:pt x="7251" y="16185"/>
                  </a:lnTo>
                  <a:lnTo>
                    <a:pt x="136" y="7251"/>
                  </a:lnTo>
                  <a:lnTo>
                    <a:pt x="9070" y="137"/>
                  </a:lnTo>
                  <a:close/>
                  <a:moveTo>
                    <a:pt x="9086" y="0"/>
                  </a:moveTo>
                  <a:lnTo>
                    <a:pt x="39" y="7205"/>
                  </a:lnTo>
                  <a:lnTo>
                    <a:pt x="0" y="7235"/>
                  </a:lnTo>
                  <a:lnTo>
                    <a:pt x="7205" y="16283"/>
                  </a:lnTo>
                  <a:lnTo>
                    <a:pt x="7235" y="16321"/>
                  </a:lnTo>
                  <a:lnTo>
                    <a:pt x="16283" y="9116"/>
                  </a:lnTo>
                  <a:lnTo>
                    <a:pt x="16321" y="9086"/>
                  </a:lnTo>
                  <a:lnTo>
                    <a:pt x="9116" y="38"/>
                  </a:lnTo>
                  <a:lnTo>
                    <a:pt x="9086" y="0"/>
                  </a:ln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2158850" y="325300"/>
              <a:ext cx="147550" cy="118150"/>
            </a:xfrm>
            <a:custGeom>
              <a:avLst/>
              <a:gdLst/>
              <a:ahLst/>
              <a:cxnLst/>
              <a:rect l="l" t="t" r="r" b="b"/>
              <a:pathLst>
                <a:path w="5902" h="4726" extrusionOk="0">
                  <a:moveTo>
                    <a:pt x="5842" y="0"/>
                  </a:moveTo>
                  <a:lnTo>
                    <a:pt x="1" y="4652"/>
                  </a:lnTo>
                  <a:lnTo>
                    <a:pt x="60" y="4726"/>
                  </a:lnTo>
                  <a:lnTo>
                    <a:pt x="5902" y="75"/>
                  </a:lnTo>
                  <a:lnTo>
                    <a:pt x="5842" y="0"/>
                  </a:ln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2183350" y="356050"/>
              <a:ext cx="147525" cy="118150"/>
            </a:xfrm>
            <a:custGeom>
              <a:avLst/>
              <a:gdLst/>
              <a:ahLst/>
              <a:cxnLst/>
              <a:rect l="l" t="t" r="r" b="b"/>
              <a:pathLst>
                <a:path w="5901" h="4726" extrusionOk="0">
                  <a:moveTo>
                    <a:pt x="5842" y="1"/>
                  </a:moveTo>
                  <a:lnTo>
                    <a:pt x="1" y="4652"/>
                  </a:lnTo>
                  <a:lnTo>
                    <a:pt x="59" y="4726"/>
                  </a:lnTo>
                  <a:lnTo>
                    <a:pt x="5900" y="75"/>
                  </a:lnTo>
                  <a:lnTo>
                    <a:pt x="5842" y="1"/>
                  </a:ln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2118300" y="241150"/>
              <a:ext cx="59025" cy="70450"/>
            </a:xfrm>
            <a:custGeom>
              <a:avLst/>
              <a:gdLst/>
              <a:ahLst/>
              <a:cxnLst/>
              <a:rect l="l" t="t" r="r" b="b"/>
              <a:pathLst>
                <a:path w="2361" h="2818" extrusionOk="0">
                  <a:moveTo>
                    <a:pt x="2208" y="0"/>
                  </a:moveTo>
                  <a:cubicBezTo>
                    <a:pt x="2069" y="0"/>
                    <a:pt x="1736" y="221"/>
                    <a:pt x="1680" y="336"/>
                  </a:cubicBezTo>
                  <a:cubicBezTo>
                    <a:pt x="1550" y="601"/>
                    <a:pt x="1412" y="890"/>
                    <a:pt x="1286" y="1165"/>
                  </a:cubicBezTo>
                  <a:lnTo>
                    <a:pt x="142" y="1665"/>
                  </a:lnTo>
                  <a:lnTo>
                    <a:pt x="1" y="1949"/>
                  </a:lnTo>
                  <a:lnTo>
                    <a:pt x="1" y="1949"/>
                  </a:lnTo>
                  <a:lnTo>
                    <a:pt x="998" y="1798"/>
                  </a:lnTo>
                  <a:lnTo>
                    <a:pt x="998" y="1798"/>
                  </a:lnTo>
                  <a:cubicBezTo>
                    <a:pt x="855" y="2117"/>
                    <a:pt x="758" y="2337"/>
                    <a:pt x="758" y="2337"/>
                  </a:cubicBezTo>
                  <a:lnTo>
                    <a:pt x="360" y="2460"/>
                  </a:lnTo>
                  <a:lnTo>
                    <a:pt x="182" y="2817"/>
                  </a:lnTo>
                  <a:lnTo>
                    <a:pt x="935" y="2813"/>
                  </a:lnTo>
                  <a:lnTo>
                    <a:pt x="1221" y="2632"/>
                  </a:lnTo>
                  <a:cubicBezTo>
                    <a:pt x="1221" y="2632"/>
                    <a:pt x="2032" y="1113"/>
                    <a:pt x="2242" y="627"/>
                  </a:cubicBezTo>
                  <a:cubicBezTo>
                    <a:pt x="2298" y="498"/>
                    <a:pt x="2361" y="65"/>
                    <a:pt x="2255" y="13"/>
                  </a:cubicBezTo>
                  <a:lnTo>
                    <a:pt x="2244" y="7"/>
                  </a:lnTo>
                  <a:cubicBezTo>
                    <a:pt x="2234" y="3"/>
                    <a:pt x="2222" y="0"/>
                    <a:pt x="2208" y="0"/>
                  </a:cubicBez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2138150" y="279225"/>
              <a:ext cx="57750" cy="47375"/>
            </a:xfrm>
            <a:custGeom>
              <a:avLst/>
              <a:gdLst/>
              <a:ahLst/>
              <a:cxnLst/>
              <a:rect l="l" t="t" r="r" b="b"/>
              <a:pathLst>
                <a:path w="2310" h="1895" extrusionOk="0">
                  <a:moveTo>
                    <a:pt x="2187" y="0"/>
                  </a:moveTo>
                  <a:lnTo>
                    <a:pt x="0" y="1741"/>
                  </a:lnTo>
                  <a:lnTo>
                    <a:pt x="123" y="1895"/>
                  </a:lnTo>
                  <a:lnTo>
                    <a:pt x="2310" y="153"/>
                  </a:lnTo>
                  <a:lnTo>
                    <a:pt x="2187" y="0"/>
                  </a:ln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8" name="Google Shape;138;p3"/>
          <p:cNvGrpSpPr/>
          <p:nvPr/>
        </p:nvGrpSpPr>
        <p:grpSpPr>
          <a:xfrm>
            <a:off x="5181806" y="2891573"/>
            <a:ext cx="1261109" cy="1389581"/>
            <a:chOff x="1718900" y="3716375"/>
            <a:chExt cx="810325" cy="892875"/>
          </a:xfrm>
        </p:grpSpPr>
        <p:sp>
          <p:nvSpPr>
            <p:cNvPr id="139" name="Google Shape;139;p3"/>
            <p:cNvSpPr/>
            <p:nvPr/>
          </p:nvSpPr>
          <p:spPr>
            <a:xfrm>
              <a:off x="2252675" y="4130500"/>
              <a:ext cx="46075" cy="29150"/>
            </a:xfrm>
            <a:custGeom>
              <a:avLst/>
              <a:gdLst/>
              <a:ahLst/>
              <a:cxnLst/>
              <a:rect l="l" t="t" r="r" b="b"/>
              <a:pathLst>
                <a:path w="1843" h="1166" extrusionOk="0">
                  <a:moveTo>
                    <a:pt x="113" y="1"/>
                  </a:moveTo>
                  <a:lnTo>
                    <a:pt x="1" y="285"/>
                  </a:lnTo>
                  <a:cubicBezTo>
                    <a:pt x="257" y="387"/>
                    <a:pt x="515" y="503"/>
                    <a:pt x="765" y="631"/>
                  </a:cubicBezTo>
                  <a:cubicBezTo>
                    <a:pt x="1078" y="791"/>
                    <a:pt x="1383" y="971"/>
                    <a:pt x="1671" y="1166"/>
                  </a:cubicBezTo>
                  <a:lnTo>
                    <a:pt x="1842" y="912"/>
                  </a:lnTo>
                  <a:cubicBezTo>
                    <a:pt x="1543" y="711"/>
                    <a:pt x="1228" y="526"/>
                    <a:pt x="905" y="360"/>
                  </a:cubicBezTo>
                  <a:cubicBezTo>
                    <a:pt x="645" y="227"/>
                    <a:pt x="380" y="107"/>
                    <a:pt x="113" y="1"/>
                  </a:cubicBez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2049925" y="4525525"/>
              <a:ext cx="46075" cy="29150"/>
            </a:xfrm>
            <a:custGeom>
              <a:avLst/>
              <a:gdLst/>
              <a:ahLst/>
              <a:cxnLst/>
              <a:rect l="l" t="t" r="r" b="b"/>
              <a:pathLst>
                <a:path w="1843" h="1166" extrusionOk="0">
                  <a:moveTo>
                    <a:pt x="172" y="1"/>
                  </a:moveTo>
                  <a:lnTo>
                    <a:pt x="1" y="254"/>
                  </a:lnTo>
                  <a:cubicBezTo>
                    <a:pt x="301" y="457"/>
                    <a:pt x="617" y="642"/>
                    <a:pt x="939" y="807"/>
                  </a:cubicBezTo>
                  <a:cubicBezTo>
                    <a:pt x="1196" y="939"/>
                    <a:pt x="1463" y="1059"/>
                    <a:pt x="1730" y="1166"/>
                  </a:cubicBezTo>
                  <a:lnTo>
                    <a:pt x="1842" y="882"/>
                  </a:lnTo>
                  <a:cubicBezTo>
                    <a:pt x="1584" y="779"/>
                    <a:pt x="1326" y="662"/>
                    <a:pt x="1078" y="535"/>
                  </a:cubicBezTo>
                  <a:cubicBezTo>
                    <a:pt x="767" y="376"/>
                    <a:pt x="462" y="197"/>
                    <a:pt x="172" y="1"/>
                  </a:cubicBez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1943225" y="4374100"/>
              <a:ext cx="49000" cy="43925"/>
            </a:xfrm>
            <a:custGeom>
              <a:avLst/>
              <a:gdLst/>
              <a:ahLst/>
              <a:cxnLst/>
              <a:rect l="l" t="t" r="r" b="b"/>
              <a:pathLst>
                <a:path w="1960" h="1757" extrusionOk="0">
                  <a:moveTo>
                    <a:pt x="829" y="810"/>
                  </a:moveTo>
                  <a:lnTo>
                    <a:pt x="998" y="1385"/>
                  </a:lnTo>
                  <a:cubicBezTo>
                    <a:pt x="937" y="1378"/>
                    <a:pt x="874" y="1370"/>
                    <a:pt x="810" y="1363"/>
                  </a:cubicBezTo>
                  <a:cubicBezTo>
                    <a:pt x="745" y="1356"/>
                    <a:pt x="681" y="1348"/>
                    <a:pt x="620" y="1341"/>
                  </a:cubicBezTo>
                  <a:cubicBezTo>
                    <a:pt x="557" y="1334"/>
                    <a:pt x="499" y="1327"/>
                    <a:pt x="442" y="1322"/>
                  </a:cubicBezTo>
                  <a:cubicBezTo>
                    <a:pt x="385" y="1316"/>
                    <a:pt x="334" y="1311"/>
                    <a:pt x="289" y="1307"/>
                  </a:cubicBezTo>
                  <a:cubicBezTo>
                    <a:pt x="276" y="1306"/>
                    <a:pt x="266" y="1305"/>
                    <a:pt x="256" y="1305"/>
                  </a:cubicBezTo>
                  <a:cubicBezTo>
                    <a:pt x="250" y="1305"/>
                    <a:pt x="245" y="1305"/>
                    <a:pt x="241" y="1305"/>
                  </a:cubicBezTo>
                  <a:cubicBezTo>
                    <a:pt x="229" y="1305"/>
                    <a:pt x="221" y="1304"/>
                    <a:pt x="218" y="1303"/>
                  </a:cubicBezTo>
                  <a:lnTo>
                    <a:pt x="276" y="1263"/>
                  </a:lnTo>
                  <a:lnTo>
                    <a:pt x="829" y="810"/>
                  </a:lnTo>
                  <a:close/>
                  <a:moveTo>
                    <a:pt x="1452" y="0"/>
                  </a:moveTo>
                  <a:lnTo>
                    <a:pt x="1360" y="27"/>
                  </a:lnTo>
                  <a:lnTo>
                    <a:pt x="1412" y="211"/>
                  </a:lnTo>
                  <a:cubicBezTo>
                    <a:pt x="1176" y="404"/>
                    <a:pt x="941" y="596"/>
                    <a:pt x="707" y="789"/>
                  </a:cubicBezTo>
                  <a:cubicBezTo>
                    <a:pt x="473" y="982"/>
                    <a:pt x="238" y="1174"/>
                    <a:pt x="0" y="1367"/>
                  </a:cubicBezTo>
                  <a:cubicBezTo>
                    <a:pt x="304" y="1401"/>
                    <a:pt x="606" y="1436"/>
                    <a:pt x="907" y="1471"/>
                  </a:cubicBezTo>
                  <a:cubicBezTo>
                    <a:pt x="1208" y="1507"/>
                    <a:pt x="1511" y="1543"/>
                    <a:pt x="1815" y="1578"/>
                  </a:cubicBezTo>
                  <a:lnTo>
                    <a:pt x="1866" y="1757"/>
                  </a:lnTo>
                  <a:lnTo>
                    <a:pt x="1960" y="1729"/>
                  </a:lnTo>
                  <a:lnTo>
                    <a:pt x="1828" y="1279"/>
                  </a:lnTo>
                  <a:lnTo>
                    <a:pt x="1734" y="1307"/>
                  </a:lnTo>
                  <a:lnTo>
                    <a:pt x="1785" y="1478"/>
                  </a:lnTo>
                  <a:cubicBezTo>
                    <a:pt x="1671" y="1464"/>
                    <a:pt x="1558" y="1451"/>
                    <a:pt x="1445" y="1439"/>
                  </a:cubicBezTo>
                  <a:cubicBezTo>
                    <a:pt x="1333" y="1426"/>
                    <a:pt x="1219" y="1413"/>
                    <a:pt x="1104" y="1400"/>
                  </a:cubicBezTo>
                  <a:lnTo>
                    <a:pt x="910" y="740"/>
                  </a:lnTo>
                  <a:cubicBezTo>
                    <a:pt x="1000" y="666"/>
                    <a:pt x="1089" y="593"/>
                    <a:pt x="1176" y="521"/>
                  </a:cubicBezTo>
                  <a:cubicBezTo>
                    <a:pt x="1264" y="450"/>
                    <a:pt x="1353" y="377"/>
                    <a:pt x="1440" y="304"/>
                  </a:cubicBezTo>
                  <a:lnTo>
                    <a:pt x="1490" y="473"/>
                  </a:lnTo>
                  <a:lnTo>
                    <a:pt x="1583" y="445"/>
                  </a:lnTo>
                  <a:lnTo>
                    <a:pt x="1452" y="0"/>
                  </a:ln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1935550" y="4347800"/>
              <a:ext cx="43275" cy="15025"/>
            </a:xfrm>
            <a:custGeom>
              <a:avLst/>
              <a:gdLst/>
              <a:ahLst/>
              <a:cxnLst/>
              <a:rect l="l" t="t" r="r" b="b"/>
              <a:pathLst>
                <a:path w="1731" h="601" extrusionOk="0">
                  <a:moveTo>
                    <a:pt x="1697" y="0"/>
                  </a:moveTo>
                  <a:lnTo>
                    <a:pt x="1600" y="6"/>
                  </a:lnTo>
                  <a:lnTo>
                    <a:pt x="1614" y="205"/>
                  </a:lnTo>
                  <a:lnTo>
                    <a:pt x="112" y="308"/>
                  </a:lnTo>
                  <a:lnTo>
                    <a:pt x="99" y="109"/>
                  </a:lnTo>
                  <a:lnTo>
                    <a:pt x="1" y="116"/>
                  </a:lnTo>
                  <a:lnTo>
                    <a:pt x="35" y="601"/>
                  </a:lnTo>
                  <a:lnTo>
                    <a:pt x="131" y="594"/>
                  </a:lnTo>
                  <a:lnTo>
                    <a:pt x="119" y="405"/>
                  </a:lnTo>
                  <a:lnTo>
                    <a:pt x="1620" y="302"/>
                  </a:lnTo>
                  <a:lnTo>
                    <a:pt x="1634" y="491"/>
                  </a:lnTo>
                  <a:lnTo>
                    <a:pt x="1730" y="485"/>
                  </a:lnTo>
                  <a:lnTo>
                    <a:pt x="1697" y="0"/>
                  </a:ln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1935250" y="4302475"/>
              <a:ext cx="45750" cy="30575"/>
            </a:xfrm>
            <a:custGeom>
              <a:avLst/>
              <a:gdLst/>
              <a:ahLst/>
              <a:cxnLst/>
              <a:rect l="l" t="t" r="r" b="b"/>
              <a:pathLst>
                <a:path w="1830" h="1223" extrusionOk="0">
                  <a:moveTo>
                    <a:pt x="520" y="147"/>
                  </a:moveTo>
                  <a:cubicBezTo>
                    <a:pt x="530" y="147"/>
                    <a:pt x="541" y="148"/>
                    <a:pt x="551" y="149"/>
                  </a:cubicBezTo>
                  <a:cubicBezTo>
                    <a:pt x="590" y="153"/>
                    <a:pt x="629" y="165"/>
                    <a:pt x="668" y="182"/>
                  </a:cubicBezTo>
                  <a:cubicBezTo>
                    <a:pt x="709" y="200"/>
                    <a:pt x="744" y="227"/>
                    <a:pt x="776" y="265"/>
                  </a:cubicBezTo>
                  <a:cubicBezTo>
                    <a:pt x="807" y="303"/>
                    <a:pt x="832" y="351"/>
                    <a:pt x="847" y="409"/>
                  </a:cubicBezTo>
                  <a:cubicBezTo>
                    <a:pt x="863" y="468"/>
                    <a:pt x="867" y="538"/>
                    <a:pt x="856" y="623"/>
                  </a:cubicBezTo>
                  <a:lnTo>
                    <a:pt x="827" y="875"/>
                  </a:lnTo>
                  <a:lnTo>
                    <a:pt x="125" y="793"/>
                  </a:lnTo>
                  <a:lnTo>
                    <a:pt x="155" y="538"/>
                  </a:lnTo>
                  <a:cubicBezTo>
                    <a:pt x="162" y="479"/>
                    <a:pt x="178" y="424"/>
                    <a:pt x="203" y="373"/>
                  </a:cubicBezTo>
                  <a:cubicBezTo>
                    <a:pt x="228" y="323"/>
                    <a:pt x="258" y="280"/>
                    <a:pt x="295" y="245"/>
                  </a:cubicBezTo>
                  <a:cubicBezTo>
                    <a:pt x="331" y="210"/>
                    <a:pt x="372" y="183"/>
                    <a:pt x="417" y="166"/>
                  </a:cubicBezTo>
                  <a:cubicBezTo>
                    <a:pt x="451" y="154"/>
                    <a:pt x="485" y="147"/>
                    <a:pt x="520" y="147"/>
                  </a:cubicBezTo>
                  <a:close/>
                  <a:moveTo>
                    <a:pt x="1734" y="0"/>
                  </a:moveTo>
                  <a:lnTo>
                    <a:pt x="1709" y="213"/>
                  </a:lnTo>
                  <a:lnTo>
                    <a:pt x="958" y="465"/>
                  </a:lnTo>
                  <a:cubicBezTo>
                    <a:pt x="948" y="345"/>
                    <a:pt x="908" y="250"/>
                    <a:pt x="839" y="179"/>
                  </a:cubicBezTo>
                  <a:cubicBezTo>
                    <a:pt x="770" y="108"/>
                    <a:pt x="677" y="66"/>
                    <a:pt x="561" y="52"/>
                  </a:cubicBezTo>
                  <a:cubicBezTo>
                    <a:pt x="542" y="50"/>
                    <a:pt x="524" y="49"/>
                    <a:pt x="507" y="49"/>
                  </a:cubicBezTo>
                  <a:cubicBezTo>
                    <a:pt x="450" y="49"/>
                    <a:pt x="399" y="60"/>
                    <a:pt x="352" y="82"/>
                  </a:cubicBezTo>
                  <a:cubicBezTo>
                    <a:pt x="292" y="110"/>
                    <a:pt x="242" y="150"/>
                    <a:pt x="200" y="198"/>
                  </a:cubicBezTo>
                  <a:cubicBezTo>
                    <a:pt x="159" y="245"/>
                    <a:pt x="125" y="298"/>
                    <a:pt x="104" y="357"/>
                  </a:cubicBezTo>
                  <a:cubicBezTo>
                    <a:pt x="80" y="413"/>
                    <a:pt x="66" y="468"/>
                    <a:pt x="60" y="517"/>
                  </a:cubicBezTo>
                  <a:lnTo>
                    <a:pt x="1" y="1026"/>
                  </a:lnTo>
                  <a:lnTo>
                    <a:pt x="97" y="1038"/>
                  </a:lnTo>
                  <a:lnTo>
                    <a:pt x="114" y="890"/>
                  </a:lnTo>
                  <a:lnTo>
                    <a:pt x="1610" y="1065"/>
                  </a:lnTo>
                  <a:lnTo>
                    <a:pt x="1592" y="1211"/>
                  </a:lnTo>
                  <a:lnTo>
                    <a:pt x="1689" y="1223"/>
                  </a:lnTo>
                  <a:lnTo>
                    <a:pt x="1746" y="740"/>
                  </a:lnTo>
                  <a:lnTo>
                    <a:pt x="1649" y="729"/>
                  </a:lnTo>
                  <a:lnTo>
                    <a:pt x="1621" y="968"/>
                  </a:lnTo>
                  <a:lnTo>
                    <a:pt x="924" y="887"/>
                  </a:lnTo>
                  <a:lnTo>
                    <a:pt x="948" y="682"/>
                  </a:lnTo>
                  <a:cubicBezTo>
                    <a:pt x="950" y="665"/>
                    <a:pt x="951" y="646"/>
                    <a:pt x="953" y="626"/>
                  </a:cubicBezTo>
                  <a:cubicBezTo>
                    <a:pt x="954" y="607"/>
                    <a:pt x="956" y="589"/>
                    <a:pt x="956" y="570"/>
                  </a:cubicBezTo>
                  <a:lnTo>
                    <a:pt x="1798" y="287"/>
                  </a:lnTo>
                  <a:lnTo>
                    <a:pt x="1830" y="12"/>
                  </a:lnTo>
                  <a:lnTo>
                    <a:pt x="1734" y="0"/>
                  </a:ln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1956125" y="4193450"/>
              <a:ext cx="64600" cy="68500"/>
            </a:xfrm>
            <a:custGeom>
              <a:avLst/>
              <a:gdLst/>
              <a:ahLst/>
              <a:cxnLst/>
              <a:rect l="l" t="t" r="r" b="b"/>
              <a:pathLst>
                <a:path w="2584" h="2740" extrusionOk="0">
                  <a:moveTo>
                    <a:pt x="1127" y="0"/>
                  </a:moveTo>
                  <a:lnTo>
                    <a:pt x="996" y="216"/>
                  </a:lnTo>
                  <a:cubicBezTo>
                    <a:pt x="1077" y="429"/>
                    <a:pt x="1159" y="641"/>
                    <a:pt x="1241" y="853"/>
                  </a:cubicBezTo>
                  <a:cubicBezTo>
                    <a:pt x="1324" y="1064"/>
                    <a:pt x="1405" y="1277"/>
                    <a:pt x="1487" y="1490"/>
                  </a:cubicBezTo>
                  <a:cubicBezTo>
                    <a:pt x="1412" y="1498"/>
                    <a:pt x="1331" y="1507"/>
                    <a:pt x="1244" y="1518"/>
                  </a:cubicBezTo>
                  <a:cubicBezTo>
                    <a:pt x="1155" y="1527"/>
                    <a:pt x="1066" y="1538"/>
                    <a:pt x="976" y="1548"/>
                  </a:cubicBezTo>
                  <a:cubicBezTo>
                    <a:pt x="885" y="1559"/>
                    <a:pt x="796" y="1568"/>
                    <a:pt x="707" y="1578"/>
                  </a:cubicBezTo>
                  <a:cubicBezTo>
                    <a:pt x="619" y="1587"/>
                    <a:pt x="538" y="1595"/>
                    <a:pt x="463" y="1604"/>
                  </a:cubicBezTo>
                  <a:cubicBezTo>
                    <a:pt x="388" y="1613"/>
                    <a:pt x="321" y="1620"/>
                    <a:pt x="263" y="1627"/>
                  </a:cubicBezTo>
                  <a:cubicBezTo>
                    <a:pt x="205" y="1633"/>
                    <a:pt x="161" y="1638"/>
                    <a:pt x="131" y="1641"/>
                  </a:cubicBezTo>
                  <a:lnTo>
                    <a:pt x="0" y="1856"/>
                  </a:lnTo>
                  <a:lnTo>
                    <a:pt x="83" y="1906"/>
                  </a:lnTo>
                  <a:lnTo>
                    <a:pt x="185" y="1739"/>
                  </a:lnTo>
                  <a:lnTo>
                    <a:pt x="1472" y="2520"/>
                  </a:lnTo>
                  <a:lnTo>
                    <a:pt x="1370" y="2688"/>
                  </a:lnTo>
                  <a:lnTo>
                    <a:pt x="1453" y="2739"/>
                  </a:lnTo>
                  <a:lnTo>
                    <a:pt x="1704" y="2325"/>
                  </a:lnTo>
                  <a:lnTo>
                    <a:pt x="1621" y="2275"/>
                  </a:lnTo>
                  <a:lnTo>
                    <a:pt x="1523" y="2437"/>
                  </a:lnTo>
                  <a:lnTo>
                    <a:pt x="411" y="1763"/>
                  </a:lnTo>
                  <a:cubicBezTo>
                    <a:pt x="398" y="1755"/>
                    <a:pt x="384" y="1748"/>
                    <a:pt x="370" y="1741"/>
                  </a:cubicBezTo>
                  <a:cubicBezTo>
                    <a:pt x="356" y="1734"/>
                    <a:pt x="342" y="1725"/>
                    <a:pt x="327" y="1717"/>
                  </a:cubicBezTo>
                  <a:lnTo>
                    <a:pt x="381" y="1715"/>
                  </a:lnTo>
                  <a:cubicBezTo>
                    <a:pt x="446" y="1707"/>
                    <a:pt x="514" y="1699"/>
                    <a:pt x="583" y="1690"/>
                  </a:cubicBezTo>
                  <a:cubicBezTo>
                    <a:pt x="652" y="1683"/>
                    <a:pt x="735" y="1673"/>
                    <a:pt x="829" y="1663"/>
                  </a:cubicBezTo>
                  <a:cubicBezTo>
                    <a:pt x="923" y="1653"/>
                    <a:pt x="1034" y="1641"/>
                    <a:pt x="1162" y="1627"/>
                  </a:cubicBezTo>
                  <a:cubicBezTo>
                    <a:pt x="1290" y="1613"/>
                    <a:pt x="1445" y="1596"/>
                    <a:pt x="1628" y="1575"/>
                  </a:cubicBezTo>
                  <a:cubicBezTo>
                    <a:pt x="1594" y="1486"/>
                    <a:pt x="1555" y="1386"/>
                    <a:pt x="1513" y="1276"/>
                  </a:cubicBezTo>
                  <a:cubicBezTo>
                    <a:pt x="1471" y="1165"/>
                    <a:pt x="1430" y="1057"/>
                    <a:pt x="1389" y="949"/>
                  </a:cubicBezTo>
                  <a:cubicBezTo>
                    <a:pt x="1347" y="842"/>
                    <a:pt x="1309" y="742"/>
                    <a:pt x="1273" y="649"/>
                  </a:cubicBezTo>
                  <a:cubicBezTo>
                    <a:pt x="1237" y="555"/>
                    <a:pt x="1208" y="480"/>
                    <a:pt x="1185" y="424"/>
                  </a:cubicBezTo>
                  <a:cubicBezTo>
                    <a:pt x="1179" y="410"/>
                    <a:pt x="1173" y="396"/>
                    <a:pt x="1168" y="384"/>
                  </a:cubicBezTo>
                  <a:cubicBezTo>
                    <a:pt x="1162" y="373"/>
                    <a:pt x="1157" y="362"/>
                    <a:pt x="1154" y="355"/>
                  </a:cubicBezTo>
                  <a:lnTo>
                    <a:pt x="1154" y="355"/>
                  </a:lnTo>
                  <a:cubicBezTo>
                    <a:pt x="1156" y="356"/>
                    <a:pt x="1162" y="359"/>
                    <a:pt x="1170" y="364"/>
                  </a:cubicBezTo>
                  <a:cubicBezTo>
                    <a:pt x="1178" y="369"/>
                    <a:pt x="1187" y="376"/>
                    <a:pt x="1196" y="381"/>
                  </a:cubicBezTo>
                  <a:cubicBezTo>
                    <a:pt x="1204" y="387"/>
                    <a:pt x="1212" y="394"/>
                    <a:pt x="1220" y="399"/>
                  </a:cubicBezTo>
                  <a:cubicBezTo>
                    <a:pt x="1228" y="404"/>
                    <a:pt x="1232" y="408"/>
                    <a:pt x="1234" y="409"/>
                  </a:cubicBezTo>
                  <a:lnTo>
                    <a:pt x="2345" y="1083"/>
                  </a:lnTo>
                  <a:lnTo>
                    <a:pt x="2250" y="1239"/>
                  </a:lnTo>
                  <a:lnTo>
                    <a:pt x="2333" y="1289"/>
                  </a:lnTo>
                  <a:lnTo>
                    <a:pt x="2584" y="877"/>
                  </a:lnTo>
                  <a:lnTo>
                    <a:pt x="2501" y="826"/>
                  </a:lnTo>
                  <a:lnTo>
                    <a:pt x="2395" y="1000"/>
                  </a:lnTo>
                  <a:lnTo>
                    <a:pt x="1107" y="218"/>
                  </a:lnTo>
                  <a:lnTo>
                    <a:pt x="1210" y="51"/>
                  </a:lnTo>
                  <a:lnTo>
                    <a:pt x="1127" y="0"/>
                  </a:ln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2018300" y="4157275"/>
              <a:ext cx="45975" cy="48450"/>
            </a:xfrm>
            <a:custGeom>
              <a:avLst/>
              <a:gdLst/>
              <a:ahLst/>
              <a:cxnLst/>
              <a:rect l="l" t="t" r="r" b="b"/>
              <a:pathLst>
                <a:path w="1839" h="1938" extrusionOk="0">
                  <a:moveTo>
                    <a:pt x="147" y="172"/>
                  </a:moveTo>
                  <a:lnTo>
                    <a:pt x="208" y="210"/>
                  </a:lnTo>
                  <a:lnTo>
                    <a:pt x="847" y="531"/>
                  </a:lnTo>
                  <a:lnTo>
                    <a:pt x="388" y="920"/>
                  </a:lnTo>
                  <a:cubicBezTo>
                    <a:pt x="371" y="860"/>
                    <a:pt x="352" y="800"/>
                    <a:pt x="332" y="738"/>
                  </a:cubicBezTo>
                  <a:cubicBezTo>
                    <a:pt x="313" y="677"/>
                    <a:pt x="293" y="615"/>
                    <a:pt x="274" y="557"/>
                  </a:cubicBezTo>
                  <a:cubicBezTo>
                    <a:pt x="256" y="496"/>
                    <a:pt x="237" y="440"/>
                    <a:pt x="221" y="385"/>
                  </a:cubicBezTo>
                  <a:cubicBezTo>
                    <a:pt x="203" y="331"/>
                    <a:pt x="188" y="282"/>
                    <a:pt x="172" y="240"/>
                  </a:cubicBezTo>
                  <a:cubicBezTo>
                    <a:pt x="168" y="228"/>
                    <a:pt x="165" y="218"/>
                    <a:pt x="161" y="208"/>
                  </a:cubicBezTo>
                  <a:cubicBezTo>
                    <a:pt x="152" y="190"/>
                    <a:pt x="147" y="178"/>
                    <a:pt x="147" y="172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cubicBezTo>
                    <a:pt x="92" y="292"/>
                    <a:pt x="183" y="582"/>
                    <a:pt x="273" y="872"/>
                  </a:cubicBezTo>
                  <a:cubicBezTo>
                    <a:pt x="362" y="1161"/>
                    <a:pt x="453" y="1451"/>
                    <a:pt x="543" y="1744"/>
                  </a:cubicBezTo>
                  <a:lnTo>
                    <a:pt x="402" y="1864"/>
                  </a:lnTo>
                  <a:lnTo>
                    <a:pt x="465" y="1938"/>
                  </a:lnTo>
                  <a:lnTo>
                    <a:pt x="822" y="1635"/>
                  </a:lnTo>
                  <a:lnTo>
                    <a:pt x="759" y="1561"/>
                  </a:lnTo>
                  <a:lnTo>
                    <a:pt x="623" y="1676"/>
                  </a:lnTo>
                  <a:cubicBezTo>
                    <a:pt x="589" y="1567"/>
                    <a:pt x="556" y="1458"/>
                    <a:pt x="522" y="1350"/>
                  </a:cubicBezTo>
                  <a:cubicBezTo>
                    <a:pt x="487" y="1242"/>
                    <a:pt x="453" y="1133"/>
                    <a:pt x="418" y="1022"/>
                  </a:cubicBezTo>
                  <a:lnTo>
                    <a:pt x="943" y="577"/>
                  </a:lnTo>
                  <a:cubicBezTo>
                    <a:pt x="1047" y="629"/>
                    <a:pt x="1149" y="680"/>
                    <a:pt x="1250" y="731"/>
                  </a:cubicBezTo>
                  <a:cubicBezTo>
                    <a:pt x="1352" y="783"/>
                    <a:pt x="1454" y="834"/>
                    <a:pt x="1557" y="885"/>
                  </a:cubicBezTo>
                  <a:lnTo>
                    <a:pt x="1422" y="998"/>
                  </a:lnTo>
                  <a:lnTo>
                    <a:pt x="1485" y="1073"/>
                  </a:lnTo>
                  <a:lnTo>
                    <a:pt x="1839" y="772"/>
                  </a:lnTo>
                  <a:lnTo>
                    <a:pt x="1777" y="698"/>
                  </a:lnTo>
                  <a:lnTo>
                    <a:pt x="1631" y="821"/>
                  </a:lnTo>
                  <a:cubicBezTo>
                    <a:pt x="1358" y="683"/>
                    <a:pt x="1087" y="546"/>
                    <a:pt x="815" y="411"/>
                  </a:cubicBezTo>
                  <a:cubicBezTo>
                    <a:pt x="545" y="275"/>
                    <a:pt x="273" y="139"/>
                    <a:pt x="1" y="0"/>
                  </a:cubicBez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2057075" y="4126925"/>
              <a:ext cx="30600" cy="43300"/>
            </a:xfrm>
            <a:custGeom>
              <a:avLst/>
              <a:gdLst/>
              <a:ahLst/>
              <a:cxnLst/>
              <a:rect l="l" t="t" r="r" b="b"/>
              <a:pathLst>
                <a:path w="1224" h="1732" extrusionOk="0">
                  <a:moveTo>
                    <a:pt x="431" y="1"/>
                  </a:moveTo>
                  <a:lnTo>
                    <a:pt x="0" y="227"/>
                  </a:lnTo>
                  <a:lnTo>
                    <a:pt x="46" y="313"/>
                  </a:lnTo>
                  <a:lnTo>
                    <a:pt x="214" y="224"/>
                  </a:lnTo>
                  <a:lnTo>
                    <a:pt x="916" y="1557"/>
                  </a:lnTo>
                  <a:lnTo>
                    <a:pt x="749" y="1645"/>
                  </a:lnTo>
                  <a:lnTo>
                    <a:pt x="793" y="1731"/>
                  </a:lnTo>
                  <a:lnTo>
                    <a:pt x="1224" y="1504"/>
                  </a:lnTo>
                  <a:lnTo>
                    <a:pt x="1178" y="1419"/>
                  </a:lnTo>
                  <a:lnTo>
                    <a:pt x="1002" y="1511"/>
                  </a:lnTo>
                  <a:lnTo>
                    <a:pt x="299" y="180"/>
                  </a:lnTo>
                  <a:lnTo>
                    <a:pt x="475" y="86"/>
                  </a:lnTo>
                  <a:lnTo>
                    <a:pt x="431" y="1"/>
                  </a:ln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2088300" y="4114050"/>
              <a:ext cx="41575" cy="44050"/>
            </a:xfrm>
            <a:custGeom>
              <a:avLst/>
              <a:gdLst/>
              <a:ahLst/>
              <a:cxnLst/>
              <a:rect l="l" t="t" r="r" b="b"/>
              <a:pathLst>
                <a:path w="1663" h="1762" extrusionOk="0">
                  <a:moveTo>
                    <a:pt x="445" y="1"/>
                  </a:moveTo>
                  <a:lnTo>
                    <a:pt x="0" y="139"/>
                  </a:lnTo>
                  <a:lnTo>
                    <a:pt x="29" y="232"/>
                  </a:lnTo>
                  <a:lnTo>
                    <a:pt x="189" y="182"/>
                  </a:lnTo>
                  <a:lnTo>
                    <a:pt x="639" y="1619"/>
                  </a:lnTo>
                  <a:lnTo>
                    <a:pt x="479" y="1669"/>
                  </a:lnTo>
                  <a:lnTo>
                    <a:pt x="507" y="1762"/>
                  </a:lnTo>
                  <a:lnTo>
                    <a:pt x="1663" y="1401"/>
                  </a:lnTo>
                  <a:lnTo>
                    <a:pt x="1550" y="1044"/>
                  </a:lnTo>
                  <a:lnTo>
                    <a:pt x="1457" y="1073"/>
                  </a:lnTo>
                  <a:lnTo>
                    <a:pt x="1540" y="1337"/>
                  </a:lnTo>
                  <a:lnTo>
                    <a:pt x="731" y="1590"/>
                  </a:lnTo>
                  <a:lnTo>
                    <a:pt x="281" y="153"/>
                  </a:lnTo>
                  <a:lnTo>
                    <a:pt x="473" y="93"/>
                  </a:lnTo>
                  <a:lnTo>
                    <a:pt x="445" y="1"/>
                  </a:ln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2356200" y="4263500"/>
              <a:ext cx="49050" cy="43950"/>
            </a:xfrm>
            <a:custGeom>
              <a:avLst/>
              <a:gdLst/>
              <a:ahLst/>
              <a:cxnLst/>
              <a:rect l="l" t="t" r="r" b="b"/>
              <a:pathLst>
                <a:path w="1962" h="1758" extrusionOk="0">
                  <a:moveTo>
                    <a:pt x="962" y="372"/>
                  </a:moveTo>
                  <a:cubicBezTo>
                    <a:pt x="1024" y="380"/>
                    <a:pt x="1087" y="387"/>
                    <a:pt x="1152" y="394"/>
                  </a:cubicBezTo>
                  <a:cubicBezTo>
                    <a:pt x="1216" y="402"/>
                    <a:pt x="1279" y="409"/>
                    <a:pt x="1341" y="416"/>
                  </a:cubicBezTo>
                  <a:cubicBezTo>
                    <a:pt x="1403" y="423"/>
                    <a:pt x="1463" y="430"/>
                    <a:pt x="1519" y="436"/>
                  </a:cubicBezTo>
                  <a:cubicBezTo>
                    <a:pt x="1576" y="442"/>
                    <a:pt x="1627" y="447"/>
                    <a:pt x="1671" y="450"/>
                  </a:cubicBezTo>
                  <a:cubicBezTo>
                    <a:pt x="1683" y="451"/>
                    <a:pt x="1695" y="452"/>
                    <a:pt x="1705" y="453"/>
                  </a:cubicBezTo>
                  <a:cubicBezTo>
                    <a:pt x="1714" y="453"/>
                    <a:pt x="1721" y="453"/>
                    <a:pt x="1727" y="453"/>
                  </a:cubicBezTo>
                  <a:cubicBezTo>
                    <a:pt x="1735" y="453"/>
                    <a:pt x="1741" y="453"/>
                    <a:pt x="1744" y="454"/>
                  </a:cubicBezTo>
                  <a:lnTo>
                    <a:pt x="1684" y="494"/>
                  </a:lnTo>
                  <a:lnTo>
                    <a:pt x="1132" y="948"/>
                  </a:lnTo>
                  <a:lnTo>
                    <a:pt x="962" y="372"/>
                  </a:lnTo>
                  <a:close/>
                  <a:moveTo>
                    <a:pt x="94" y="1"/>
                  </a:moveTo>
                  <a:lnTo>
                    <a:pt x="1" y="28"/>
                  </a:lnTo>
                  <a:lnTo>
                    <a:pt x="134" y="478"/>
                  </a:lnTo>
                  <a:lnTo>
                    <a:pt x="226" y="451"/>
                  </a:lnTo>
                  <a:lnTo>
                    <a:pt x="176" y="279"/>
                  </a:lnTo>
                  <a:lnTo>
                    <a:pt x="176" y="279"/>
                  </a:lnTo>
                  <a:cubicBezTo>
                    <a:pt x="289" y="293"/>
                    <a:pt x="403" y="306"/>
                    <a:pt x="515" y="319"/>
                  </a:cubicBezTo>
                  <a:cubicBezTo>
                    <a:pt x="628" y="331"/>
                    <a:pt x="742" y="344"/>
                    <a:pt x="857" y="357"/>
                  </a:cubicBezTo>
                  <a:lnTo>
                    <a:pt x="1051" y="1017"/>
                  </a:lnTo>
                  <a:cubicBezTo>
                    <a:pt x="961" y="1091"/>
                    <a:pt x="872" y="1164"/>
                    <a:pt x="785" y="1235"/>
                  </a:cubicBezTo>
                  <a:cubicBezTo>
                    <a:pt x="697" y="1307"/>
                    <a:pt x="609" y="1380"/>
                    <a:pt x="520" y="1453"/>
                  </a:cubicBezTo>
                  <a:lnTo>
                    <a:pt x="472" y="1284"/>
                  </a:lnTo>
                  <a:lnTo>
                    <a:pt x="378" y="1311"/>
                  </a:lnTo>
                  <a:lnTo>
                    <a:pt x="508" y="1758"/>
                  </a:lnTo>
                  <a:lnTo>
                    <a:pt x="602" y="1730"/>
                  </a:lnTo>
                  <a:lnTo>
                    <a:pt x="548" y="1546"/>
                  </a:lnTo>
                  <a:cubicBezTo>
                    <a:pt x="785" y="1354"/>
                    <a:pt x="1021" y="1161"/>
                    <a:pt x="1255" y="968"/>
                  </a:cubicBezTo>
                  <a:cubicBezTo>
                    <a:pt x="1488" y="776"/>
                    <a:pt x="1724" y="583"/>
                    <a:pt x="1961" y="391"/>
                  </a:cubicBezTo>
                  <a:cubicBezTo>
                    <a:pt x="1656" y="356"/>
                    <a:pt x="1355" y="321"/>
                    <a:pt x="1054" y="286"/>
                  </a:cubicBezTo>
                  <a:cubicBezTo>
                    <a:pt x="754" y="251"/>
                    <a:pt x="451" y="215"/>
                    <a:pt x="147" y="179"/>
                  </a:cubicBezTo>
                  <a:lnTo>
                    <a:pt x="94" y="1"/>
                  </a:ln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2369600" y="4318700"/>
              <a:ext cx="43275" cy="15025"/>
            </a:xfrm>
            <a:custGeom>
              <a:avLst/>
              <a:gdLst/>
              <a:ahLst/>
              <a:cxnLst/>
              <a:rect l="l" t="t" r="r" b="b"/>
              <a:pathLst>
                <a:path w="1731" h="601" extrusionOk="0">
                  <a:moveTo>
                    <a:pt x="1697" y="0"/>
                  </a:moveTo>
                  <a:lnTo>
                    <a:pt x="1601" y="7"/>
                  </a:lnTo>
                  <a:lnTo>
                    <a:pt x="1614" y="197"/>
                  </a:lnTo>
                  <a:lnTo>
                    <a:pt x="111" y="299"/>
                  </a:lnTo>
                  <a:lnTo>
                    <a:pt x="98" y="110"/>
                  </a:lnTo>
                  <a:lnTo>
                    <a:pt x="1" y="116"/>
                  </a:lnTo>
                  <a:lnTo>
                    <a:pt x="34" y="601"/>
                  </a:lnTo>
                  <a:lnTo>
                    <a:pt x="131" y="595"/>
                  </a:lnTo>
                  <a:lnTo>
                    <a:pt x="118" y="396"/>
                  </a:lnTo>
                  <a:lnTo>
                    <a:pt x="1621" y="293"/>
                  </a:lnTo>
                  <a:lnTo>
                    <a:pt x="1634" y="492"/>
                  </a:lnTo>
                  <a:lnTo>
                    <a:pt x="1731" y="486"/>
                  </a:lnTo>
                  <a:lnTo>
                    <a:pt x="1697" y="0"/>
                  </a:ln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2367400" y="4348475"/>
              <a:ext cx="45775" cy="30575"/>
            </a:xfrm>
            <a:custGeom>
              <a:avLst/>
              <a:gdLst/>
              <a:ahLst/>
              <a:cxnLst/>
              <a:rect l="l" t="t" r="r" b="b"/>
              <a:pathLst>
                <a:path w="1831" h="1223" extrusionOk="0">
                  <a:moveTo>
                    <a:pt x="1004" y="347"/>
                  </a:moveTo>
                  <a:lnTo>
                    <a:pt x="1706" y="430"/>
                  </a:lnTo>
                  <a:lnTo>
                    <a:pt x="1676" y="684"/>
                  </a:lnTo>
                  <a:cubicBezTo>
                    <a:pt x="1669" y="744"/>
                    <a:pt x="1654" y="799"/>
                    <a:pt x="1629" y="850"/>
                  </a:cubicBezTo>
                  <a:cubicBezTo>
                    <a:pt x="1605" y="900"/>
                    <a:pt x="1573" y="943"/>
                    <a:pt x="1537" y="978"/>
                  </a:cubicBezTo>
                  <a:cubicBezTo>
                    <a:pt x="1500" y="1014"/>
                    <a:pt x="1459" y="1039"/>
                    <a:pt x="1415" y="1057"/>
                  </a:cubicBezTo>
                  <a:cubicBezTo>
                    <a:pt x="1381" y="1069"/>
                    <a:pt x="1346" y="1076"/>
                    <a:pt x="1312" y="1076"/>
                  </a:cubicBezTo>
                  <a:cubicBezTo>
                    <a:pt x="1301" y="1076"/>
                    <a:pt x="1291" y="1075"/>
                    <a:pt x="1280" y="1074"/>
                  </a:cubicBezTo>
                  <a:cubicBezTo>
                    <a:pt x="1242" y="1070"/>
                    <a:pt x="1202" y="1058"/>
                    <a:pt x="1162" y="1041"/>
                  </a:cubicBezTo>
                  <a:cubicBezTo>
                    <a:pt x="1123" y="1023"/>
                    <a:pt x="1087" y="995"/>
                    <a:pt x="1056" y="958"/>
                  </a:cubicBezTo>
                  <a:cubicBezTo>
                    <a:pt x="1024" y="920"/>
                    <a:pt x="1001" y="872"/>
                    <a:pt x="984" y="814"/>
                  </a:cubicBezTo>
                  <a:cubicBezTo>
                    <a:pt x="968" y="755"/>
                    <a:pt x="965" y="684"/>
                    <a:pt x="974" y="600"/>
                  </a:cubicBezTo>
                  <a:lnTo>
                    <a:pt x="1004" y="347"/>
                  </a:lnTo>
                  <a:close/>
                  <a:moveTo>
                    <a:pt x="142" y="0"/>
                  </a:moveTo>
                  <a:lnTo>
                    <a:pt x="86" y="482"/>
                  </a:lnTo>
                  <a:lnTo>
                    <a:pt x="182" y="493"/>
                  </a:lnTo>
                  <a:lnTo>
                    <a:pt x="210" y="254"/>
                  </a:lnTo>
                  <a:lnTo>
                    <a:pt x="908" y="336"/>
                  </a:lnTo>
                  <a:lnTo>
                    <a:pt x="884" y="541"/>
                  </a:lnTo>
                  <a:cubicBezTo>
                    <a:pt x="882" y="558"/>
                    <a:pt x="880" y="576"/>
                    <a:pt x="878" y="596"/>
                  </a:cubicBezTo>
                  <a:cubicBezTo>
                    <a:pt x="877" y="616"/>
                    <a:pt x="877" y="634"/>
                    <a:pt x="876" y="652"/>
                  </a:cubicBezTo>
                  <a:lnTo>
                    <a:pt x="33" y="936"/>
                  </a:lnTo>
                  <a:lnTo>
                    <a:pt x="1" y="1211"/>
                  </a:lnTo>
                  <a:lnTo>
                    <a:pt x="98" y="1223"/>
                  </a:lnTo>
                  <a:lnTo>
                    <a:pt x="122" y="1010"/>
                  </a:lnTo>
                  <a:lnTo>
                    <a:pt x="873" y="757"/>
                  </a:lnTo>
                  <a:cubicBezTo>
                    <a:pt x="884" y="878"/>
                    <a:pt x="924" y="973"/>
                    <a:pt x="993" y="1044"/>
                  </a:cubicBezTo>
                  <a:cubicBezTo>
                    <a:pt x="1062" y="1115"/>
                    <a:pt x="1154" y="1157"/>
                    <a:pt x="1270" y="1171"/>
                  </a:cubicBezTo>
                  <a:cubicBezTo>
                    <a:pt x="1289" y="1173"/>
                    <a:pt x="1307" y="1174"/>
                    <a:pt x="1325" y="1174"/>
                  </a:cubicBezTo>
                  <a:cubicBezTo>
                    <a:pt x="1381" y="1174"/>
                    <a:pt x="1433" y="1163"/>
                    <a:pt x="1479" y="1141"/>
                  </a:cubicBezTo>
                  <a:cubicBezTo>
                    <a:pt x="1539" y="1112"/>
                    <a:pt x="1590" y="1073"/>
                    <a:pt x="1632" y="1025"/>
                  </a:cubicBezTo>
                  <a:cubicBezTo>
                    <a:pt x="1673" y="978"/>
                    <a:pt x="1705" y="925"/>
                    <a:pt x="1729" y="866"/>
                  </a:cubicBezTo>
                  <a:cubicBezTo>
                    <a:pt x="1751" y="810"/>
                    <a:pt x="1765" y="755"/>
                    <a:pt x="1772" y="706"/>
                  </a:cubicBezTo>
                  <a:lnTo>
                    <a:pt x="1831" y="197"/>
                  </a:lnTo>
                  <a:lnTo>
                    <a:pt x="1735" y="185"/>
                  </a:lnTo>
                  <a:lnTo>
                    <a:pt x="1717" y="333"/>
                  </a:lnTo>
                  <a:lnTo>
                    <a:pt x="222" y="158"/>
                  </a:lnTo>
                  <a:lnTo>
                    <a:pt x="239" y="11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2327675" y="4419575"/>
              <a:ext cx="64650" cy="68500"/>
            </a:xfrm>
            <a:custGeom>
              <a:avLst/>
              <a:gdLst/>
              <a:ahLst/>
              <a:cxnLst/>
              <a:rect l="l" t="t" r="r" b="b"/>
              <a:pathLst>
                <a:path w="2586" h="2740" extrusionOk="0">
                  <a:moveTo>
                    <a:pt x="1133" y="1"/>
                  </a:moveTo>
                  <a:lnTo>
                    <a:pt x="882" y="415"/>
                  </a:lnTo>
                  <a:lnTo>
                    <a:pt x="965" y="464"/>
                  </a:lnTo>
                  <a:lnTo>
                    <a:pt x="1062" y="303"/>
                  </a:lnTo>
                  <a:lnTo>
                    <a:pt x="2173" y="977"/>
                  </a:lnTo>
                  <a:cubicBezTo>
                    <a:pt x="2188" y="985"/>
                    <a:pt x="2202" y="992"/>
                    <a:pt x="2216" y="999"/>
                  </a:cubicBezTo>
                  <a:cubicBezTo>
                    <a:pt x="2229" y="1006"/>
                    <a:pt x="2244" y="1015"/>
                    <a:pt x="2259" y="1023"/>
                  </a:cubicBezTo>
                  <a:lnTo>
                    <a:pt x="2204" y="1025"/>
                  </a:lnTo>
                  <a:cubicBezTo>
                    <a:pt x="2139" y="1032"/>
                    <a:pt x="2072" y="1041"/>
                    <a:pt x="2002" y="1049"/>
                  </a:cubicBezTo>
                  <a:cubicBezTo>
                    <a:pt x="1932" y="1057"/>
                    <a:pt x="1851" y="1067"/>
                    <a:pt x="1756" y="1077"/>
                  </a:cubicBezTo>
                  <a:cubicBezTo>
                    <a:pt x="1662" y="1087"/>
                    <a:pt x="1551" y="1099"/>
                    <a:pt x="1423" y="1113"/>
                  </a:cubicBezTo>
                  <a:cubicBezTo>
                    <a:pt x="1296" y="1126"/>
                    <a:pt x="1140" y="1143"/>
                    <a:pt x="958" y="1164"/>
                  </a:cubicBezTo>
                  <a:cubicBezTo>
                    <a:pt x="992" y="1254"/>
                    <a:pt x="1030" y="1353"/>
                    <a:pt x="1072" y="1464"/>
                  </a:cubicBezTo>
                  <a:cubicBezTo>
                    <a:pt x="1114" y="1574"/>
                    <a:pt x="1155" y="1682"/>
                    <a:pt x="1197" y="1790"/>
                  </a:cubicBezTo>
                  <a:cubicBezTo>
                    <a:pt x="1237" y="1897"/>
                    <a:pt x="1275" y="1998"/>
                    <a:pt x="1312" y="2090"/>
                  </a:cubicBezTo>
                  <a:cubicBezTo>
                    <a:pt x="1348" y="2185"/>
                    <a:pt x="1378" y="2259"/>
                    <a:pt x="1400" y="2315"/>
                  </a:cubicBezTo>
                  <a:cubicBezTo>
                    <a:pt x="1406" y="2330"/>
                    <a:pt x="1412" y="2343"/>
                    <a:pt x="1417" y="2355"/>
                  </a:cubicBezTo>
                  <a:cubicBezTo>
                    <a:pt x="1423" y="2367"/>
                    <a:pt x="1427" y="2377"/>
                    <a:pt x="1431" y="2385"/>
                  </a:cubicBezTo>
                  <a:cubicBezTo>
                    <a:pt x="1429" y="2384"/>
                    <a:pt x="1423" y="2380"/>
                    <a:pt x="1415" y="2376"/>
                  </a:cubicBezTo>
                  <a:cubicBezTo>
                    <a:pt x="1407" y="2370"/>
                    <a:pt x="1399" y="2364"/>
                    <a:pt x="1390" y="2358"/>
                  </a:cubicBezTo>
                  <a:cubicBezTo>
                    <a:pt x="1381" y="2352"/>
                    <a:pt x="1373" y="2346"/>
                    <a:pt x="1365" y="2341"/>
                  </a:cubicBezTo>
                  <a:cubicBezTo>
                    <a:pt x="1357" y="2335"/>
                    <a:pt x="1352" y="2331"/>
                    <a:pt x="1351" y="2331"/>
                  </a:cubicBezTo>
                  <a:lnTo>
                    <a:pt x="241" y="1656"/>
                  </a:lnTo>
                  <a:lnTo>
                    <a:pt x="335" y="1501"/>
                  </a:lnTo>
                  <a:lnTo>
                    <a:pt x="252" y="1450"/>
                  </a:lnTo>
                  <a:lnTo>
                    <a:pt x="1" y="1863"/>
                  </a:lnTo>
                  <a:lnTo>
                    <a:pt x="84" y="1914"/>
                  </a:lnTo>
                  <a:lnTo>
                    <a:pt x="190" y="1739"/>
                  </a:lnTo>
                  <a:lnTo>
                    <a:pt x="1477" y="2521"/>
                  </a:lnTo>
                  <a:lnTo>
                    <a:pt x="1375" y="2689"/>
                  </a:lnTo>
                  <a:lnTo>
                    <a:pt x="1458" y="2740"/>
                  </a:lnTo>
                  <a:lnTo>
                    <a:pt x="1589" y="2524"/>
                  </a:lnTo>
                  <a:cubicBezTo>
                    <a:pt x="1508" y="2311"/>
                    <a:pt x="1427" y="2099"/>
                    <a:pt x="1344" y="1887"/>
                  </a:cubicBezTo>
                  <a:cubicBezTo>
                    <a:pt x="1262" y="1675"/>
                    <a:pt x="1179" y="1462"/>
                    <a:pt x="1098" y="1249"/>
                  </a:cubicBezTo>
                  <a:cubicBezTo>
                    <a:pt x="1173" y="1242"/>
                    <a:pt x="1255" y="1233"/>
                    <a:pt x="1343" y="1222"/>
                  </a:cubicBezTo>
                  <a:cubicBezTo>
                    <a:pt x="1430" y="1213"/>
                    <a:pt x="1519" y="1201"/>
                    <a:pt x="1610" y="1192"/>
                  </a:cubicBezTo>
                  <a:cubicBezTo>
                    <a:pt x="1701" y="1180"/>
                    <a:pt x="1790" y="1171"/>
                    <a:pt x="1878" y="1162"/>
                  </a:cubicBezTo>
                  <a:cubicBezTo>
                    <a:pt x="1966" y="1152"/>
                    <a:pt x="2047" y="1144"/>
                    <a:pt x="2122" y="1136"/>
                  </a:cubicBezTo>
                  <a:cubicBezTo>
                    <a:pt x="2198" y="1127"/>
                    <a:pt x="2265" y="1120"/>
                    <a:pt x="2322" y="1113"/>
                  </a:cubicBezTo>
                  <a:cubicBezTo>
                    <a:pt x="2380" y="1106"/>
                    <a:pt x="2425" y="1102"/>
                    <a:pt x="2454" y="1099"/>
                  </a:cubicBezTo>
                  <a:lnTo>
                    <a:pt x="2585" y="884"/>
                  </a:lnTo>
                  <a:lnTo>
                    <a:pt x="2502" y="833"/>
                  </a:lnTo>
                  <a:lnTo>
                    <a:pt x="2400" y="1001"/>
                  </a:lnTo>
                  <a:lnTo>
                    <a:pt x="1113" y="220"/>
                  </a:lnTo>
                  <a:lnTo>
                    <a:pt x="1215" y="51"/>
                  </a:lnTo>
                  <a:lnTo>
                    <a:pt x="1133" y="1"/>
                  </a:ln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2284150" y="4475775"/>
              <a:ext cx="45975" cy="48450"/>
            </a:xfrm>
            <a:custGeom>
              <a:avLst/>
              <a:gdLst/>
              <a:ahLst/>
              <a:cxnLst/>
              <a:rect l="l" t="t" r="r" b="b"/>
              <a:pathLst>
                <a:path w="1839" h="1938" extrusionOk="0">
                  <a:moveTo>
                    <a:pt x="1450" y="1019"/>
                  </a:moveTo>
                  <a:cubicBezTo>
                    <a:pt x="1468" y="1078"/>
                    <a:pt x="1488" y="1138"/>
                    <a:pt x="1507" y="1200"/>
                  </a:cubicBezTo>
                  <a:cubicBezTo>
                    <a:pt x="1527" y="1262"/>
                    <a:pt x="1546" y="1323"/>
                    <a:pt x="1564" y="1382"/>
                  </a:cubicBezTo>
                  <a:cubicBezTo>
                    <a:pt x="1584" y="1442"/>
                    <a:pt x="1601" y="1499"/>
                    <a:pt x="1619" y="1553"/>
                  </a:cubicBezTo>
                  <a:cubicBezTo>
                    <a:pt x="1636" y="1607"/>
                    <a:pt x="1653" y="1656"/>
                    <a:pt x="1667" y="1698"/>
                  </a:cubicBezTo>
                  <a:cubicBezTo>
                    <a:pt x="1671" y="1710"/>
                    <a:pt x="1674" y="1720"/>
                    <a:pt x="1678" y="1730"/>
                  </a:cubicBezTo>
                  <a:cubicBezTo>
                    <a:pt x="1687" y="1748"/>
                    <a:pt x="1693" y="1760"/>
                    <a:pt x="1693" y="1766"/>
                  </a:cubicBezTo>
                  <a:lnTo>
                    <a:pt x="1632" y="1728"/>
                  </a:lnTo>
                  <a:lnTo>
                    <a:pt x="993" y="1407"/>
                  </a:lnTo>
                  <a:lnTo>
                    <a:pt x="1450" y="1019"/>
                  </a:lnTo>
                  <a:close/>
                  <a:moveTo>
                    <a:pt x="1374" y="0"/>
                  </a:moveTo>
                  <a:lnTo>
                    <a:pt x="1017" y="304"/>
                  </a:lnTo>
                  <a:lnTo>
                    <a:pt x="1080" y="377"/>
                  </a:lnTo>
                  <a:lnTo>
                    <a:pt x="1216" y="262"/>
                  </a:lnTo>
                  <a:cubicBezTo>
                    <a:pt x="1249" y="371"/>
                    <a:pt x="1283" y="480"/>
                    <a:pt x="1317" y="588"/>
                  </a:cubicBezTo>
                  <a:cubicBezTo>
                    <a:pt x="1351" y="696"/>
                    <a:pt x="1386" y="806"/>
                    <a:pt x="1421" y="917"/>
                  </a:cubicBezTo>
                  <a:lnTo>
                    <a:pt x="897" y="1361"/>
                  </a:lnTo>
                  <a:cubicBezTo>
                    <a:pt x="793" y="1310"/>
                    <a:pt x="690" y="1258"/>
                    <a:pt x="589" y="1207"/>
                  </a:cubicBezTo>
                  <a:cubicBezTo>
                    <a:pt x="488" y="1155"/>
                    <a:pt x="386" y="1105"/>
                    <a:pt x="283" y="1054"/>
                  </a:cubicBezTo>
                  <a:lnTo>
                    <a:pt x="417" y="940"/>
                  </a:lnTo>
                  <a:lnTo>
                    <a:pt x="354" y="866"/>
                  </a:lnTo>
                  <a:lnTo>
                    <a:pt x="1" y="1167"/>
                  </a:lnTo>
                  <a:lnTo>
                    <a:pt x="64" y="1240"/>
                  </a:lnTo>
                  <a:lnTo>
                    <a:pt x="208" y="1117"/>
                  </a:lnTo>
                  <a:cubicBezTo>
                    <a:pt x="481" y="1255"/>
                    <a:pt x="753" y="1392"/>
                    <a:pt x="1024" y="1527"/>
                  </a:cubicBezTo>
                  <a:cubicBezTo>
                    <a:pt x="1295" y="1663"/>
                    <a:pt x="1566" y="1800"/>
                    <a:pt x="1839" y="1938"/>
                  </a:cubicBezTo>
                  <a:cubicBezTo>
                    <a:pt x="1747" y="1646"/>
                    <a:pt x="1656" y="1356"/>
                    <a:pt x="1566" y="1067"/>
                  </a:cubicBezTo>
                  <a:cubicBezTo>
                    <a:pt x="1477" y="778"/>
                    <a:pt x="1386" y="487"/>
                    <a:pt x="1296" y="195"/>
                  </a:cubicBezTo>
                  <a:lnTo>
                    <a:pt x="1438" y="74"/>
                  </a:lnTo>
                  <a:lnTo>
                    <a:pt x="1374" y="0"/>
                  </a:ln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2260750" y="4511300"/>
              <a:ext cx="30600" cy="43275"/>
            </a:xfrm>
            <a:custGeom>
              <a:avLst/>
              <a:gdLst/>
              <a:ahLst/>
              <a:cxnLst/>
              <a:rect l="l" t="t" r="r" b="b"/>
              <a:pathLst>
                <a:path w="1224" h="1731" extrusionOk="0">
                  <a:moveTo>
                    <a:pt x="430" y="1"/>
                  </a:moveTo>
                  <a:lnTo>
                    <a:pt x="1" y="227"/>
                  </a:lnTo>
                  <a:lnTo>
                    <a:pt x="46" y="313"/>
                  </a:lnTo>
                  <a:lnTo>
                    <a:pt x="222" y="221"/>
                  </a:lnTo>
                  <a:lnTo>
                    <a:pt x="924" y="1552"/>
                  </a:lnTo>
                  <a:lnTo>
                    <a:pt x="749" y="1645"/>
                  </a:lnTo>
                  <a:lnTo>
                    <a:pt x="793" y="1730"/>
                  </a:lnTo>
                  <a:lnTo>
                    <a:pt x="1224" y="1504"/>
                  </a:lnTo>
                  <a:lnTo>
                    <a:pt x="1179" y="1419"/>
                  </a:lnTo>
                  <a:lnTo>
                    <a:pt x="1011" y="1507"/>
                  </a:lnTo>
                  <a:lnTo>
                    <a:pt x="308" y="175"/>
                  </a:lnTo>
                  <a:lnTo>
                    <a:pt x="476" y="87"/>
                  </a:lnTo>
                  <a:lnTo>
                    <a:pt x="430" y="1"/>
                  </a:ln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2218575" y="4523400"/>
              <a:ext cx="41575" cy="44075"/>
            </a:xfrm>
            <a:custGeom>
              <a:avLst/>
              <a:gdLst/>
              <a:ahLst/>
              <a:cxnLst/>
              <a:rect l="l" t="t" r="r" b="b"/>
              <a:pathLst>
                <a:path w="1663" h="1763" extrusionOk="0">
                  <a:moveTo>
                    <a:pt x="1155" y="0"/>
                  </a:moveTo>
                  <a:lnTo>
                    <a:pt x="1" y="362"/>
                  </a:lnTo>
                  <a:lnTo>
                    <a:pt x="113" y="719"/>
                  </a:lnTo>
                  <a:lnTo>
                    <a:pt x="205" y="690"/>
                  </a:lnTo>
                  <a:lnTo>
                    <a:pt x="122" y="426"/>
                  </a:lnTo>
                  <a:lnTo>
                    <a:pt x="932" y="172"/>
                  </a:lnTo>
                  <a:lnTo>
                    <a:pt x="1381" y="1610"/>
                  </a:lnTo>
                  <a:lnTo>
                    <a:pt x="1188" y="1670"/>
                  </a:lnTo>
                  <a:lnTo>
                    <a:pt x="1218" y="1762"/>
                  </a:lnTo>
                  <a:lnTo>
                    <a:pt x="1662" y="1624"/>
                  </a:lnTo>
                  <a:lnTo>
                    <a:pt x="1634" y="1530"/>
                  </a:lnTo>
                  <a:lnTo>
                    <a:pt x="1474" y="1581"/>
                  </a:lnTo>
                  <a:lnTo>
                    <a:pt x="1024" y="144"/>
                  </a:lnTo>
                  <a:lnTo>
                    <a:pt x="1184" y="93"/>
                  </a:lnTo>
                  <a:lnTo>
                    <a:pt x="1155" y="0"/>
                  </a:ln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3"/>
            <p:cNvSpPr/>
            <p:nvPr/>
          </p:nvSpPr>
          <p:spPr>
            <a:xfrm>
              <a:off x="1865575" y="4070800"/>
              <a:ext cx="585275" cy="538450"/>
            </a:xfrm>
            <a:custGeom>
              <a:avLst/>
              <a:gdLst/>
              <a:ahLst/>
              <a:cxnLst/>
              <a:rect l="l" t="t" r="r" b="b"/>
              <a:pathLst>
                <a:path w="23411" h="21538" extrusionOk="0">
                  <a:moveTo>
                    <a:pt x="12296" y="306"/>
                  </a:moveTo>
                  <a:cubicBezTo>
                    <a:pt x="13930" y="306"/>
                    <a:pt x="15554" y="694"/>
                    <a:pt x="17050" y="1461"/>
                  </a:cubicBezTo>
                  <a:cubicBezTo>
                    <a:pt x="19536" y="2733"/>
                    <a:pt x="21378" y="4898"/>
                    <a:pt x="22237" y="7556"/>
                  </a:cubicBezTo>
                  <a:cubicBezTo>
                    <a:pt x="23095" y="10215"/>
                    <a:pt x="22867" y="13048"/>
                    <a:pt x="21594" y="15534"/>
                  </a:cubicBezTo>
                  <a:cubicBezTo>
                    <a:pt x="20321" y="18021"/>
                    <a:pt x="18156" y="19863"/>
                    <a:pt x="15498" y="20721"/>
                  </a:cubicBezTo>
                  <a:cubicBezTo>
                    <a:pt x="14440" y="21062"/>
                    <a:pt x="13354" y="21232"/>
                    <a:pt x="12274" y="21232"/>
                  </a:cubicBezTo>
                  <a:cubicBezTo>
                    <a:pt x="10639" y="21232"/>
                    <a:pt x="9017" y="20844"/>
                    <a:pt x="7520" y="20078"/>
                  </a:cubicBezTo>
                  <a:cubicBezTo>
                    <a:pt x="2387" y="17450"/>
                    <a:pt x="349" y="11137"/>
                    <a:pt x="2976" y="6005"/>
                  </a:cubicBezTo>
                  <a:cubicBezTo>
                    <a:pt x="4249" y="3518"/>
                    <a:pt x="6414" y="1676"/>
                    <a:pt x="9072" y="817"/>
                  </a:cubicBezTo>
                  <a:cubicBezTo>
                    <a:pt x="10130" y="476"/>
                    <a:pt x="11216" y="306"/>
                    <a:pt x="12296" y="306"/>
                  </a:cubicBezTo>
                  <a:close/>
                  <a:moveTo>
                    <a:pt x="12296" y="1"/>
                  </a:moveTo>
                  <a:cubicBezTo>
                    <a:pt x="11184" y="1"/>
                    <a:pt x="10067" y="175"/>
                    <a:pt x="8978" y="526"/>
                  </a:cubicBezTo>
                  <a:cubicBezTo>
                    <a:pt x="6243" y="1410"/>
                    <a:pt x="4014" y="3306"/>
                    <a:pt x="2705" y="5865"/>
                  </a:cubicBezTo>
                  <a:cubicBezTo>
                    <a:pt x="0" y="11147"/>
                    <a:pt x="2098" y="17645"/>
                    <a:pt x="7381" y="20350"/>
                  </a:cubicBezTo>
                  <a:cubicBezTo>
                    <a:pt x="8921" y="21139"/>
                    <a:pt x="10592" y="21538"/>
                    <a:pt x="12273" y="21538"/>
                  </a:cubicBezTo>
                  <a:cubicBezTo>
                    <a:pt x="13386" y="21538"/>
                    <a:pt x="14503" y="21363"/>
                    <a:pt x="15592" y="21011"/>
                  </a:cubicBezTo>
                  <a:cubicBezTo>
                    <a:pt x="18328" y="20128"/>
                    <a:pt x="20556" y="18233"/>
                    <a:pt x="21865" y="15674"/>
                  </a:cubicBezTo>
                  <a:cubicBezTo>
                    <a:pt x="23175" y="13114"/>
                    <a:pt x="23411" y="10198"/>
                    <a:pt x="22527" y="7463"/>
                  </a:cubicBezTo>
                  <a:cubicBezTo>
                    <a:pt x="21644" y="4726"/>
                    <a:pt x="19748" y="2499"/>
                    <a:pt x="17189" y="1188"/>
                  </a:cubicBezTo>
                  <a:cubicBezTo>
                    <a:pt x="15648" y="400"/>
                    <a:pt x="13978" y="1"/>
                    <a:pt x="12296" y="1"/>
                  </a:cubicBez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3"/>
            <p:cNvSpPr/>
            <p:nvPr/>
          </p:nvSpPr>
          <p:spPr>
            <a:xfrm>
              <a:off x="1974450" y="4166250"/>
              <a:ext cx="396500" cy="347575"/>
            </a:xfrm>
            <a:custGeom>
              <a:avLst/>
              <a:gdLst/>
              <a:ahLst/>
              <a:cxnLst/>
              <a:rect l="l" t="t" r="r" b="b"/>
              <a:pathLst>
                <a:path w="15860" h="13903" extrusionOk="0">
                  <a:moveTo>
                    <a:pt x="7937" y="306"/>
                  </a:moveTo>
                  <a:cubicBezTo>
                    <a:pt x="8975" y="306"/>
                    <a:pt x="10005" y="552"/>
                    <a:pt x="10956" y="1039"/>
                  </a:cubicBezTo>
                  <a:cubicBezTo>
                    <a:pt x="14216" y="2708"/>
                    <a:pt x="15511" y="6717"/>
                    <a:pt x="13842" y="9978"/>
                  </a:cubicBezTo>
                  <a:cubicBezTo>
                    <a:pt x="13034" y="11557"/>
                    <a:pt x="11659" y="12726"/>
                    <a:pt x="9970" y="13272"/>
                  </a:cubicBezTo>
                  <a:cubicBezTo>
                    <a:pt x="9298" y="13488"/>
                    <a:pt x="8609" y="13596"/>
                    <a:pt x="7923" y="13596"/>
                  </a:cubicBezTo>
                  <a:cubicBezTo>
                    <a:pt x="6885" y="13596"/>
                    <a:pt x="5854" y="13350"/>
                    <a:pt x="4903" y="12863"/>
                  </a:cubicBezTo>
                  <a:cubicBezTo>
                    <a:pt x="1644" y="11195"/>
                    <a:pt x="349" y="7184"/>
                    <a:pt x="2018" y="3925"/>
                  </a:cubicBezTo>
                  <a:cubicBezTo>
                    <a:pt x="2826" y="2345"/>
                    <a:pt x="4201" y="1175"/>
                    <a:pt x="5889" y="631"/>
                  </a:cubicBezTo>
                  <a:cubicBezTo>
                    <a:pt x="6561" y="414"/>
                    <a:pt x="7251" y="306"/>
                    <a:pt x="7937" y="306"/>
                  </a:cubicBezTo>
                  <a:close/>
                  <a:moveTo>
                    <a:pt x="7937" y="0"/>
                  </a:moveTo>
                  <a:cubicBezTo>
                    <a:pt x="7220" y="0"/>
                    <a:pt x="6499" y="113"/>
                    <a:pt x="5796" y="340"/>
                  </a:cubicBezTo>
                  <a:cubicBezTo>
                    <a:pt x="4029" y="910"/>
                    <a:pt x="2591" y="2133"/>
                    <a:pt x="1746" y="3785"/>
                  </a:cubicBezTo>
                  <a:cubicBezTo>
                    <a:pt x="1" y="7196"/>
                    <a:pt x="1355" y="11389"/>
                    <a:pt x="4764" y="13135"/>
                  </a:cubicBezTo>
                  <a:cubicBezTo>
                    <a:pt x="5759" y="13644"/>
                    <a:pt x="6836" y="13902"/>
                    <a:pt x="7923" y="13902"/>
                  </a:cubicBezTo>
                  <a:cubicBezTo>
                    <a:pt x="8640" y="13902"/>
                    <a:pt x="9362" y="13790"/>
                    <a:pt x="10064" y="13562"/>
                  </a:cubicBezTo>
                  <a:cubicBezTo>
                    <a:pt x="11831" y="12992"/>
                    <a:pt x="13269" y="11768"/>
                    <a:pt x="14114" y="10116"/>
                  </a:cubicBezTo>
                  <a:cubicBezTo>
                    <a:pt x="15859" y="6707"/>
                    <a:pt x="14505" y="2513"/>
                    <a:pt x="11096" y="767"/>
                  </a:cubicBezTo>
                  <a:cubicBezTo>
                    <a:pt x="10101" y="258"/>
                    <a:pt x="9023" y="0"/>
                    <a:pt x="7937" y="0"/>
                  </a:cubicBez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2098150" y="4258225"/>
              <a:ext cx="168425" cy="171900"/>
            </a:xfrm>
            <a:custGeom>
              <a:avLst/>
              <a:gdLst/>
              <a:ahLst/>
              <a:cxnLst/>
              <a:rect l="l" t="t" r="r" b="b"/>
              <a:pathLst>
                <a:path w="6737" h="6876" extrusionOk="0">
                  <a:moveTo>
                    <a:pt x="855" y="0"/>
                  </a:moveTo>
                  <a:cubicBezTo>
                    <a:pt x="749" y="0"/>
                    <a:pt x="658" y="32"/>
                    <a:pt x="597" y="111"/>
                  </a:cubicBezTo>
                  <a:lnTo>
                    <a:pt x="2914" y="2741"/>
                  </a:lnTo>
                  <a:lnTo>
                    <a:pt x="941" y="3371"/>
                  </a:lnTo>
                  <a:lnTo>
                    <a:pt x="346" y="2973"/>
                  </a:lnTo>
                  <a:cubicBezTo>
                    <a:pt x="346" y="2973"/>
                    <a:pt x="186" y="2859"/>
                    <a:pt x="77" y="2859"/>
                  </a:cubicBezTo>
                  <a:cubicBezTo>
                    <a:pt x="46" y="2859"/>
                    <a:pt x="19" y="2868"/>
                    <a:pt x="1" y="2892"/>
                  </a:cubicBezTo>
                  <a:lnTo>
                    <a:pt x="561" y="3527"/>
                  </a:lnTo>
                  <a:cubicBezTo>
                    <a:pt x="443" y="3586"/>
                    <a:pt x="377" y="3719"/>
                    <a:pt x="416" y="3849"/>
                  </a:cubicBezTo>
                  <a:cubicBezTo>
                    <a:pt x="452" y="3967"/>
                    <a:pt x="561" y="4040"/>
                    <a:pt x="678" y="4040"/>
                  </a:cubicBezTo>
                  <a:cubicBezTo>
                    <a:pt x="691" y="4040"/>
                    <a:pt x="703" y="4039"/>
                    <a:pt x="716" y="4037"/>
                  </a:cubicBezTo>
                  <a:lnTo>
                    <a:pt x="716" y="4037"/>
                  </a:lnTo>
                  <a:lnTo>
                    <a:pt x="602" y="4879"/>
                  </a:lnTo>
                  <a:cubicBezTo>
                    <a:pt x="611" y="4882"/>
                    <a:pt x="619" y="4883"/>
                    <a:pt x="628" y="4883"/>
                  </a:cubicBezTo>
                  <a:cubicBezTo>
                    <a:pt x="744" y="4883"/>
                    <a:pt x="845" y="4619"/>
                    <a:pt x="845" y="4619"/>
                  </a:cubicBezTo>
                  <a:lnTo>
                    <a:pt x="1127" y="3937"/>
                  </a:lnTo>
                  <a:lnTo>
                    <a:pt x="3107" y="3386"/>
                  </a:lnTo>
                  <a:cubicBezTo>
                    <a:pt x="3108" y="3389"/>
                    <a:pt x="3108" y="3393"/>
                    <a:pt x="3109" y="3395"/>
                  </a:cubicBezTo>
                  <a:lnTo>
                    <a:pt x="2640" y="6862"/>
                  </a:lnTo>
                  <a:cubicBezTo>
                    <a:pt x="2669" y="6871"/>
                    <a:pt x="2697" y="6876"/>
                    <a:pt x="2725" y="6876"/>
                  </a:cubicBezTo>
                  <a:cubicBezTo>
                    <a:pt x="3121" y="6876"/>
                    <a:pt x="3466" y="5980"/>
                    <a:pt x="3466" y="5980"/>
                  </a:cubicBezTo>
                  <a:lnTo>
                    <a:pt x="4087" y="4476"/>
                  </a:lnTo>
                  <a:cubicBezTo>
                    <a:pt x="4099" y="4479"/>
                    <a:pt x="4112" y="4480"/>
                    <a:pt x="4124" y="4480"/>
                  </a:cubicBezTo>
                  <a:cubicBezTo>
                    <a:pt x="4140" y="4480"/>
                    <a:pt x="4156" y="4478"/>
                    <a:pt x="4172" y="4473"/>
                  </a:cubicBezTo>
                  <a:lnTo>
                    <a:pt x="4551" y="4358"/>
                  </a:lnTo>
                  <a:cubicBezTo>
                    <a:pt x="4650" y="4328"/>
                    <a:pt x="4707" y="4222"/>
                    <a:pt x="4676" y="4124"/>
                  </a:cubicBezTo>
                  <a:lnTo>
                    <a:pt x="4602" y="3877"/>
                  </a:lnTo>
                  <a:cubicBezTo>
                    <a:pt x="4588" y="3829"/>
                    <a:pt x="4555" y="3793"/>
                    <a:pt x="4515" y="3769"/>
                  </a:cubicBezTo>
                  <a:lnTo>
                    <a:pt x="4514" y="3765"/>
                  </a:lnTo>
                  <a:lnTo>
                    <a:pt x="4511" y="3766"/>
                  </a:lnTo>
                  <a:cubicBezTo>
                    <a:pt x="4486" y="3752"/>
                    <a:pt x="4456" y="3745"/>
                    <a:pt x="4426" y="3745"/>
                  </a:cubicBezTo>
                  <a:cubicBezTo>
                    <a:pt x="4413" y="3745"/>
                    <a:pt x="4400" y="3747"/>
                    <a:pt x="4387" y="3749"/>
                  </a:cubicBezTo>
                  <a:lnTo>
                    <a:pt x="4703" y="2987"/>
                  </a:lnTo>
                  <a:lnTo>
                    <a:pt x="4729" y="2934"/>
                  </a:lnTo>
                  <a:cubicBezTo>
                    <a:pt x="4729" y="2934"/>
                    <a:pt x="5980" y="2576"/>
                    <a:pt x="6284" y="2470"/>
                  </a:cubicBezTo>
                  <a:cubicBezTo>
                    <a:pt x="6587" y="2363"/>
                    <a:pt x="6736" y="1951"/>
                    <a:pt x="6736" y="1951"/>
                  </a:cubicBezTo>
                  <a:cubicBezTo>
                    <a:pt x="6736" y="1951"/>
                    <a:pt x="6470" y="1752"/>
                    <a:pt x="6195" y="1752"/>
                  </a:cubicBezTo>
                  <a:cubicBezTo>
                    <a:pt x="6154" y="1752"/>
                    <a:pt x="6114" y="1756"/>
                    <a:pt x="6073" y="1766"/>
                  </a:cubicBezTo>
                  <a:cubicBezTo>
                    <a:pt x="5761" y="1843"/>
                    <a:pt x="4519" y="2230"/>
                    <a:pt x="4519" y="2230"/>
                  </a:cubicBezTo>
                  <a:lnTo>
                    <a:pt x="3840" y="1774"/>
                  </a:lnTo>
                  <a:cubicBezTo>
                    <a:pt x="3899" y="1728"/>
                    <a:pt x="3928" y="1648"/>
                    <a:pt x="3904" y="1571"/>
                  </a:cubicBezTo>
                  <a:lnTo>
                    <a:pt x="3830" y="1325"/>
                  </a:lnTo>
                  <a:cubicBezTo>
                    <a:pt x="3805" y="1244"/>
                    <a:pt x="3730" y="1192"/>
                    <a:pt x="3649" y="1192"/>
                  </a:cubicBezTo>
                  <a:cubicBezTo>
                    <a:pt x="3631" y="1192"/>
                    <a:pt x="3613" y="1194"/>
                    <a:pt x="3595" y="1199"/>
                  </a:cubicBezTo>
                  <a:lnTo>
                    <a:pt x="3216" y="1315"/>
                  </a:lnTo>
                  <a:cubicBezTo>
                    <a:pt x="3203" y="1318"/>
                    <a:pt x="3194" y="1326"/>
                    <a:pt x="3182" y="1332"/>
                  </a:cubicBezTo>
                  <a:lnTo>
                    <a:pt x="1773" y="387"/>
                  </a:lnTo>
                  <a:cubicBezTo>
                    <a:pt x="1773" y="387"/>
                    <a:pt x="1227" y="0"/>
                    <a:pt x="855" y="0"/>
                  </a:cubicBez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3"/>
            <p:cNvSpPr/>
            <p:nvPr/>
          </p:nvSpPr>
          <p:spPr>
            <a:xfrm>
              <a:off x="1890700" y="3716375"/>
              <a:ext cx="638525" cy="126950"/>
            </a:xfrm>
            <a:custGeom>
              <a:avLst/>
              <a:gdLst/>
              <a:ahLst/>
              <a:cxnLst/>
              <a:rect l="l" t="t" r="r" b="b"/>
              <a:pathLst>
                <a:path w="25541" h="5078" extrusionOk="0">
                  <a:moveTo>
                    <a:pt x="35" y="1"/>
                  </a:moveTo>
                  <a:lnTo>
                    <a:pt x="0" y="227"/>
                  </a:lnTo>
                  <a:cubicBezTo>
                    <a:pt x="1262" y="416"/>
                    <a:pt x="1839" y="747"/>
                    <a:pt x="2451" y="1097"/>
                  </a:cubicBezTo>
                  <a:cubicBezTo>
                    <a:pt x="3055" y="1441"/>
                    <a:pt x="3678" y="1799"/>
                    <a:pt x="4982" y="1994"/>
                  </a:cubicBezTo>
                  <a:cubicBezTo>
                    <a:pt x="5416" y="2059"/>
                    <a:pt x="5784" y="2085"/>
                    <a:pt x="6106" y="2085"/>
                  </a:cubicBezTo>
                  <a:cubicBezTo>
                    <a:pt x="6750" y="2085"/>
                    <a:pt x="7212" y="1982"/>
                    <a:pt x="7664" y="1880"/>
                  </a:cubicBezTo>
                  <a:cubicBezTo>
                    <a:pt x="8119" y="1777"/>
                    <a:pt x="8558" y="1679"/>
                    <a:pt x="9169" y="1679"/>
                  </a:cubicBezTo>
                  <a:cubicBezTo>
                    <a:pt x="9481" y="1679"/>
                    <a:pt x="9837" y="1704"/>
                    <a:pt x="10262" y="1768"/>
                  </a:cubicBezTo>
                  <a:cubicBezTo>
                    <a:pt x="11524" y="1957"/>
                    <a:pt x="12102" y="2288"/>
                    <a:pt x="12713" y="2638"/>
                  </a:cubicBezTo>
                  <a:cubicBezTo>
                    <a:pt x="13317" y="2983"/>
                    <a:pt x="13940" y="3340"/>
                    <a:pt x="15244" y="3535"/>
                  </a:cubicBezTo>
                  <a:cubicBezTo>
                    <a:pt x="15679" y="3600"/>
                    <a:pt x="16047" y="3626"/>
                    <a:pt x="16369" y="3626"/>
                  </a:cubicBezTo>
                  <a:cubicBezTo>
                    <a:pt x="17013" y="3626"/>
                    <a:pt x="17475" y="3523"/>
                    <a:pt x="17927" y="3421"/>
                  </a:cubicBezTo>
                  <a:cubicBezTo>
                    <a:pt x="18381" y="3319"/>
                    <a:pt x="18819" y="3220"/>
                    <a:pt x="19430" y="3220"/>
                  </a:cubicBezTo>
                  <a:cubicBezTo>
                    <a:pt x="19742" y="3220"/>
                    <a:pt x="20098" y="3246"/>
                    <a:pt x="20525" y="3310"/>
                  </a:cubicBezTo>
                  <a:cubicBezTo>
                    <a:pt x="21787" y="3499"/>
                    <a:pt x="22365" y="3829"/>
                    <a:pt x="22976" y="4180"/>
                  </a:cubicBezTo>
                  <a:cubicBezTo>
                    <a:pt x="23579" y="4524"/>
                    <a:pt x="24203" y="4882"/>
                    <a:pt x="25506" y="5077"/>
                  </a:cubicBezTo>
                  <a:lnTo>
                    <a:pt x="25540" y="4851"/>
                  </a:lnTo>
                  <a:cubicBezTo>
                    <a:pt x="24279" y="4662"/>
                    <a:pt x="23702" y="4331"/>
                    <a:pt x="23090" y="3980"/>
                  </a:cubicBezTo>
                  <a:cubicBezTo>
                    <a:pt x="22487" y="3636"/>
                    <a:pt x="21863" y="3279"/>
                    <a:pt x="20559" y="3083"/>
                  </a:cubicBezTo>
                  <a:cubicBezTo>
                    <a:pt x="20125" y="3018"/>
                    <a:pt x="19758" y="2992"/>
                    <a:pt x="19436" y="2992"/>
                  </a:cubicBezTo>
                  <a:cubicBezTo>
                    <a:pt x="18791" y="2992"/>
                    <a:pt x="18329" y="3096"/>
                    <a:pt x="17876" y="3197"/>
                  </a:cubicBezTo>
                  <a:cubicBezTo>
                    <a:pt x="17421" y="3300"/>
                    <a:pt x="16983" y="3399"/>
                    <a:pt x="16372" y="3399"/>
                  </a:cubicBezTo>
                  <a:cubicBezTo>
                    <a:pt x="16061" y="3399"/>
                    <a:pt x="15704" y="3373"/>
                    <a:pt x="15278" y="3309"/>
                  </a:cubicBezTo>
                  <a:cubicBezTo>
                    <a:pt x="14016" y="3120"/>
                    <a:pt x="13439" y="2790"/>
                    <a:pt x="12827" y="2439"/>
                  </a:cubicBezTo>
                  <a:cubicBezTo>
                    <a:pt x="12224" y="2095"/>
                    <a:pt x="11600" y="1737"/>
                    <a:pt x="10296" y="1542"/>
                  </a:cubicBezTo>
                  <a:cubicBezTo>
                    <a:pt x="9862" y="1477"/>
                    <a:pt x="9494" y="1451"/>
                    <a:pt x="9172" y="1451"/>
                  </a:cubicBezTo>
                  <a:cubicBezTo>
                    <a:pt x="8528" y="1451"/>
                    <a:pt x="8066" y="1554"/>
                    <a:pt x="7614" y="1656"/>
                  </a:cubicBezTo>
                  <a:cubicBezTo>
                    <a:pt x="7159" y="1759"/>
                    <a:pt x="6720" y="1858"/>
                    <a:pt x="6109" y="1858"/>
                  </a:cubicBezTo>
                  <a:cubicBezTo>
                    <a:pt x="5797" y="1858"/>
                    <a:pt x="5441" y="1832"/>
                    <a:pt x="5016" y="1768"/>
                  </a:cubicBezTo>
                  <a:cubicBezTo>
                    <a:pt x="3754" y="1578"/>
                    <a:pt x="3176" y="1248"/>
                    <a:pt x="2565" y="898"/>
                  </a:cubicBezTo>
                  <a:cubicBezTo>
                    <a:pt x="1962" y="553"/>
                    <a:pt x="1338" y="196"/>
                    <a:pt x="35" y="1"/>
                  </a:cubicBez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1884950" y="3754575"/>
              <a:ext cx="638550" cy="126950"/>
            </a:xfrm>
            <a:custGeom>
              <a:avLst/>
              <a:gdLst/>
              <a:ahLst/>
              <a:cxnLst/>
              <a:rect l="l" t="t" r="r" b="b"/>
              <a:pathLst>
                <a:path w="25542" h="5078" extrusionOk="0">
                  <a:moveTo>
                    <a:pt x="35" y="1"/>
                  </a:moveTo>
                  <a:lnTo>
                    <a:pt x="1" y="227"/>
                  </a:lnTo>
                  <a:cubicBezTo>
                    <a:pt x="1263" y="416"/>
                    <a:pt x="1841" y="747"/>
                    <a:pt x="2452" y="1096"/>
                  </a:cubicBezTo>
                  <a:cubicBezTo>
                    <a:pt x="3054" y="1441"/>
                    <a:pt x="3678" y="1798"/>
                    <a:pt x="4982" y="1994"/>
                  </a:cubicBezTo>
                  <a:cubicBezTo>
                    <a:pt x="5417" y="2060"/>
                    <a:pt x="5785" y="2086"/>
                    <a:pt x="6107" y="2086"/>
                  </a:cubicBezTo>
                  <a:cubicBezTo>
                    <a:pt x="6751" y="2086"/>
                    <a:pt x="7213" y="1982"/>
                    <a:pt x="7664" y="1880"/>
                  </a:cubicBezTo>
                  <a:cubicBezTo>
                    <a:pt x="8120" y="1777"/>
                    <a:pt x="8560" y="1679"/>
                    <a:pt x="9171" y="1679"/>
                  </a:cubicBezTo>
                  <a:cubicBezTo>
                    <a:pt x="9482" y="1679"/>
                    <a:pt x="9838" y="1704"/>
                    <a:pt x="10263" y="1768"/>
                  </a:cubicBezTo>
                  <a:cubicBezTo>
                    <a:pt x="11524" y="1957"/>
                    <a:pt x="12102" y="2288"/>
                    <a:pt x="12714" y="2638"/>
                  </a:cubicBezTo>
                  <a:cubicBezTo>
                    <a:pt x="13316" y="2983"/>
                    <a:pt x="13940" y="3340"/>
                    <a:pt x="15244" y="3535"/>
                  </a:cubicBezTo>
                  <a:cubicBezTo>
                    <a:pt x="15679" y="3601"/>
                    <a:pt x="16047" y="3627"/>
                    <a:pt x="16369" y="3627"/>
                  </a:cubicBezTo>
                  <a:cubicBezTo>
                    <a:pt x="17014" y="3627"/>
                    <a:pt x="17476" y="3523"/>
                    <a:pt x="17927" y="3421"/>
                  </a:cubicBezTo>
                  <a:cubicBezTo>
                    <a:pt x="18382" y="3319"/>
                    <a:pt x="18820" y="3220"/>
                    <a:pt x="19430" y="3220"/>
                  </a:cubicBezTo>
                  <a:cubicBezTo>
                    <a:pt x="19742" y="3220"/>
                    <a:pt x="20098" y="3246"/>
                    <a:pt x="20526" y="3310"/>
                  </a:cubicBezTo>
                  <a:cubicBezTo>
                    <a:pt x="21786" y="3499"/>
                    <a:pt x="22364" y="3829"/>
                    <a:pt x="22976" y="4180"/>
                  </a:cubicBezTo>
                  <a:cubicBezTo>
                    <a:pt x="23579" y="4524"/>
                    <a:pt x="24203" y="4882"/>
                    <a:pt x="25508" y="5077"/>
                  </a:cubicBezTo>
                  <a:lnTo>
                    <a:pt x="25542" y="4851"/>
                  </a:lnTo>
                  <a:cubicBezTo>
                    <a:pt x="24279" y="4662"/>
                    <a:pt x="23702" y="4331"/>
                    <a:pt x="23090" y="3980"/>
                  </a:cubicBezTo>
                  <a:cubicBezTo>
                    <a:pt x="22487" y="3636"/>
                    <a:pt x="21863" y="3279"/>
                    <a:pt x="20560" y="3083"/>
                  </a:cubicBezTo>
                  <a:cubicBezTo>
                    <a:pt x="20125" y="3018"/>
                    <a:pt x="19757" y="2992"/>
                    <a:pt x="19434" y="2992"/>
                  </a:cubicBezTo>
                  <a:cubicBezTo>
                    <a:pt x="18790" y="2992"/>
                    <a:pt x="18328" y="3095"/>
                    <a:pt x="17876" y="3197"/>
                  </a:cubicBezTo>
                  <a:cubicBezTo>
                    <a:pt x="17421" y="3300"/>
                    <a:pt x="16983" y="3399"/>
                    <a:pt x="16373" y="3399"/>
                  </a:cubicBezTo>
                  <a:cubicBezTo>
                    <a:pt x="16061" y="3399"/>
                    <a:pt x="15705" y="3373"/>
                    <a:pt x="15278" y="3309"/>
                  </a:cubicBezTo>
                  <a:cubicBezTo>
                    <a:pt x="14016" y="3120"/>
                    <a:pt x="13439" y="2790"/>
                    <a:pt x="12827" y="2439"/>
                  </a:cubicBezTo>
                  <a:cubicBezTo>
                    <a:pt x="12225" y="2094"/>
                    <a:pt x="11600" y="1737"/>
                    <a:pt x="10297" y="1542"/>
                  </a:cubicBezTo>
                  <a:cubicBezTo>
                    <a:pt x="9863" y="1476"/>
                    <a:pt x="9495" y="1450"/>
                    <a:pt x="9173" y="1450"/>
                  </a:cubicBezTo>
                  <a:cubicBezTo>
                    <a:pt x="8529" y="1450"/>
                    <a:pt x="8067" y="1555"/>
                    <a:pt x="7615" y="1656"/>
                  </a:cubicBezTo>
                  <a:cubicBezTo>
                    <a:pt x="7159" y="1759"/>
                    <a:pt x="6720" y="1858"/>
                    <a:pt x="6109" y="1858"/>
                  </a:cubicBezTo>
                  <a:cubicBezTo>
                    <a:pt x="5798" y="1858"/>
                    <a:pt x="5442" y="1832"/>
                    <a:pt x="5016" y="1768"/>
                  </a:cubicBezTo>
                  <a:cubicBezTo>
                    <a:pt x="3754" y="1578"/>
                    <a:pt x="3177" y="1248"/>
                    <a:pt x="2565" y="898"/>
                  </a:cubicBezTo>
                  <a:cubicBezTo>
                    <a:pt x="1963" y="553"/>
                    <a:pt x="1339" y="196"/>
                    <a:pt x="35" y="1"/>
                  </a:cubicBez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1879225" y="3792775"/>
              <a:ext cx="638550" cy="126950"/>
            </a:xfrm>
            <a:custGeom>
              <a:avLst/>
              <a:gdLst/>
              <a:ahLst/>
              <a:cxnLst/>
              <a:rect l="l" t="t" r="r" b="b"/>
              <a:pathLst>
                <a:path w="25542" h="5078" extrusionOk="0">
                  <a:moveTo>
                    <a:pt x="34" y="1"/>
                  </a:moveTo>
                  <a:lnTo>
                    <a:pt x="0" y="227"/>
                  </a:lnTo>
                  <a:cubicBezTo>
                    <a:pt x="1262" y="416"/>
                    <a:pt x="1840" y="747"/>
                    <a:pt x="2451" y="1096"/>
                  </a:cubicBezTo>
                  <a:cubicBezTo>
                    <a:pt x="3054" y="1441"/>
                    <a:pt x="3678" y="1798"/>
                    <a:pt x="4981" y="1994"/>
                  </a:cubicBezTo>
                  <a:cubicBezTo>
                    <a:pt x="5417" y="2060"/>
                    <a:pt x="5784" y="2086"/>
                    <a:pt x="6107" y="2086"/>
                  </a:cubicBezTo>
                  <a:cubicBezTo>
                    <a:pt x="6751" y="2086"/>
                    <a:pt x="7212" y="1982"/>
                    <a:pt x="7665" y="1880"/>
                  </a:cubicBezTo>
                  <a:cubicBezTo>
                    <a:pt x="8120" y="1777"/>
                    <a:pt x="8559" y="1679"/>
                    <a:pt x="9170" y="1679"/>
                  </a:cubicBezTo>
                  <a:cubicBezTo>
                    <a:pt x="9481" y="1679"/>
                    <a:pt x="9837" y="1704"/>
                    <a:pt x="10262" y="1768"/>
                  </a:cubicBezTo>
                  <a:cubicBezTo>
                    <a:pt x="11524" y="1957"/>
                    <a:pt x="12102" y="2288"/>
                    <a:pt x="12713" y="2638"/>
                  </a:cubicBezTo>
                  <a:cubicBezTo>
                    <a:pt x="13316" y="2983"/>
                    <a:pt x="13940" y="3340"/>
                    <a:pt x="15243" y="3535"/>
                  </a:cubicBezTo>
                  <a:cubicBezTo>
                    <a:pt x="15679" y="3601"/>
                    <a:pt x="16047" y="3627"/>
                    <a:pt x="16370" y="3627"/>
                  </a:cubicBezTo>
                  <a:cubicBezTo>
                    <a:pt x="17014" y="3627"/>
                    <a:pt x="17475" y="3523"/>
                    <a:pt x="17926" y="3421"/>
                  </a:cubicBezTo>
                  <a:cubicBezTo>
                    <a:pt x="18381" y="3319"/>
                    <a:pt x="18819" y="3220"/>
                    <a:pt x="19429" y="3220"/>
                  </a:cubicBezTo>
                  <a:cubicBezTo>
                    <a:pt x="19741" y="3220"/>
                    <a:pt x="20098" y="3246"/>
                    <a:pt x="20525" y="3310"/>
                  </a:cubicBezTo>
                  <a:cubicBezTo>
                    <a:pt x="21787" y="3499"/>
                    <a:pt x="22365" y="3829"/>
                    <a:pt x="22976" y="4180"/>
                  </a:cubicBezTo>
                  <a:cubicBezTo>
                    <a:pt x="23579" y="4524"/>
                    <a:pt x="24203" y="4882"/>
                    <a:pt x="25507" y="5077"/>
                  </a:cubicBezTo>
                  <a:lnTo>
                    <a:pt x="25541" y="4851"/>
                  </a:lnTo>
                  <a:cubicBezTo>
                    <a:pt x="24279" y="4661"/>
                    <a:pt x="23701" y="4331"/>
                    <a:pt x="23090" y="3980"/>
                  </a:cubicBezTo>
                  <a:cubicBezTo>
                    <a:pt x="22487" y="3636"/>
                    <a:pt x="21863" y="3279"/>
                    <a:pt x="20559" y="3083"/>
                  </a:cubicBezTo>
                  <a:cubicBezTo>
                    <a:pt x="20125" y="3018"/>
                    <a:pt x="19758" y="2992"/>
                    <a:pt x="19436" y="2992"/>
                  </a:cubicBezTo>
                  <a:cubicBezTo>
                    <a:pt x="18791" y="2992"/>
                    <a:pt x="18328" y="3096"/>
                    <a:pt x="17876" y="3197"/>
                  </a:cubicBezTo>
                  <a:cubicBezTo>
                    <a:pt x="17421" y="3300"/>
                    <a:pt x="16982" y="3399"/>
                    <a:pt x="16372" y="3399"/>
                  </a:cubicBezTo>
                  <a:cubicBezTo>
                    <a:pt x="16060" y="3399"/>
                    <a:pt x="15704" y="3373"/>
                    <a:pt x="15277" y="3309"/>
                  </a:cubicBezTo>
                  <a:cubicBezTo>
                    <a:pt x="14017" y="3120"/>
                    <a:pt x="13439" y="2789"/>
                    <a:pt x="12827" y="2439"/>
                  </a:cubicBezTo>
                  <a:cubicBezTo>
                    <a:pt x="12224" y="2094"/>
                    <a:pt x="11601" y="1737"/>
                    <a:pt x="10296" y="1542"/>
                  </a:cubicBezTo>
                  <a:cubicBezTo>
                    <a:pt x="9862" y="1477"/>
                    <a:pt x="9495" y="1451"/>
                    <a:pt x="9173" y="1451"/>
                  </a:cubicBezTo>
                  <a:cubicBezTo>
                    <a:pt x="8528" y="1451"/>
                    <a:pt x="8066" y="1555"/>
                    <a:pt x="7614" y="1656"/>
                  </a:cubicBezTo>
                  <a:cubicBezTo>
                    <a:pt x="7159" y="1759"/>
                    <a:pt x="6721" y="1858"/>
                    <a:pt x="6111" y="1858"/>
                  </a:cubicBezTo>
                  <a:cubicBezTo>
                    <a:pt x="5799" y="1858"/>
                    <a:pt x="5442" y="1832"/>
                    <a:pt x="5015" y="1768"/>
                  </a:cubicBezTo>
                  <a:cubicBezTo>
                    <a:pt x="3754" y="1578"/>
                    <a:pt x="3177" y="1248"/>
                    <a:pt x="2565" y="898"/>
                  </a:cubicBezTo>
                  <a:cubicBezTo>
                    <a:pt x="1962" y="553"/>
                    <a:pt x="1339" y="196"/>
                    <a:pt x="34" y="1"/>
                  </a:cubicBez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1873475" y="3830975"/>
              <a:ext cx="638550" cy="126950"/>
            </a:xfrm>
            <a:custGeom>
              <a:avLst/>
              <a:gdLst/>
              <a:ahLst/>
              <a:cxnLst/>
              <a:rect l="l" t="t" r="r" b="b"/>
              <a:pathLst>
                <a:path w="25542" h="5078" extrusionOk="0">
                  <a:moveTo>
                    <a:pt x="35" y="1"/>
                  </a:moveTo>
                  <a:lnTo>
                    <a:pt x="1" y="227"/>
                  </a:lnTo>
                  <a:cubicBezTo>
                    <a:pt x="1262" y="416"/>
                    <a:pt x="1840" y="747"/>
                    <a:pt x="2451" y="1096"/>
                  </a:cubicBezTo>
                  <a:cubicBezTo>
                    <a:pt x="3055" y="1441"/>
                    <a:pt x="3678" y="1798"/>
                    <a:pt x="4982" y="1994"/>
                  </a:cubicBezTo>
                  <a:cubicBezTo>
                    <a:pt x="5417" y="2060"/>
                    <a:pt x="5784" y="2086"/>
                    <a:pt x="6107" y="2086"/>
                  </a:cubicBezTo>
                  <a:cubicBezTo>
                    <a:pt x="6751" y="2086"/>
                    <a:pt x="7213" y="1982"/>
                    <a:pt x="7665" y="1880"/>
                  </a:cubicBezTo>
                  <a:cubicBezTo>
                    <a:pt x="8120" y="1777"/>
                    <a:pt x="8559" y="1679"/>
                    <a:pt x="9170" y="1679"/>
                  </a:cubicBezTo>
                  <a:cubicBezTo>
                    <a:pt x="9482" y="1679"/>
                    <a:pt x="9837" y="1704"/>
                    <a:pt x="10262" y="1768"/>
                  </a:cubicBezTo>
                  <a:cubicBezTo>
                    <a:pt x="11524" y="1957"/>
                    <a:pt x="12102" y="2288"/>
                    <a:pt x="12713" y="2638"/>
                  </a:cubicBezTo>
                  <a:cubicBezTo>
                    <a:pt x="13317" y="2983"/>
                    <a:pt x="13940" y="3340"/>
                    <a:pt x="15244" y="3535"/>
                  </a:cubicBezTo>
                  <a:cubicBezTo>
                    <a:pt x="15679" y="3601"/>
                    <a:pt x="16048" y="3627"/>
                    <a:pt x="16370" y="3627"/>
                  </a:cubicBezTo>
                  <a:cubicBezTo>
                    <a:pt x="17014" y="3627"/>
                    <a:pt x="17475" y="3523"/>
                    <a:pt x="17927" y="3421"/>
                  </a:cubicBezTo>
                  <a:cubicBezTo>
                    <a:pt x="18382" y="3318"/>
                    <a:pt x="18820" y="3220"/>
                    <a:pt x="19430" y="3220"/>
                  </a:cubicBezTo>
                  <a:cubicBezTo>
                    <a:pt x="19742" y="3220"/>
                    <a:pt x="20099" y="3246"/>
                    <a:pt x="20525" y="3310"/>
                  </a:cubicBezTo>
                  <a:cubicBezTo>
                    <a:pt x="21787" y="3499"/>
                    <a:pt x="22365" y="3829"/>
                    <a:pt x="22977" y="4180"/>
                  </a:cubicBezTo>
                  <a:cubicBezTo>
                    <a:pt x="23580" y="4524"/>
                    <a:pt x="24204" y="4882"/>
                    <a:pt x="25507" y="5077"/>
                  </a:cubicBezTo>
                  <a:lnTo>
                    <a:pt x="25541" y="4851"/>
                  </a:lnTo>
                  <a:cubicBezTo>
                    <a:pt x="24280" y="4661"/>
                    <a:pt x="23703" y="4331"/>
                    <a:pt x="23091" y="3980"/>
                  </a:cubicBezTo>
                  <a:cubicBezTo>
                    <a:pt x="22487" y="3636"/>
                    <a:pt x="21864" y="3279"/>
                    <a:pt x="20559" y="3084"/>
                  </a:cubicBezTo>
                  <a:cubicBezTo>
                    <a:pt x="20125" y="3018"/>
                    <a:pt x="19757" y="2992"/>
                    <a:pt x="19435" y="2992"/>
                  </a:cubicBezTo>
                  <a:cubicBezTo>
                    <a:pt x="18791" y="2992"/>
                    <a:pt x="18329" y="3096"/>
                    <a:pt x="17877" y="3198"/>
                  </a:cubicBezTo>
                  <a:cubicBezTo>
                    <a:pt x="17422" y="3300"/>
                    <a:pt x="16983" y="3399"/>
                    <a:pt x="16373" y="3399"/>
                  </a:cubicBezTo>
                  <a:cubicBezTo>
                    <a:pt x="16062" y="3399"/>
                    <a:pt x="15705" y="3373"/>
                    <a:pt x="15279" y="3309"/>
                  </a:cubicBezTo>
                  <a:cubicBezTo>
                    <a:pt x="14017" y="3120"/>
                    <a:pt x="13439" y="2789"/>
                    <a:pt x="12828" y="2439"/>
                  </a:cubicBezTo>
                  <a:cubicBezTo>
                    <a:pt x="12224" y="2094"/>
                    <a:pt x="11601" y="1737"/>
                    <a:pt x="10297" y="1542"/>
                  </a:cubicBezTo>
                  <a:cubicBezTo>
                    <a:pt x="9863" y="1477"/>
                    <a:pt x="9496" y="1451"/>
                    <a:pt x="9174" y="1451"/>
                  </a:cubicBezTo>
                  <a:cubicBezTo>
                    <a:pt x="8529" y="1451"/>
                    <a:pt x="8066" y="1555"/>
                    <a:pt x="7614" y="1656"/>
                  </a:cubicBezTo>
                  <a:cubicBezTo>
                    <a:pt x="7159" y="1759"/>
                    <a:pt x="6721" y="1858"/>
                    <a:pt x="6111" y="1858"/>
                  </a:cubicBezTo>
                  <a:cubicBezTo>
                    <a:pt x="5799" y="1858"/>
                    <a:pt x="5443" y="1832"/>
                    <a:pt x="5017" y="1768"/>
                  </a:cubicBezTo>
                  <a:cubicBezTo>
                    <a:pt x="3754" y="1578"/>
                    <a:pt x="3177" y="1248"/>
                    <a:pt x="2565" y="898"/>
                  </a:cubicBezTo>
                  <a:cubicBezTo>
                    <a:pt x="1962" y="553"/>
                    <a:pt x="1339" y="196"/>
                    <a:pt x="35" y="1"/>
                  </a:cubicBez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1718900" y="3828925"/>
              <a:ext cx="787375" cy="183400"/>
            </a:xfrm>
            <a:custGeom>
              <a:avLst/>
              <a:gdLst/>
              <a:ahLst/>
              <a:cxnLst/>
              <a:rect l="l" t="t" r="r" b="b"/>
              <a:pathLst>
                <a:path w="31495" h="7336" extrusionOk="0">
                  <a:moveTo>
                    <a:pt x="4016" y="631"/>
                  </a:moveTo>
                  <a:cubicBezTo>
                    <a:pt x="4898" y="631"/>
                    <a:pt x="5727" y="1019"/>
                    <a:pt x="6295" y="1661"/>
                  </a:cubicBezTo>
                  <a:cubicBezTo>
                    <a:pt x="6198" y="1644"/>
                    <a:pt x="6095" y="1626"/>
                    <a:pt x="5989" y="1611"/>
                  </a:cubicBezTo>
                  <a:lnTo>
                    <a:pt x="5954" y="1837"/>
                  </a:lnTo>
                  <a:cubicBezTo>
                    <a:pt x="6157" y="1867"/>
                    <a:pt x="6342" y="1901"/>
                    <a:pt x="6513" y="1939"/>
                  </a:cubicBezTo>
                  <a:cubicBezTo>
                    <a:pt x="6733" y="2255"/>
                    <a:pt x="6895" y="2617"/>
                    <a:pt x="6982" y="3016"/>
                  </a:cubicBezTo>
                  <a:cubicBezTo>
                    <a:pt x="7157" y="3808"/>
                    <a:pt x="7012" y="4621"/>
                    <a:pt x="6575" y="5305"/>
                  </a:cubicBezTo>
                  <a:cubicBezTo>
                    <a:pt x="6138" y="5989"/>
                    <a:pt x="5461" y="6461"/>
                    <a:pt x="4668" y="6635"/>
                  </a:cubicBezTo>
                  <a:cubicBezTo>
                    <a:pt x="4449" y="6683"/>
                    <a:pt x="4230" y="6706"/>
                    <a:pt x="4015" y="6706"/>
                  </a:cubicBezTo>
                  <a:cubicBezTo>
                    <a:pt x="2619" y="6706"/>
                    <a:pt x="1361" y="5737"/>
                    <a:pt x="1050" y="4321"/>
                  </a:cubicBezTo>
                  <a:cubicBezTo>
                    <a:pt x="875" y="3528"/>
                    <a:pt x="1020" y="2715"/>
                    <a:pt x="1457" y="2032"/>
                  </a:cubicBezTo>
                  <a:cubicBezTo>
                    <a:pt x="1894" y="1349"/>
                    <a:pt x="2571" y="876"/>
                    <a:pt x="3363" y="702"/>
                  </a:cubicBezTo>
                  <a:cubicBezTo>
                    <a:pt x="3583" y="654"/>
                    <a:pt x="3801" y="631"/>
                    <a:pt x="4016" y="631"/>
                  </a:cubicBezTo>
                  <a:close/>
                  <a:moveTo>
                    <a:pt x="4016" y="230"/>
                  </a:moveTo>
                  <a:cubicBezTo>
                    <a:pt x="5186" y="230"/>
                    <a:pt x="6274" y="834"/>
                    <a:pt x="6900" y="1798"/>
                  </a:cubicBezTo>
                  <a:cubicBezTo>
                    <a:pt x="6751" y="1758"/>
                    <a:pt x="6590" y="1720"/>
                    <a:pt x="6416" y="1685"/>
                  </a:cubicBezTo>
                  <a:cubicBezTo>
                    <a:pt x="5832" y="982"/>
                    <a:pt x="4953" y="555"/>
                    <a:pt x="4016" y="555"/>
                  </a:cubicBezTo>
                  <a:cubicBezTo>
                    <a:pt x="3795" y="555"/>
                    <a:pt x="3572" y="578"/>
                    <a:pt x="3348" y="628"/>
                  </a:cubicBezTo>
                  <a:cubicBezTo>
                    <a:pt x="2535" y="806"/>
                    <a:pt x="1841" y="1290"/>
                    <a:pt x="1393" y="1990"/>
                  </a:cubicBezTo>
                  <a:cubicBezTo>
                    <a:pt x="945" y="2692"/>
                    <a:pt x="796" y="3525"/>
                    <a:pt x="974" y="4337"/>
                  </a:cubicBezTo>
                  <a:cubicBezTo>
                    <a:pt x="1153" y="5149"/>
                    <a:pt x="1638" y="5844"/>
                    <a:pt x="2338" y="6292"/>
                  </a:cubicBezTo>
                  <a:cubicBezTo>
                    <a:pt x="2846" y="6616"/>
                    <a:pt x="3422" y="6783"/>
                    <a:pt x="4009" y="6783"/>
                  </a:cubicBezTo>
                  <a:cubicBezTo>
                    <a:pt x="4234" y="6783"/>
                    <a:pt x="4460" y="6759"/>
                    <a:pt x="4684" y="6710"/>
                  </a:cubicBezTo>
                  <a:cubicBezTo>
                    <a:pt x="6362" y="6341"/>
                    <a:pt x="7426" y="4677"/>
                    <a:pt x="7058" y="3000"/>
                  </a:cubicBezTo>
                  <a:cubicBezTo>
                    <a:pt x="6974" y="2619"/>
                    <a:pt x="6824" y="2271"/>
                    <a:pt x="6621" y="1963"/>
                  </a:cubicBezTo>
                  <a:lnTo>
                    <a:pt x="6621" y="1963"/>
                  </a:lnTo>
                  <a:cubicBezTo>
                    <a:pt x="6783" y="2001"/>
                    <a:pt x="6931" y="2042"/>
                    <a:pt x="7068" y="2086"/>
                  </a:cubicBezTo>
                  <a:cubicBezTo>
                    <a:pt x="7203" y="2347"/>
                    <a:pt x="7307" y="2630"/>
                    <a:pt x="7374" y="2930"/>
                  </a:cubicBezTo>
                  <a:cubicBezTo>
                    <a:pt x="7781" y="4782"/>
                    <a:pt x="6605" y="6619"/>
                    <a:pt x="4754" y="7026"/>
                  </a:cubicBezTo>
                  <a:cubicBezTo>
                    <a:pt x="4506" y="7080"/>
                    <a:pt x="4259" y="7107"/>
                    <a:pt x="4015" y="7107"/>
                  </a:cubicBezTo>
                  <a:cubicBezTo>
                    <a:pt x="2437" y="7107"/>
                    <a:pt x="1011" y="6010"/>
                    <a:pt x="658" y="4406"/>
                  </a:cubicBezTo>
                  <a:cubicBezTo>
                    <a:pt x="252" y="2555"/>
                    <a:pt x="1427" y="718"/>
                    <a:pt x="3278" y="311"/>
                  </a:cubicBezTo>
                  <a:cubicBezTo>
                    <a:pt x="3526" y="256"/>
                    <a:pt x="3773" y="230"/>
                    <a:pt x="4016" y="230"/>
                  </a:cubicBezTo>
                  <a:close/>
                  <a:moveTo>
                    <a:pt x="4017" y="1"/>
                  </a:moveTo>
                  <a:cubicBezTo>
                    <a:pt x="3757" y="1"/>
                    <a:pt x="3493" y="29"/>
                    <a:pt x="3229" y="87"/>
                  </a:cubicBezTo>
                  <a:cubicBezTo>
                    <a:pt x="1254" y="521"/>
                    <a:pt x="1" y="2481"/>
                    <a:pt x="435" y="4455"/>
                  </a:cubicBezTo>
                  <a:cubicBezTo>
                    <a:pt x="811" y="6166"/>
                    <a:pt x="2331" y="7336"/>
                    <a:pt x="4016" y="7336"/>
                  </a:cubicBezTo>
                  <a:cubicBezTo>
                    <a:pt x="4276" y="7336"/>
                    <a:pt x="4539" y="7308"/>
                    <a:pt x="4803" y="7249"/>
                  </a:cubicBezTo>
                  <a:cubicBezTo>
                    <a:pt x="6778" y="6815"/>
                    <a:pt x="8031" y="4856"/>
                    <a:pt x="7597" y="2881"/>
                  </a:cubicBezTo>
                  <a:cubicBezTo>
                    <a:pt x="7544" y="2640"/>
                    <a:pt x="7468" y="2410"/>
                    <a:pt x="7373" y="2192"/>
                  </a:cubicBezTo>
                  <a:lnTo>
                    <a:pt x="7373" y="2192"/>
                  </a:lnTo>
                  <a:cubicBezTo>
                    <a:pt x="7775" y="2347"/>
                    <a:pt x="8086" y="2524"/>
                    <a:pt x="8405" y="2706"/>
                  </a:cubicBezTo>
                  <a:cubicBezTo>
                    <a:pt x="9008" y="3051"/>
                    <a:pt x="9632" y="3408"/>
                    <a:pt x="10935" y="3604"/>
                  </a:cubicBezTo>
                  <a:cubicBezTo>
                    <a:pt x="11370" y="3669"/>
                    <a:pt x="11738" y="3695"/>
                    <a:pt x="12061" y="3695"/>
                  </a:cubicBezTo>
                  <a:cubicBezTo>
                    <a:pt x="12705" y="3695"/>
                    <a:pt x="13167" y="3591"/>
                    <a:pt x="13618" y="3490"/>
                  </a:cubicBezTo>
                  <a:cubicBezTo>
                    <a:pt x="14074" y="3387"/>
                    <a:pt x="14513" y="3289"/>
                    <a:pt x="15124" y="3289"/>
                  </a:cubicBezTo>
                  <a:cubicBezTo>
                    <a:pt x="15435" y="3289"/>
                    <a:pt x="15791" y="3314"/>
                    <a:pt x="16216" y="3378"/>
                  </a:cubicBezTo>
                  <a:cubicBezTo>
                    <a:pt x="17478" y="3567"/>
                    <a:pt x="18056" y="3898"/>
                    <a:pt x="18667" y="4248"/>
                  </a:cubicBezTo>
                  <a:cubicBezTo>
                    <a:pt x="19271" y="4593"/>
                    <a:pt x="19893" y="4950"/>
                    <a:pt x="21198" y="5146"/>
                  </a:cubicBezTo>
                  <a:cubicBezTo>
                    <a:pt x="21633" y="5211"/>
                    <a:pt x="22001" y="5237"/>
                    <a:pt x="22323" y="5237"/>
                  </a:cubicBezTo>
                  <a:cubicBezTo>
                    <a:pt x="22967" y="5237"/>
                    <a:pt x="23429" y="5133"/>
                    <a:pt x="23880" y="5032"/>
                  </a:cubicBezTo>
                  <a:cubicBezTo>
                    <a:pt x="24336" y="4929"/>
                    <a:pt x="24775" y="4830"/>
                    <a:pt x="25385" y="4830"/>
                  </a:cubicBezTo>
                  <a:cubicBezTo>
                    <a:pt x="25696" y="4830"/>
                    <a:pt x="26053" y="4856"/>
                    <a:pt x="26479" y="4920"/>
                  </a:cubicBezTo>
                  <a:cubicBezTo>
                    <a:pt x="27741" y="5109"/>
                    <a:pt x="28318" y="5439"/>
                    <a:pt x="28930" y="5790"/>
                  </a:cubicBezTo>
                  <a:cubicBezTo>
                    <a:pt x="29534" y="6134"/>
                    <a:pt x="30156" y="6492"/>
                    <a:pt x="31461" y="6687"/>
                  </a:cubicBezTo>
                  <a:lnTo>
                    <a:pt x="31495" y="6461"/>
                  </a:lnTo>
                  <a:cubicBezTo>
                    <a:pt x="30233" y="6271"/>
                    <a:pt x="29655" y="5941"/>
                    <a:pt x="29044" y="5590"/>
                  </a:cubicBezTo>
                  <a:cubicBezTo>
                    <a:pt x="28441" y="5246"/>
                    <a:pt x="27817" y="4889"/>
                    <a:pt x="26514" y="4694"/>
                  </a:cubicBezTo>
                  <a:cubicBezTo>
                    <a:pt x="26078" y="4628"/>
                    <a:pt x="25710" y="4602"/>
                    <a:pt x="25387" y="4602"/>
                  </a:cubicBezTo>
                  <a:cubicBezTo>
                    <a:pt x="24743" y="4602"/>
                    <a:pt x="24282" y="4706"/>
                    <a:pt x="23830" y="4808"/>
                  </a:cubicBezTo>
                  <a:cubicBezTo>
                    <a:pt x="23375" y="4910"/>
                    <a:pt x="22937" y="5009"/>
                    <a:pt x="22327" y="5009"/>
                  </a:cubicBezTo>
                  <a:cubicBezTo>
                    <a:pt x="22015" y="5009"/>
                    <a:pt x="21659" y="4983"/>
                    <a:pt x="21232" y="4919"/>
                  </a:cubicBezTo>
                  <a:cubicBezTo>
                    <a:pt x="19970" y="4730"/>
                    <a:pt x="19392" y="4399"/>
                    <a:pt x="18781" y="4049"/>
                  </a:cubicBezTo>
                  <a:cubicBezTo>
                    <a:pt x="18178" y="3704"/>
                    <a:pt x="17554" y="3347"/>
                    <a:pt x="16251" y="3152"/>
                  </a:cubicBezTo>
                  <a:cubicBezTo>
                    <a:pt x="15815" y="3086"/>
                    <a:pt x="15447" y="3060"/>
                    <a:pt x="15125" y="3060"/>
                  </a:cubicBezTo>
                  <a:cubicBezTo>
                    <a:pt x="14481" y="3060"/>
                    <a:pt x="14019" y="3164"/>
                    <a:pt x="13568" y="3266"/>
                  </a:cubicBezTo>
                  <a:cubicBezTo>
                    <a:pt x="13113" y="3369"/>
                    <a:pt x="12674" y="3468"/>
                    <a:pt x="12064" y="3468"/>
                  </a:cubicBezTo>
                  <a:cubicBezTo>
                    <a:pt x="11753" y="3468"/>
                    <a:pt x="11396" y="3442"/>
                    <a:pt x="10970" y="3378"/>
                  </a:cubicBezTo>
                  <a:cubicBezTo>
                    <a:pt x="9708" y="3188"/>
                    <a:pt x="9130" y="2858"/>
                    <a:pt x="8519" y="2508"/>
                  </a:cubicBezTo>
                  <a:cubicBezTo>
                    <a:pt x="8147" y="2295"/>
                    <a:pt x="7768" y="2079"/>
                    <a:pt x="7227" y="1898"/>
                  </a:cubicBezTo>
                  <a:cubicBezTo>
                    <a:pt x="6587" y="738"/>
                    <a:pt x="5353" y="1"/>
                    <a:pt x="4017" y="1"/>
                  </a:cubicBez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1767600" y="3906025"/>
              <a:ext cx="39325" cy="46525"/>
            </a:xfrm>
            <a:custGeom>
              <a:avLst/>
              <a:gdLst/>
              <a:ahLst/>
              <a:cxnLst/>
              <a:rect l="l" t="t" r="r" b="b"/>
              <a:pathLst>
                <a:path w="1573" h="1861" extrusionOk="0">
                  <a:moveTo>
                    <a:pt x="1485" y="1"/>
                  </a:moveTo>
                  <a:lnTo>
                    <a:pt x="1013" y="104"/>
                  </a:lnTo>
                  <a:lnTo>
                    <a:pt x="1034" y="199"/>
                  </a:lnTo>
                  <a:lnTo>
                    <a:pt x="1228" y="156"/>
                  </a:lnTo>
                  <a:lnTo>
                    <a:pt x="1453" y="1178"/>
                  </a:lnTo>
                  <a:cubicBezTo>
                    <a:pt x="1469" y="1253"/>
                    <a:pt x="1473" y="1323"/>
                    <a:pt x="1463" y="1386"/>
                  </a:cubicBezTo>
                  <a:cubicBezTo>
                    <a:pt x="1452" y="1449"/>
                    <a:pt x="1430" y="1505"/>
                    <a:pt x="1397" y="1554"/>
                  </a:cubicBezTo>
                  <a:cubicBezTo>
                    <a:pt x="1365" y="1602"/>
                    <a:pt x="1322" y="1643"/>
                    <a:pt x="1270" y="1676"/>
                  </a:cubicBezTo>
                  <a:cubicBezTo>
                    <a:pt x="1217" y="1709"/>
                    <a:pt x="1158" y="1733"/>
                    <a:pt x="1091" y="1748"/>
                  </a:cubicBezTo>
                  <a:cubicBezTo>
                    <a:pt x="1046" y="1757"/>
                    <a:pt x="1003" y="1762"/>
                    <a:pt x="961" y="1762"/>
                  </a:cubicBezTo>
                  <a:cubicBezTo>
                    <a:pt x="939" y="1762"/>
                    <a:pt x="917" y="1761"/>
                    <a:pt x="896" y="1758"/>
                  </a:cubicBezTo>
                  <a:cubicBezTo>
                    <a:pt x="835" y="1749"/>
                    <a:pt x="780" y="1731"/>
                    <a:pt x="730" y="1701"/>
                  </a:cubicBezTo>
                  <a:cubicBezTo>
                    <a:pt x="680" y="1670"/>
                    <a:pt x="637" y="1628"/>
                    <a:pt x="602" y="1575"/>
                  </a:cubicBezTo>
                  <a:cubicBezTo>
                    <a:pt x="566" y="1522"/>
                    <a:pt x="540" y="1458"/>
                    <a:pt x="523" y="1383"/>
                  </a:cubicBezTo>
                  <a:lnTo>
                    <a:pt x="299" y="360"/>
                  </a:lnTo>
                  <a:lnTo>
                    <a:pt x="493" y="317"/>
                  </a:lnTo>
                  <a:lnTo>
                    <a:pt x="472" y="223"/>
                  </a:lnTo>
                  <a:lnTo>
                    <a:pt x="0" y="327"/>
                  </a:lnTo>
                  <a:lnTo>
                    <a:pt x="21" y="421"/>
                  </a:lnTo>
                  <a:lnTo>
                    <a:pt x="203" y="381"/>
                  </a:lnTo>
                  <a:lnTo>
                    <a:pt x="430" y="1411"/>
                  </a:lnTo>
                  <a:cubicBezTo>
                    <a:pt x="450" y="1501"/>
                    <a:pt x="482" y="1577"/>
                    <a:pt x="525" y="1641"/>
                  </a:cubicBezTo>
                  <a:cubicBezTo>
                    <a:pt x="568" y="1704"/>
                    <a:pt x="621" y="1754"/>
                    <a:pt x="681" y="1790"/>
                  </a:cubicBezTo>
                  <a:cubicBezTo>
                    <a:pt x="741" y="1825"/>
                    <a:pt x="808" y="1847"/>
                    <a:pt x="881" y="1856"/>
                  </a:cubicBezTo>
                  <a:cubicBezTo>
                    <a:pt x="905" y="1859"/>
                    <a:pt x="930" y="1860"/>
                    <a:pt x="955" y="1860"/>
                  </a:cubicBezTo>
                  <a:cubicBezTo>
                    <a:pt x="1005" y="1860"/>
                    <a:pt x="1058" y="1854"/>
                    <a:pt x="1112" y="1842"/>
                  </a:cubicBezTo>
                  <a:cubicBezTo>
                    <a:pt x="1190" y="1825"/>
                    <a:pt x="1262" y="1797"/>
                    <a:pt x="1325" y="1758"/>
                  </a:cubicBezTo>
                  <a:cubicBezTo>
                    <a:pt x="1387" y="1720"/>
                    <a:pt x="1439" y="1672"/>
                    <a:pt x="1479" y="1614"/>
                  </a:cubicBezTo>
                  <a:cubicBezTo>
                    <a:pt x="1519" y="1556"/>
                    <a:pt x="1546" y="1489"/>
                    <a:pt x="1559" y="1414"/>
                  </a:cubicBezTo>
                  <a:cubicBezTo>
                    <a:pt x="1573" y="1338"/>
                    <a:pt x="1569" y="1254"/>
                    <a:pt x="1549" y="1164"/>
                  </a:cubicBezTo>
                  <a:lnTo>
                    <a:pt x="1323" y="135"/>
                  </a:lnTo>
                  <a:lnTo>
                    <a:pt x="1506" y="95"/>
                  </a:lnTo>
                  <a:lnTo>
                    <a:pt x="1485" y="1"/>
                  </a:ln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1820725" y="3895050"/>
              <a:ext cx="45675" cy="48975"/>
            </a:xfrm>
            <a:custGeom>
              <a:avLst/>
              <a:gdLst/>
              <a:ahLst/>
              <a:cxnLst/>
              <a:rect l="l" t="t" r="r" b="b"/>
              <a:pathLst>
                <a:path w="1827" h="1959" extrusionOk="0">
                  <a:moveTo>
                    <a:pt x="1355" y="0"/>
                  </a:moveTo>
                  <a:lnTo>
                    <a:pt x="897" y="101"/>
                  </a:lnTo>
                  <a:lnTo>
                    <a:pt x="918" y="196"/>
                  </a:lnTo>
                  <a:lnTo>
                    <a:pt x="1044" y="168"/>
                  </a:lnTo>
                  <a:lnTo>
                    <a:pt x="485" y="995"/>
                  </a:lnTo>
                  <a:lnTo>
                    <a:pt x="452" y="1054"/>
                  </a:lnTo>
                  <a:cubicBezTo>
                    <a:pt x="450" y="1041"/>
                    <a:pt x="447" y="1029"/>
                    <a:pt x="446" y="1018"/>
                  </a:cubicBezTo>
                  <a:cubicBezTo>
                    <a:pt x="444" y="1007"/>
                    <a:pt x="443" y="995"/>
                    <a:pt x="441" y="982"/>
                  </a:cubicBezTo>
                  <a:lnTo>
                    <a:pt x="299" y="332"/>
                  </a:lnTo>
                  <a:lnTo>
                    <a:pt x="474" y="294"/>
                  </a:lnTo>
                  <a:lnTo>
                    <a:pt x="453" y="199"/>
                  </a:lnTo>
                  <a:lnTo>
                    <a:pt x="0" y="298"/>
                  </a:lnTo>
                  <a:lnTo>
                    <a:pt x="21" y="393"/>
                  </a:lnTo>
                  <a:lnTo>
                    <a:pt x="204" y="353"/>
                  </a:lnTo>
                  <a:lnTo>
                    <a:pt x="528" y="1823"/>
                  </a:lnTo>
                  <a:lnTo>
                    <a:pt x="345" y="1864"/>
                  </a:lnTo>
                  <a:lnTo>
                    <a:pt x="366" y="1959"/>
                  </a:lnTo>
                  <a:lnTo>
                    <a:pt x="838" y="1855"/>
                  </a:lnTo>
                  <a:lnTo>
                    <a:pt x="817" y="1760"/>
                  </a:lnTo>
                  <a:lnTo>
                    <a:pt x="622" y="1802"/>
                  </a:lnTo>
                  <a:cubicBezTo>
                    <a:pt x="598" y="1695"/>
                    <a:pt x="575" y="1588"/>
                    <a:pt x="550" y="1481"/>
                  </a:cubicBezTo>
                  <a:cubicBezTo>
                    <a:pt x="526" y="1376"/>
                    <a:pt x="502" y="1268"/>
                    <a:pt x="478" y="1160"/>
                  </a:cubicBezTo>
                  <a:lnTo>
                    <a:pt x="643" y="918"/>
                  </a:lnTo>
                  <a:cubicBezTo>
                    <a:pt x="785" y="1034"/>
                    <a:pt x="927" y="1149"/>
                    <a:pt x="1068" y="1266"/>
                  </a:cubicBezTo>
                  <a:cubicBezTo>
                    <a:pt x="1209" y="1382"/>
                    <a:pt x="1350" y="1497"/>
                    <a:pt x="1491" y="1612"/>
                  </a:cubicBezTo>
                  <a:lnTo>
                    <a:pt x="1348" y="1643"/>
                  </a:lnTo>
                  <a:lnTo>
                    <a:pt x="1368" y="1738"/>
                  </a:lnTo>
                  <a:lnTo>
                    <a:pt x="1827" y="1637"/>
                  </a:lnTo>
                  <a:lnTo>
                    <a:pt x="1806" y="1542"/>
                  </a:lnTo>
                  <a:lnTo>
                    <a:pt x="1611" y="1585"/>
                  </a:lnTo>
                  <a:cubicBezTo>
                    <a:pt x="1459" y="1461"/>
                    <a:pt x="1306" y="1337"/>
                    <a:pt x="1154" y="1213"/>
                  </a:cubicBezTo>
                  <a:cubicBezTo>
                    <a:pt x="1003" y="1089"/>
                    <a:pt x="850" y="964"/>
                    <a:pt x="698" y="839"/>
                  </a:cubicBezTo>
                  <a:lnTo>
                    <a:pt x="1172" y="140"/>
                  </a:lnTo>
                  <a:lnTo>
                    <a:pt x="1376" y="96"/>
                  </a:lnTo>
                  <a:lnTo>
                    <a:pt x="1355" y="0"/>
                  </a:ln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5" name="Google Shape;165;p3"/>
          <p:cNvGrpSpPr/>
          <p:nvPr/>
        </p:nvGrpSpPr>
        <p:grpSpPr>
          <a:xfrm>
            <a:off x="4553359" y="3425914"/>
            <a:ext cx="587111" cy="586583"/>
            <a:chOff x="1948925" y="846925"/>
            <a:chExt cx="390600" cy="390275"/>
          </a:xfrm>
        </p:grpSpPr>
        <p:sp>
          <p:nvSpPr>
            <p:cNvPr id="166" name="Google Shape;166;p3"/>
            <p:cNvSpPr/>
            <p:nvPr/>
          </p:nvSpPr>
          <p:spPr>
            <a:xfrm>
              <a:off x="2021225" y="962600"/>
              <a:ext cx="83950" cy="93675"/>
            </a:xfrm>
            <a:custGeom>
              <a:avLst/>
              <a:gdLst/>
              <a:ahLst/>
              <a:cxnLst/>
              <a:rect l="l" t="t" r="r" b="b"/>
              <a:pathLst>
                <a:path w="3358" h="3747" extrusionOk="0">
                  <a:moveTo>
                    <a:pt x="3349" y="0"/>
                  </a:moveTo>
                  <a:lnTo>
                    <a:pt x="2331" y="4"/>
                  </a:lnTo>
                  <a:lnTo>
                    <a:pt x="2337" y="1911"/>
                  </a:lnTo>
                  <a:cubicBezTo>
                    <a:pt x="2337" y="2032"/>
                    <a:pt x="2326" y="2149"/>
                    <a:pt x="2302" y="2261"/>
                  </a:cubicBezTo>
                  <a:cubicBezTo>
                    <a:pt x="2278" y="2372"/>
                    <a:pt x="2240" y="2470"/>
                    <a:pt x="2188" y="2556"/>
                  </a:cubicBezTo>
                  <a:cubicBezTo>
                    <a:pt x="2136" y="2642"/>
                    <a:pt x="2068" y="2711"/>
                    <a:pt x="1985" y="2763"/>
                  </a:cubicBezTo>
                  <a:cubicBezTo>
                    <a:pt x="1902" y="2815"/>
                    <a:pt x="1800" y="2842"/>
                    <a:pt x="1682" y="2842"/>
                  </a:cubicBezTo>
                  <a:cubicBezTo>
                    <a:pt x="1680" y="2842"/>
                    <a:pt x="1678" y="2842"/>
                    <a:pt x="1677" y="2842"/>
                  </a:cubicBezTo>
                  <a:cubicBezTo>
                    <a:pt x="1560" y="2842"/>
                    <a:pt x="1462" y="2817"/>
                    <a:pt x="1381" y="2767"/>
                  </a:cubicBezTo>
                  <a:cubicBezTo>
                    <a:pt x="1299" y="2718"/>
                    <a:pt x="1232" y="2649"/>
                    <a:pt x="1180" y="2565"/>
                  </a:cubicBezTo>
                  <a:cubicBezTo>
                    <a:pt x="1127" y="2479"/>
                    <a:pt x="1089" y="2381"/>
                    <a:pt x="1063" y="2267"/>
                  </a:cubicBezTo>
                  <a:cubicBezTo>
                    <a:pt x="1039" y="2154"/>
                    <a:pt x="1027" y="2037"/>
                    <a:pt x="1026" y="1915"/>
                  </a:cubicBezTo>
                  <a:lnTo>
                    <a:pt x="1020" y="8"/>
                  </a:lnTo>
                  <a:lnTo>
                    <a:pt x="1" y="12"/>
                  </a:lnTo>
                  <a:lnTo>
                    <a:pt x="7" y="1918"/>
                  </a:lnTo>
                  <a:cubicBezTo>
                    <a:pt x="8" y="2166"/>
                    <a:pt x="40" y="2400"/>
                    <a:pt x="104" y="2621"/>
                  </a:cubicBezTo>
                  <a:cubicBezTo>
                    <a:pt x="167" y="2842"/>
                    <a:pt x="267" y="3035"/>
                    <a:pt x="403" y="3202"/>
                  </a:cubicBezTo>
                  <a:cubicBezTo>
                    <a:pt x="540" y="3369"/>
                    <a:pt x="713" y="3502"/>
                    <a:pt x="925" y="3600"/>
                  </a:cubicBezTo>
                  <a:cubicBezTo>
                    <a:pt x="1134" y="3697"/>
                    <a:pt x="1385" y="3746"/>
                    <a:pt x="1677" y="3746"/>
                  </a:cubicBezTo>
                  <a:cubicBezTo>
                    <a:pt x="1680" y="3746"/>
                    <a:pt x="1682" y="3746"/>
                    <a:pt x="1685" y="3746"/>
                  </a:cubicBezTo>
                  <a:cubicBezTo>
                    <a:pt x="1971" y="3745"/>
                    <a:pt x="2219" y="3697"/>
                    <a:pt x="2429" y="3603"/>
                  </a:cubicBezTo>
                  <a:cubicBezTo>
                    <a:pt x="2639" y="3508"/>
                    <a:pt x="2814" y="3379"/>
                    <a:pt x="2953" y="3214"/>
                  </a:cubicBezTo>
                  <a:cubicBezTo>
                    <a:pt x="3092" y="3050"/>
                    <a:pt x="3194" y="2856"/>
                    <a:pt x="3259" y="2631"/>
                  </a:cubicBezTo>
                  <a:cubicBezTo>
                    <a:pt x="3325" y="2406"/>
                    <a:pt x="3357" y="2165"/>
                    <a:pt x="3356" y="1907"/>
                  </a:cubicBezTo>
                  <a:lnTo>
                    <a:pt x="3349" y="0"/>
                  </a:ln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2113600" y="961650"/>
              <a:ext cx="75575" cy="94700"/>
            </a:xfrm>
            <a:custGeom>
              <a:avLst/>
              <a:gdLst/>
              <a:ahLst/>
              <a:cxnLst/>
              <a:rect l="l" t="t" r="r" b="b"/>
              <a:pathLst>
                <a:path w="3023" h="3788" extrusionOk="0">
                  <a:moveTo>
                    <a:pt x="1548" y="1"/>
                  </a:moveTo>
                  <a:cubicBezTo>
                    <a:pt x="1544" y="1"/>
                    <a:pt x="1539" y="1"/>
                    <a:pt x="1535" y="1"/>
                  </a:cubicBezTo>
                  <a:cubicBezTo>
                    <a:pt x="1351" y="2"/>
                    <a:pt x="1175" y="29"/>
                    <a:pt x="1010" y="84"/>
                  </a:cubicBezTo>
                  <a:cubicBezTo>
                    <a:pt x="845" y="138"/>
                    <a:pt x="699" y="217"/>
                    <a:pt x="570" y="322"/>
                  </a:cubicBezTo>
                  <a:cubicBezTo>
                    <a:pt x="441" y="428"/>
                    <a:pt x="340" y="559"/>
                    <a:pt x="265" y="715"/>
                  </a:cubicBezTo>
                  <a:cubicBezTo>
                    <a:pt x="191" y="872"/>
                    <a:pt x="155" y="1054"/>
                    <a:pt x="155" y="1259"/>
                  </a:cubicBezTo>
                  <a:cubicBezTo>
                    <a:pt x="155" y="1395"/>
                    <a:pt x="174" y="1515"/>
                    <a:pt x="211" y="1620"/>
                  </a:cubicBezTo>
                  <a:cubicBezTo>
                    <a:pt x="248" y="1724"/>
                    <a:pt x="305" y="1817"/>
                    <a:pt x="382" y="1898"/>
                  </a:cubicBezTo>
                  <a:cubicBezTo>
                    <a:pt x="458" y="1980"/>
                    <a:pt x="556" y="2053"/>
                    <a:pt x="675" y="2116"/>
                  </a:cubicBezTo>
                  <a:cubicBezTo>
                    <a:pt x="794" y="2181"/>
                    <a:pt x="935" y="2240"/>
                    <a:pt x="1098" y="2295"/>
                  </a:cubicBezTo>
                  <a:cubicBezTo>
                    <a:pt x="1210" y="2334"/>
                    <a:pt x="1316" y="2366"/>
                    <a:pt x="1415" y="2394"/>
                  </a:cubicBezTo>
                  <a:cubicBezTo>
                    <a:pt x="1515" y="2421"/>
                    <a:pt x="1602" y="2449"/>
                    <a:pt x="1679" y="2476"/>
                  </a:cubicBezTo>
                  <a:cubicBezTo>
                    <a:pt x="1756" y="2504"/>
                    <a:pt x="1816" y="2536"/>
                    <a:pt x="1860" y="2572"/>
                  </a:cubicBezTo>
                  <a:cubicBezTo>
                    <a:pt x="1903" y="2609"/>
                    <a:pt x="1925" y="2653"/>
                    <a:pt x="1925" y="2706"/>
                  </a:cubicBezTo>
                  <a:cubicBezTo>
                    <a:pt x="1925" y="2755"/>
                    <a:pt x="1904" y="2794"/>
                    <a:pt x="1861" y="2824"/>
                  </a:cubicBezTo>
                  <a:cubicBezTo>
                    <a:pt x="1817" y="2853"/>
                    <a:pt x="1739" y="2868"/>
                    <a:pt x="1628" y="2868"/>
                  </a:cubicBezTo>
                  <a:cubicBezTo>
                    <a:pt x="1625" y="2868"/>
                    <a:pt x="1623" y="2868"/>
                    <a:pt x="1620" y="2868"/>
                  </a:cubicBezTo>
                  <a:cubicBezTo>
                    <a:pt x="1476" y="2868"/>
                    <a:pt x="1336" y="2847"/>
                    <a:pt x="1197" y="2807"/>
                  </a:cubicBezTo>
                  <a:cubicBezTo>
                    <a:pt x="1056" y="2766"/>
                    <a:pt x="929" y="2719"/>
                    <a:pt x="818" y="2667"/>
                  </a:cubicBezTo>
                  <a:cubicBezTo>
                    <a:pt x="685" y="2609"/>
                    <a:pt x="558" y="2541"/>
                    <a:pt x="436" y="2465"/>
                  </a:cubicBezTo>
                  <a:lnTo>
                    <a:pt x="0" y="3360"/>
                  </a:lnTo>
                  <a:cubicBezTo>
                    <a:pt x="112" y="3425"/>
                    <a:pt x="233" y="3485"/>
                    <a:pt x="363" y="3536"/>
                  </a:cubicBezTo>
                  <a:cubicBezTo>
                    <a:pt x="494" y="3588"/>
                    <a:pt x="630" y="3633"/>
                    <a:pt x="772" y="3671"/>
                  </a:cubicBezTo>
                  <a:cubicBezTo>
                    <a:pt x="912" y="3708"/>
                    <a:pt x="1055" y="3738"/>
                    <a:pt x="1198" y="3758"/>
                  </a:cubicBezTo>
                  <a:cubicBezTo>
                    <a:pt x="1335" y="3777"/>
                    <a:pt x="1469" y="3788"/>
                    <a:pt x="1600" y="3788"/>
                  </a:cubicBezTo>
                  <a:cubicBezTo>
                    <a:pt x="1605" y="3788"/>
                    <a:pt x="1610" y="3788"/>
                    <a:pt x="1615" y="3788"/>
                  </a:cubicBezTo>
                  <a:cubicBezTo>
                    <a:pt x="1786" y="3788"/>
                    <a:pt x="1956" y="3767"/>
                    <a:pt x="2124" y="3727"/>
                  </a:cubicBezTo>
                  <a:cubicBezTo>
                    <a:pt x="2294" y="3685"/>
                    <a:pt x="2445" y="3620"/>
                    <a:pt x="2578" y="3529"/>
                  </a:cubicBezTo>
                  <a:cubicBezTo>
                    <a:pt x="2712" y="3438"/>
                    <a:pt x="2820" y="3316"/>
                    <a:pt x="2901" y="3165"/>
                  </a:cubicBezTo>
                  <a:cubicBezTo>
                    <a:pt x="2983" y="3013"/>
                    <a:pt x="3023" y="2825"/>
                    <a:pt x="3022" y="2603"/>
                  </a:cubicBezTo>
                  <a:cubicBezTo>
                    <a:pt x="3022" y="2428"/>
                    <a:pt x="2995" y="2281"/>
                    <a:pt x="2942" y="2159"/>
                  </a:cubicBezTo>
                  <a:cubicBezTo>
                    <a:pt x="2890" y="2037"/>
                    <a:pt x="2814" y="1934"/>
                    <a:pt x="2716" y="1848"/>
                  </a:cubicBezTo>
                  <a:cubicBezTo>
                    <a:pt x="2619" y="1764"/>
                    <a:pt x="2501" y="1690"/>
                    <a:pt x="2364" y="1627"/>
                  </a:cubicBezTo>
                  <a:cubicBezTo>
                    <a:pt x="2226" y="1565"/>
                    <a:pt x="2071" y="1509"/>
                    <a:pt x="1901" y="1457"/>
                  </a:cubicBezTo>
                  <a:cubicBezTo>
                    <a:pt x="1793" y="1422"/>
                    <a:pt x="1696" y="1393"/>
                    <a:pt x="1610" y="1369"/>
                  </a:cubicBezTo>
                  <a:cubicBezTo>
                    <a:pt x="1525" y="1345"/>
                    <a:pt x="1452" y="1320"/>
                    <a:pt x="1394" y="1294"/>
                  </a:cubicBezTo>
                  <a:cubicBezTo>
                    <a:pt x="1334" y="1269"/>
                    <a:pt x="1289" y="1240"/>
                    <a:pt x="1257" y="1208"/>
                  </a:cubicBezTo>
                  <a:cubicBezTo>
                    <a:pt x="1226" y="1177"/>
                    <a:pt x="1210" y="1137"/>
                    <a:pt x="1209" y="1089"/>
                  </a:cubicBezTo>
                  <a:cubicBezTo>
                    <a:pt x="1209" y="1022"/>
                    <a:pt x="1236" y="975"/>
                    <a:pt x="1291" y="947"/>
                  </a:cubicBezTo>
                  <a:cubicBezTo>
                    <a:pt x="1344" y="919"/>
                    <a:pt x="1416" y="905"/>
                    <a:pt x="1507" y="905"/>
                  </a:cubicBezTo>
                  <a:cubicBezTo>
                    <a:pt x="1618" y="905"/>
                    <a:pt x="1732" y="922"/>
                    <a:pt x="1849" y="959"/>
                  </a:cubicBezTo>
                  <a:cubicBezTo>
                    <a:pt x="1966" y="994"/>
                    <a:pt x="2071" y="1033"/>
                    <a:pt x="2165" y="1075"/>
                  </a:cubicBezTo>
                  <a:cubicBezTo>
                    <a:pt x="2277" y="1123"/>
                    <a:pt x="2385" y="1179"/>
                    <a:pt x="2490" y="1241"/>
                  </a:cubicBezTo>
                  <a:lnTo>
                    <a:pt x="2926" y="398"/>
                  </a:lnTo>
                  <a:cubicBezTo>
                    <a:pt x="2842" y="357"/>
                    <a:pt x="2749" y="313"/>
                    <a:pt x="2644" y="266"/>
                  </a:cubicBezTo>
                  <a:cubicBezTo>
                    <a:pt x="2539" y="219"/>
                    <a:pt x="2426" y="176"/>
                    <a:pt x="2306" y="136"/>
                  </a:cubicBezTo>
                  <a:cubicBezTo>
                    <a:pt x="2185" y="97"/>
                    <a:pt x="2061" y="65"/>
                    <a:pt x="1932" y="38"/>
                  </a:cubicBezTo>
                  <a:cubicBezTo>
                    <a:pt x="1807" y="14"/>
                    <a:pt x="1679" y="1"/>
                    <a:pt x="1548" y="1"/>
                  </a:cubicBez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2189900" y="962150"/>
              <a:ext cx="87650" cy="92925"/>
            </a:xfrm>
            <a:custGeom>
              <a:avLst/>
              <a:gdLst/>
              <a:ahLst/>
              <a:cxnLst/>
              <a:rect l="l" t="t" r="r" b="b"/>
              <a:pathLst>
                <a:path w="3506" h="3717" extrusionOk="0">
                  <a:moveTo>
                    <a:pt x="1747" y="1156"/>
                  </a:moveTo>
                  <a:lnTo>
                    <a:pt x="2080" y="2304"/>
                  </a:lnTo>
                  <a:lnTo>
                    <a:pt x="1406" y="2306"/>
                  </a:lnTo>
                  <a:lnTo>
                    <a:pt x="1747" y="1156"/>
                  </a:lnTo>
                  <a:close/>
                  <a:moveTo>
                    <a:pt x="2208" y="0"/>
                  </a:moveTo>
                  <a:lnTo>
                    <a:pt x="1278" y="3"/>
                  </a:lnTo>
                  <a:lnTo>
                    <a:pt x="0" y="3716"/>
                  </a:lnTo>
                  <a:lnTo>
                    <a:pt x="1040" y="3713"/>
                  </a:lnTo>
                  <a:lnTo>
                    <a:pt x="1257" y="2986"/>
                  </a:lnTo>
                  <a:lnTo>
                    <a:pt x="2244" y="2983"/>
                  </a:lnTo>
                  <a:lnTo>
                    <a:pt x="2471" y="3708"/>
                  </a:lnTo>
                  <a:lnTo>
                    <a:pt x="3505" y="3705"/>
                  </a:lnTo>
                  <a:lnTo>
                    <a:pt x="2208" y="0"/>
                  </a:ln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2011250" y="1073450"/>
              <a:ext cx="35000" cy="38250"/>
            </a:xfrm>
            <a:custGeom>
              <a:avLst/>
              <a:gdLst/>
              <a:ahLst/>
              <a:cxnLst/>
              <a:rect l="l" t="t" r="r" b="b"/>
              <a:pathLst>
                <a:path w="1400" h="1530" extrusionOk="0">
                  <a:moveTo>
                    <a:pt x="697" y="177"/>
                  </a:moveTo>
                  <a:lnTo>
                    <a:pt x="1007" y="930"/>
                  </a:lnTo>
                  <a:lnTo>
                    <a:pt x="388" y="932"/>
                  </a:lnTo>
                  <a:lnTo>
                    <a:pt x="697" y="177"/>
                  </a:lnTo>
                  <a:close/>
                  <a:moveTo>
                    <a:pt x="634" y="0"/>
                  </a:moveTo>
                  <a:lnTo>
                    <a:pt x="1" y="1529"/>
                  </a:lnTo>
                  <a:lnTo>
                    <a:pt x="161" y="1528"/>
                  </a:lnTo>
                  <a:lnTo>
                    <a:pt x="356" y="1051"/>
                  </a:lnTo>
                  <a:lnTo>
                    <a:pt x="1042" y="1048"/>
                  </a:lnTo>
                  <a:lnTo>
                    <a:pt x="1241" y="1525"/>
                  </a:lnTo>
                  <a:lnTo>
                    <a:pt x="1400" y="15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2058025" y="1073300"/>
              <a:ext cx="28425" cy="38225"/>
            </a:xfrm>
            <a:custGeom>
              <a:avLst/>
              <a:gdLst/>
              <a:ahLst/>
              <a:cxnLst/>
              <a:rect l="l" t="t" r="r" b="b"/>
              <a:pathLst>
                <a:path w="1137" h="1529" extrusionOk="0">
                  <a:moveTo>
                    <a:pt x="637" y="134"/>
                  </a:moveTo>
                  <a:cubicBezTo>
                    <a:pt x="679" y="134"/>
                    <a:pt x="719" y="142"/>
                    <a:pt x="757" y="161"/>
                  </a:cubicBezTo>
                  <a:cubicBezTo>
                    <a:pt x="795" y="180"/>
                    <a:pt x="829" y="204"/>
                    <a:pt x="857" y="236"/>
                  </a:cubicBezTo>
                  <a:cubicBezTo>
                    <a:pt x="885" y="267"/>
                    <a:pt x="906" y="304"/>
                    <a:pt x="923" y="347"/>
                  </a:cubicBezTo>
                  <a:cubicBezTo>
                    <a:pt x="940" y="389"/>
                    <a:pt x="948" y="433"/>
                    <a:pt x="948" y="479"/>
                  </a:cubicBezTo>
                  <a:cubicBezTo>
                    <a:pt x="948" y="525"/>
                    <a:pt x="941" y="568"/>
                    <a:pt x="927" y="610"/>
                  </a:cubicBezTo>
                  <a:cubicBezTo>
                    <a:pt x="913" y="651"/>
                    <a:pt x="893" y="689"/>
                    <a:pt x="868" y="722"/>
                  </a:cubicBezTo>
                  <a:cubicBezTo>
                    <a:pt x="842" y="754"/>
                    <a:pt x="811" y="781"/>
                    <a:pt x="774" y="801"/>
                  </a:cubicBezTo>
                  <a:cubicBezTo>
                    <a:pt x="738" y="820"/>
                    <a:pt x="698" y="830"/>
                    <a:pt x="653" y="830"/>
                  </a:cubicBezTo>
                  <a:lnTo>
                    <a:pt x="155" y="831"/>
                  </a:lnTo>
                  <a:lnTo>
                    <a:pt x="152" y="135"/>
                  </a:lnTo>
                  <a:lnTo>
                    <a:pt x="637" y="134"/>
                  </a:lnTo>
                  <a:close/>
                  <a:moveTo>
                    <a:pt x="646" y="0"/>
                  </a:moveTo>
                  <a:lnTo>
                    <a:pt x="1" y="3"/>
                  </a:lnTo>
                  <a:lnTo>
                    <a:pt x="6" y="1529"/>
                  </a:lnTo>
                  <a:lnTo>
                    <a:pt x="156" y="1528"/>
                  </a:lnTo>
                  <a:lnTo>
                    <a:pt x="155" y="965"/>
                  </a:lnTo>
                  <a:lnTo>
                    <a:pt x="606" y="963"/>
                  </a:lnTo>
                  <a:lnTo>
                    <a:pt x="967" y="1525"/>
                  </a:lnTo>
                  <a:lnTo>
                    <a:pt x="1137" y="1525"/>
                  </a:lnTo>
                  <a:lnTo>
                    <a:pt x="761" y="937"/>
                  </a:lnTo>
                  <a:cubicBezTo>
                    <a:pt x="812" y="927"/>
                    <a:pt x="859" y="908"/>
                    <a:pt x="900" y="879"/>
                  </a:cubicBezTo>
                  <a:cubicBezTo>
                    <a:pt x="942" y="851"/>
                    <a:pt x="977" y="817"/>
                    <a:pt x="1007" y="776"/>
                  </a:cubicBezTo>
                  <a:cubicBezTo>
                    <a:pt x="1036" y="735"/>
                    <a:pt x="1058" y="689"/>
                    <a:pt x="1075" y="638"/>
                  </a:cubicBezTo>
                  <a:cubicBezTo>
                    <a:pt x="1091" y="588"/>
                    <a:pt x="1099" y="534"/>
                    <a:pt x="1099" y="478"/>
                  </a:cubicBezTo>
                  <a:cubicBezTo>
                    <a:pt x="1098" y="419"/>
                    <a:pt x="1087" y="362"/>
                    <a:pt x="1065" y="304"/>
                  </a:cubicBezTo>
                  <a:cubicBezTo>
                    <a:pt x="1043" y="247"/>
                    <a:pt x="1011" y="196"/>
                    <a:pt x="971" y="151"/>
                  </a:cubicBezTo>
                  <a:cubicBezTo>
                    <a:pt x="931" y="106"/>
                    <a:pt x="883" y="69"/>
                    <a:pt x="828" y="42"/>
                  </a:cubicBezTo>
                  <a:cubicBezTo>
                    <a:pt x="773" y="14"/>
                    <a:pt x="712" y="0"/>
                    <a:pt x="646" y="0"/>
                  </a:cubicBez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2099575" y="1073150"/>
              <a:ext cx="28425" cy="38225"/>
            </a:xfrm>
            <a:custGeom>
              <a:avLst/>
              <a:gdLst/>
              <a:ahLst/>
              <a:cxnLst/>
              <a:rect l="l" t="t" r="r" b="b"/>
              <a:pathLst>
                <a:path w="1137" h="1529" extrusionOk="0">
                  <a:moveTo>
                    <a:pt x="642" y="134"/>
                  </a:moveTo>
                  <a:cubicBezTo>
                    <a:pt x="682" y="134"/>
                    <a:pt x="721" y="144"/>
                    <a:pt x="757" y="161"/>
                  </a:cubicBezTo>
                  <a:cubicBezTo>
                    <a:pt x="795" y="180"/>
                    <a:pt x="828" y="205"/>
                    <a:pt x="856" y="237"/>
                  </a:cubicBezTo>
                  <a:cubicBezTo>
                    <a:pt x="884" y="268"/>
                    <a:pt x="906" y="305"/>
                    <a:pt x="923" y="347"/>
                  </a:cubicBezTo>
                  <a:cubicBezTo>
                    <a:pt x="939" y="389"/>
                    <a:pt x="948" y="433"/>
                    <a:pt x="948" y="479"/>
                  </a:cubicBezTo>
                  <a:cubicBezTo>
                    <a:pt x="948" y="525"/>
                    <a:pt x="941" y="568"/>
                    <a:pt x="927" y="610"/>
                  </a:cubicBezTo>
                  <a:cubicBezTo>
                    <a:pt x="913" y="652"/>
                    <a:pt x="893" y="689"/>
                    <a:pt x="867" y="722"/>
                  </a:cubicBezTo>
                  <a:cubicBezTo>
                    <a:pt x="841" y="755"/>
                    <a:pt x="811" y="781"/>
                    <a:pt x="774" y="801"/>
                  </a:cubicBezTo>
                  <a:cubicBezTo>
                    <a:pt x="737" y="821"/>
                    <a:pt x="697" y="830"/>
                    <a:pt x="653" y="830"/>
                  </a:cubicBezTo>
                  <a:lnTo>
                    <a:pt x="154" y="832"/>
                  </a:lnTo>
                  <a:lnTo>
                    <a:pt x="152" y="135"/>
                  </a:lnTo>
                  <a:lnTo>
                    <a:pt x="637" y="134"/>
                  </a:lnTo>
                  <a:cubicBezTo>
                    <a:pt x="639" y="134"/>
                    <a:pt x="640" y="134"/>
                    <a:pt x="642" y="134"/>
                  </a:cubicBezTo>
                  <a:close/>
                  <a:moveTo>
                    <a:pt x="646" y="1"/>
                  </a:moveTo>
                  <a:lnTo>
                    <a:pt x="0" y="3"/>
                  </a:lnTo>
                  <a:lnTo>
                    <a:pt x="6" y="1529"/>
                  </a:lnTo>
                  <a:lnTo>
                    <a:pt x="156" y="1529"/>
                  </a:lnTo>
                  <a:lnTo>
                    <a:pt x="154" y="966"/>
                  </a:lnTo>
                  <a:lnTo>
                    <a:pt x="606" y="964"/>
                  </a:lnTo>
                  <a:lnTo>
                    <a:pt x="966" y="1526"/>
                  </a:lnTo>
                  <a:lnTo>
                    <a:pt x="1136" y="1525"/>
                  </a:lnTo>
                  <a:lnTo>
                    <a:pt x="760" y="938"/>
                  </a:lnTo>
                  <a:cubicBezTo>
                    <a:pt x="812" y="927"/>
                    <a:pt x="859" y="908"/>
                    <a:pt x="900" y="880"/>
                  </a:cubicBezTo>
                  <a:cubicBezTo>
                    <a:pt x="942" y="852"/>
                    <a:pt x="977" y="817"/>
                    <a:pt x="1006" y="777"/>
                  </a:cubicBezTo>
                  <a:cubicBezTo>
                    <a:pt x="1035" y="736"/>
                    <a:pt x="1058" y="690"/>
                    <a:pt x="1074" y="639"/>
                  </a:cubicBezTo>
                  <a:cubicBezTo>
                    <a:pt x="1091" y="588"/>
                    <a:pt x="1099" y="534"/>
                    <a:pt x="1099" y="478"/>
                  </a:cubicBezTo>
                  <a:cubicBezTo>
                    <a:pt x="1098" y="420"/>
                    <a:pt x="1087" y="362"/>
                    <a:pt x="1065" y="305"/>
                  </a:cubicBezTo>
                  <a:cubicBezTo>
                    <a:pt x="1042" y="247"/>
                    <a:pt x="1011" y="196"/>
                    <a:pt x="971" y="151"/>
                  </a:cubicBezTo>
                  <a:cubicBezTo>
                    <a:pt x="930" y="106"/>
                    <a:pt x="882" y="70"/>
                    <a:pt x="827" y="42"/>
                  </a:cubicBezTo>
                  <a:cubicBezTo>
                    <a:pt x="772" y="14"/>
                    <a:pt x="711" y="1"/>
                    <a:pt x="646" y="1"/>
                  </a:cubicBez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2141125" y="1073050"/>
              <a:ext cx="3900" cy="38200"/>
            </a:xfrm>
            <a:custGeom>
              <a:avLst/>
              <a:gdLst/>
              <a:ahLst/>
              <a:cxnLst/>
              <a:rect l="l" t="t" r="r" b="b"/>
              <a:pathLst>
                <a:path w="156" h="1528" extrusionOk="0">
                  <a:moveTo>
                    <a:pt x="151" y="0"/>
                  </a:moveTo>
                  <a:lnTo>
                    <a:pt x="0" y="1"/>
                  </a:lnTo>
                  <a:lnTo>
                    <a:pt x="5" y="1528"/>
                  </a:lnTo>
                  <a:lnTo>
                    <a:pt x="155" y="1527"/>
                  </a:lnTo>
                  <a:lnTo>
                    <a:pt x="151" y="0"/>
                  </a:ln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2156800" y="1072900"/>
              <a:ext cx="35125" cy="38250"/>
            </a:xfrm>
            <a:custGeom>
              <a:avLst/>
              <a:gdLst/>
              <a:ahLst/>
              <a:cxnLst/>
              <a:rect l="l" t="t" r="r" b="b"/>
              <a:pathLst>
                <a:path w="1405" h="1530" extrusionOk="0">
                  <a:moveTo>
                    <a:pt x="1405" y="0"/>
                  </a:moveTo>
                  <a:lnTo>
                    <a:pt x="1248" y="1"/>
                  </a:lnTo>
                  <a:lnTo>
                    <a:pt x="708" y="1342"/>
                  </a:lnTo>
                  <a:lnTo>
                    <a:pt x="158" y="5"/>
                  </a:lnTo>
                  <a:lnTo>
                    <a:pt x="1" y="6"/>
                  </a:lnTo>
                  <a:lnTo>
                    <a:pt x="643" y="1529"/>
                  </a:lnTo>
                  <a:lnTo>
                    <a:pt x="774" y="1529"/>
                  </a:lnTo>
                  <a:lnTo>
                    <a:pt x="1405" y="0"/>
                  </a:ln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3"/>
            <p:cNvSpPr/>
            <p:nvPr/>
          </p:nvSpPr>
          <p:spPr>
            <a:xfrm>
              <a:off x="2203825" y="1072775"/>
              <a:ext cx="25775" cy="38250"/>
            </a:xfrm>
            <a:custGeom>
              <a:avLst/>
              <a:gdLst/>
              <a:ahLst/>
              <a:cxnLst/>
              <a:rect l="l" t="t" r="r" b="b"/>
              <a:pathLst>
                <a:path w="1031" h="1530" extrusionOk="0">
                  <a:moveTo>
                    <a:pt x="1006" y="1"/>
                  </a:moveTo>
                  <a:lnTo>
                    <a:pt x="1" y="4"/>
                  </a:lnTo>
                  <a:lnTo>
                    <a:pt x="6" y="1530"/>
                  </a:lnTo>
                  <a:lnTo>
                    <a:pt x="1031" y="1527"/>
                  </a:lnTo>
                  <a:lnTo>
                    <a:pt x="1031" y="1394"/>
                  </a:lnTo>
                  <a:lnTo>
                    <a:pt x="156" y="1396"/>
                  </a:lnTo>
                  <a:lnTo>
                    <a:pt x="154" y="814"/>
                  </a:lnTo>
                  <a:lnTo>
                    <a:pt x="900" y="811"/>
                  </a:lnTo>
                  <a:lnTo>
                    <a:pt x="899" y="685"/>
                  </a:lnTo>
                  <a:lnTo>
                    <a:pt x="153" y="687"/>
                  </a:lnTo>
                  <a:lnTo>
                    <a:pt x="152" y="137"/>
                  </a:lnTo>
                  <a:lnTo>
                    <a:pt x="1007" y="134"/>
                  </a:lnTo>
                  <a:lnTo>
                    <a:pt x="1006" y="1"/>
                  </a:ln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3"/>
            <p:cNvSpPr/>
            <p:nvPr/>
          </p:nvSpPr>
          <p:spPr>
            <a:xfrm>
              <a:off x="2243000" y="1072700"/>
              <a:ext cx="31325" cy="38225"/>
            </a:xfrm>
            <a:custGeom>
              <a:avLst/>
              <a:gdLst/>
              <a:ahLst/>
              <a:cxnLst/>
              <a:rect l="l" t="t" r="r" b="b"/>
              <a:pathLst>
                <a:path w="1253" h="1529" extrusionOk="0">
                  <a:moveTo>
                    <a:pt x="519" y="133"/>
                  </a:moveTo>
                  <a:cubicBezTo>
                    <a:pt x="612" y="133"/>
                    <a:pt x="695" y="148"/>
                    <a:pt x="767" y="179"/>
                  </a:cubicBezTo>
                  <a:cubicBezTo>
                    <a:pt x="838" y="209"/>
                    <a:pt x="899" y="253"/>
                    <a:pt x="948" y="309"/>
                  </a:cubicBezTo>
                  <a:cubicBezTo>
                    <a:pt x="998" y="364"/>
                    <a:pt x="1036" y="430"/>
                    <a:pt x="1062" y="507"/>
                  </a:cubicBezTo>
                  <a:cubicBezTo>
                    <a:pt x="1088" y="584"/>
                    <a:pt x="1101" y="668"/>
                    <a:pt x="1102" y="759"/>
                  </a:cubicBezTo>
                  <a:cubicBezTo>
                    <a:pt x="1102" y="849"/>
                    <a:pt x="1090" y="933"/>
                    <a:pt x="1065" y="1010"/>
                  </a:cubicBezTo>
                  <a:cubicBezTo>
                    <a:pt x="1040" y="1087"/>
                    <a:pt x="1003" y="1153"/>
                    <a:pt x="955" y="1210"/>
                  </a:cubicBezTo>
                  <a:cubicBezTo>
                    <a:pt x="906" y="1267"/>
                    <a:pt x="846" y="1311"/>
                    <a:pt x="774" y="1344"/>
                  </a:cubicBezTo>
                  <a:cubicBezTo>
                    <a:pt x="701" y="1377"/>
                    <a:pt x="618" y="1393"/>
                    <a:pt x="523" y="1393"/>
                  </a:cubicBezTo>
                  <a:lnTo>
                    <a:pt x="155" y="1394"/>
                  </a:lnTo>
                  <a:lnTo>
                    <a:pt x="152" y="135"/>
                  </a:lnTo>
                  <a:lnTo>
                    <a:pt x="519" y="133"/>
                  </a:lnTo>
                  <a:close/>
                  <a:moveTo>
                    <a:pt x="526" y="0"/>
                  </a:moveTo>
                  <a:cubicBezTo>
                    <a:pt x="524" y="0"/>
                    <a:pt x="521" y="0"/>
                    <a:pt x="519" y="0"/>
                  </a:cubicBezTo>
                  <a:lnTo>
                    <a:pt x="1" y="2"/>
                  </a:lnTo>
                  <a:lnTo>
                    <a:pt x="6" y="1528"/>
                  </a:lnTo>
                  <a:lnTo>
                    <a:pt x="524" y="1527"/>
                  </a:lnTo>
                  <a:cubicBezTo>
                    <a:pt x="636" y="1526"/>
                    <a:pt x="736" y="1508"/>
                    <a:pt x="826" y="1471"/>
                  </a:cubicBezTo>
                  <a:cubicBezTo>
                    <a:pt x="915" y="1433"/>
                    <a:pt x="992" y="1382"/>
                    <a:pt x="1055" y="1315"/>
                  </a:cubicBezTo>
                  <a:cubicBezTo>
                    <a:pt x="1118" y="1248"/>
                    <a:pt x="1167" y="1168"/>
                    <a:pt x="1201" y="1074"/>
                  </a:cubicBezTo>
                  <a:cubicBezTo>
                    <a:pt x="1235" y="980"/>
                    <a:pt x="1253" y="874"/>
                    <a:pt x="1252" y="758"/>
                  </a:cubicBezTo>
                  <a:cubicBezTo>
                    <a:pt x="1252" y="654"/>
                    <a:pt x="1236" y="556"/>
                    <a:pt x="1205" y="463"/>
                  </a:cubicBezTo>
                  <a:cubicBezTo>
                    <a:pt x="1173" y="371"/>
                    <a:pt x="1128" y="290"/>
                    <a:pt x="1067" y="222"/>
                  </a:cubicBezTo>
                  <a:cubicBezTo>
                    <a:pt x="1005" y="153"/>
                    <a:pt x="929" y="99"/>
                    <a:pt x="838" y="59"/>
                  </a:cubicBezTo>
                  <a:cubicBezTo>
                    <a:pt x="749" y="21"/>
                    <a:pt x="645" y="0"/>
                    <a:pt x="526" y="0"/>
                  </a:cubicBez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3"/>
            <p:cNvSpPr/>
            <p:nvPr/>
          </p:nvSpPr>
          <p:spPr>
            <a:xfrm>
              <a:off x="2055075" y="1137300"/>
              <a:ext cx="15050" cy="23950"/>
            </a:xfrm>
            <a:custGeom>
              <a:avLst/>
              <a:gdLst/>
              <a:ahLst/>
              <a:cxnLst/>
              <a:rect l="l" t="t" r="r" b="b"/>
              <a:pathLst>
                <a:path w="602" h="958" extrusionOk="0">
                  <a:moveTo>
                    <a:pt x="301" y="92"/>
                  </a:moveTo>
                  <a:cubicBezTo>
                    <a:pt x="351" y="92"/>
                    <a:pt x="408" y="131"/>
                    <a:pt x="448" y="213"/>
                  </a:cubicBezTo>
                  <a:lnTo>
                    <a:pt x="121" y="640"/>
                  </a:lnTo>
                  <a:cubicBezTo>
                    <a:pt x="107" y="589"/>
                    <a:pt x="99" y="529"/>
                    <a:pt x="99" y="464"/>
                  </a:cubicBezTo>
                  <a:cubicBezTo>
                    <a:pt x="98" y="224"/>
                    <a:pt x="207" y="92"/>
                    <a:pt x="301" y="92"/>
                  </a:cubicBezTo>
                  <a:close/>
                  <a:moveTo>
                    <a:pt x="483" y="314"/>
                  </a:moveTo>
                  <a:cubicBezTo>
                    <a:pt x="495" y="366"/>
                    <a:pt x="503" y="428"/>
                    <a:pt x="503" y="501"/>
                  </a:cubicBezTo>
                  <a:cubicBezTo>
                    <a:pt x="504" y="762"/>
                    <a:pt x="392" y="862"/>
                    <a:pt x="309" y="862"/>
                  </a:cubicBezTo>
                  <a:cubicBezTo>
                    <a:pt x="254" y="862"/>
                    <a:pt x="197" y="817"/>
                    <a:pt x="156" y="735"/>
                  </a:cubicBezTo>
                  <a:lnTo>
                    <a:pt x="483" y="314"/>
                  </a:lnTo>
                  <a:close/>
                  <a:moveTo>
                    <a:pt x="302" y="0"/>
                  </a:moveTo>
                  <a:cubicBezTo>
                    <a:pt x="302" y="0"/>
                    <a:pt x="302" y="0"/>
                    <a:pt x="301" y="0"/>
                  </a:cubicBezTo>
                  <a:cubicBezTo>
                    <a:pt x="153" y="0"/>
                    <a:pt x="0" y="183"/>
                    <a:pt x="1" y="482"/>
                  </a:cubicBezTo>
                  <a:cubicBezTo>
                    <a:pt x="2" y="784"/>
                    <a:pt x="158" y="958"/>
                    <a:pt x="306" y="958"/>
                  </a:cubicBezTo>
                  <a:cubicBezTo>
                    <a:pt x="442" y="957"/>
                    <a:pt x="602" y="809"/>
                    <a:pt x="600" y="488"/>
                  </a:cubicBezTo>
                  <a:cubicBezTo>
                    <a:pt x="599" y="170"/>
                    <a:pt x="446" y="0"/>
                    <a:pt x="302" y="0"/>
                  </a:cubicBez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3"/>
            <p:cNvSpPr/>
            <p:nvPr/>
          </p:nvSpPr>
          <p:spPr>
            <a:xfrm>
              <a:off x="2074475" y="1137125"/>
              <a:ext cx="14025" cy="24025"/>
            </a:xfrm>
            <a:custGeom>
              <a:avLst/>
              <a:gdLst/>
              <a:ahLst/>
              <a:cxnLst/>
              <a:rect l="l" t="t" r="r" b="b"/>
              <a:pathLst>
                <a:path w="561" h="961" extrusionOk="0">
                  <a:moveTo>
                    <a:pt x="293" y="434"/>
                  </a:moveTo>
                  <a:cubicBezTo>
                    <a:pt x="368" y="434"/>
                    <a:pt x="457" y="492"/>
                    <a:pt x="457" y="653"/>
                  </a:cubicBezTo>
                  <a:cubicBezTo>
                    <a:pt x="458" y="799"/>
                    <a:pt x="377" y="867"/>
                    <a:pt x="298" y="868"/>
                  </a:cubicBezTo>
                  <a:cubicBezTo>
                    <a:pt x="184" y="868"/>
                    <a:pt x="98" y="735"/>
                    <a:pt x="110" y="561"/>
                  </a:cubicBezTo>
                  <a:cubicBezTo>
                    <a:pt x="151" y="484"/>
                    <a:pt x="223" y="434"/>
                    <a:pt x="293" y="434"/>
                  </a:cubicBezTo>
                  <a:close/>
                  <a:moveTo>
                    <a:pt x="329" y="0"/>
                  </a:moveTo>
                  <a:cubicBezTo>
                    <a:pt x="218" y="0"/>
                    <a:pt x="96" y="70"/>
                    <a:pt x="40" y="233"/>
                  </a:cubicBezTo>
                  <a:cubicBezTo>
                    <a:pt x="8" y="322"/>
                    <a:pt x="0" y="431"/>
                    <a:pt x="0" y="520"/>
                  </a:cubicBezTo>
                  <a:cubicBezTo>
                    <a:pt x="1" y="631"/>
                    <a:pt x="12" y="748"/>
                    <a:pt x="72" y="837"/>
                  </a:cubicBezTo>
                  <a:cubicBezTo>
                    <a:pt x="126" y="919"/>
                    <a:pt x="209" y="961"/>
                    <a:pt x="291" y="961"/>
                  </a:cubicBezTo>
                  <a:cubicBezTo>
                    <a:pt x="292" y="961"/>
                    <a:pt x="293" y="961"/>
                    <a:pt x="294" y="961"/>
                  </a:cubicBezTo>
                  <a:cubicBezTo>
                    <a:pt x="436" y="961"/>
                    <a:pt x="560" y="840"/>
                    <a:pt x="559" y="647"/>
                  </a:cubicBezTo>
                  <a:cubicBezTo>
                    <a:pt x="558" y="454"/>
                    <a:pt x="435" y="342"/>
                    <a:pt x="303" y="342"/>
                  </a:cubicBezTo>
                  <a:cubicBezTo>
                    <a:pt x="303" y="342"/>
                    <a:pt x="302" y="342"/>
                    <a:pt x="302" y="342"/>
                  </a:cubicBezTo>
                  <a:cubicBezTo>
                    <a:pt x="220" y="342"/>
                    <a:pt x="145" y="385"/>
                    <a:pt x="104" y="455"/>
                  </a:cubicBezTo>
                  <a:cubicBezTo>
                    <a:pt x="109" y="135"/>
                    <a:pt x="262" y="94"/>
                    <a:pt x="330" y="94"/>
                  </a:cubicBezTo>
                  <a:cubicBezTo>
                    <a:pt x="330" y="94"/>
                    <a:pt x="331" y="94"/>
                    <a:pt x="332" y="94"/>
                  </a:cubicBezTo>
                  <a:cubicBezTo>
                    <a:pt x="393" y="94"/>
                    <a:pt x="434" y="126"/>
                    <a:pt x="440" y="132"/>
                  </a:cubicBezTo>
                  <a:cubicBezTo>
                    <a:pt x="448" y="142"/>
                    <a:pt x="448" y="156"/>
                    <a:pt x="462" y="165"/>
                  </a:cubicBezTo>
                  <a:lnTo>
                    <a:pt x="534" y="85"/>
                  </a:lnTo>
                  <a:cubicBezTo>
                    <a:pt x="479" y="32"/>
                    <a:pt x="405" y="0"/>
                    <a:pt x="329" y="0"/>
                  </a:cubicBez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3"/>
            <p:cNvSpPr/>
            <p:nvPr/>
          </p:nvSpPr>
          <p:spPr>
            <a:xfrm>
              <a:off x="2111300" y="1137100"/>
              <a:ext cx="15050" cy="23975"/>
            </a:xfrm>
            <a:custGeom>
              <a:avLst/>
              <a:gdLst/>
              <a:ahLst/>
              <a:cxnLst/>
              <a:rect l="l" t="t" r="r" b="b"/>
              <a:pathLst>
                <a:path w="602" h="959" extrusionOk="0">
                  <a:moveTo>
                    <a:pt x="301" y="92"/>
                  </a:moveTo>
                  <a:cubicBezTo>
                    <a:pt x="352" y="92"/>
                    <a:pt x="408" y="131"/>
                    <a:pt x="449" y="213"/>
                  </a:cubicBezTo>
                  <a:lnTo>
                    <a:pt x="122" y="641"/>
                  </a:lnTo>
                  <a:cubicBezTo>
                    <a:pt x="108" y="590"/>
                    <a:pt x="100" y="530"/>
                    <a:pt x="100" y="464"/>
                  </a:cubicBezTo>
                  <a:cubicBezTo>
                    <a:pt x="99" y="225"/>
                    <a:pt x="208" y="93"/>
                    <a:pt x="301" y="92"/>
                  </a:cubicBezTo>
                  <a:close/>
                  <a:moveTo>
                    <a:pt x="484" y="314"/>
                  </a:moveTo>
                  <a:cubicBezTo>
                    <a:pt x="496" y="366"/>
                    <a:pt x="504" y="429"/>
                    <a:pt x="504" y="501"/>
                  </a:cubicBezTo>
                  <a:cubicBezTo>
                    <a:pt x="505" y="762"/>
                    <a:pt x="392" y="862"/>
                    <a:pt x="310" y="863"/>
                  </a:cubicBezTo>
                  <a:cubicBezTo>
                    <a:pt x="254" y="863"/>
                    <a:pt x="197" y="817"/>
                    <a:pt x="157" y="735"/>
                  </a:cubicBezTo>
                  <a:lnTo>
                    <a:pt x="484" y="314"/>
                  </a:lnTo>
                  <a:close/>
                  <a:moveTo>
                    <a:pt x="302" y="0"/>
                  </a:moveTo>
                  <a:cubicBezTo>
                    <a:pt x="154" y="1"/>
                    <a:pt x="0" y="184"/>
                    <a:pt x="2" y="483"/>
                  </a:cubicBezTo>
                  <a:cubicBezTo>
                    <a:pt x="3" y="784"/>
                    <a:pt x="158" y="958"/>
                    <a:pt x="306" y="958"/>
                  </a:cubicBezTo>
                  <a:cubicBezTo>
                    <a:pt x="306" y="958"/>
                    <a:pt x="306" y="958"/>
                    <a:pt x="307" y="958"/>
                  </a:cubicBezTo>
                  <a:cubicBezTo>
                    <a:pt x="443" y="958"/>
                    <a:pt x="602" y="811"/>
                    <a:pt x="601" y="489"/>
                  </a:cubicBezTo>
                  <a:cubicBezTo>
                    <a:pt x="600" y="170"/>
                    <a:pt x="446" y="0"/>
                    <a:pt x="302" y="0"/>
                  </a:cubicBez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2131600" y="1137150"/>
              <a:ext cx="12050" cy="23475"/>
            </a:xfrm>
            <a:custGeom>
              <a:avLst/>
              <a:gdLst/>
              <a:ahLst/>
              <a:cxnLst/>
              <a:rect l="l" t="t" r="r" b="b"/>
              <a:pathLst>
                <a:path w="482" h="939" extrusionOk="0">
                  <a:moveTo>
                    <a:pt x="240" y="1"/>
                  </a:moveTo>
                  <a:lnTo>
                    <a:pt x="0" y="127"/>
                  </a:lnTo>
                  <a:lnTo>
                    <a:pt x="26" y="186"/>
                  </a:lnTo>
                  <a:lnTo>
                    <a:pt x="211" y="132"/>
                  </a:lnTo>
                  <a:lnTo>
                    <a:pt x="213" y="856"/>
                  </a:lnTo>
                  <a:lnTo>
                    <a:pt x="40" y="857"/>
                  </a:lnTo>
                  <a:lnTo>
                    <a:pt x="40" y="939"/>
                  </a:lnTo>
                  <a:lnTo>
                    <a:pt x="481" y="938"/>
                  </a:lnTo>
                  <a:lnTo>
                    <a:pt x="481" y="855"/>
                  </a:lnTo>
                  <a:lnTo>
                    <a:pt x="313" y="856"/>
                  </a:lnTo>
                  <a:lnTo>
                    <a:pt x="309" y="1"/>
                  </a:ln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2168475" y="1136925"/>
              <a:ext cx="13775" cy="23575"/>
            </a:xfrm>
            <a:custGeom>
              <a:avLst/>
              <a:gdLst/>
              <a:ahLst/>
              <a:cxnLst/>
              <a:rect l="l" t="t" r="r" b="b"/>
              <a:pathLst>
                <a:path w="551" h="943" extrusionOk="0">
                  <a:moveTo>
                    <a:pt x="268" y="0"/>
                  </a:moveTo>
                  <a:cubicBezTo>
                    <a:pt x="268" y="0"/>
                    <a:pt x="267" y="0"/>
                    <a:pt x="266" y="0"/>
                  </a:cubicBezTo>
                  <a:cubicBezTo>
                    <a:pt x="160" y="0"/>
                    <a:pt x="59" y="58"/>
                    <a:pt x="5" y="152"/>
                  </a:cubicBezTo>
                  <a:lnTo>
                    <a:pt x="81" y="213"/>
                  </a:lnTo>
                  <a:cubicBezTo>
                    <a:pt x="90" y="200"/>
                    <a:pt x="87" y="191"/>
                    <a:pt x="94" y="178"/>
                  </a:cubicBezTo>
                  <a:cubicBezTo>
                    <a:pt x="116" y="144"/>
                    <a:pt x="172" y="93"/>
                    <a:pt x="254" y="93"/>
                  </a:cubicBezTo>
                  <a:cubicBezTo>
                    <a:pt x="255" y="93"/>
                    <a:pt x="255" y="93"/>
                    <a:pt x="256" y="93"/>
                  </a:cubicBezTo>
                  <a:cubicBezTo>
                    <a:pt x="355" y="93"/>
                    <a:pt x="434" y="169"/>
                    <a:pt x="434" y="270"/>
                  </a:cubicBezTo>
                  <a:cubicBezTo>
                    <a:pt x="435" y="384"/>
                    <a:pt x="339" y="466"/>
                    <a:pt x="272" y="527"/>
                  </a:cubicBezTo>
                  <a:cubicBezTo>
                    <a:pt x="165" y="624"/>
                    <a:pt x="79" y="721"/>
                    <a:pt x="1" y="876"/>
                  </a:cubicBezTo>
                  <a:lnTo>
                    <a:pt x="1" y="942"/>
                  </a:lnTo>
                  <a:lnTo>
                    <a:pt x="550" y="940"/>
                  </a:lnTo>
                  <a:lnTo>
                    <a:pt x="549" y="835"/>
                  </a:lnTo>
                  <a:cubicBezTo>
                    <a:pt x="548" y="835"/>
                    <a:pt x="546" y="834"/>
                    <a:pt x="545" y="834"/>
                  </a:cubicBezTo>
                  <a:cubicBezTo>
                    <a:pt x="538" y="834"/>
                    <a:pt x="532" y="840"/>
                    <a:pt x="529" y="842"/>
                  </a:cubicBezTo>
                  <a:cubicBezTo>
                    <a:pt x="523" y="847"/>
                    <a:pt x="520" y="848"/>
                    <a:pt x="513" y="848"/>
                  </a:cubicBezTo>
                  <a:lnTo>
                    <a:pt x="121" y="850"/>
                  </a:lnTo>
                  <a:cubicBezTo>
                    <a:pt x="198" y="714"/>
                    <a:pt x="307" y="620"/>
                    <a:pt x="375" y="556"/>
                  </a:cubicBezTo>
                  <a:cubicBezTo>
                    <a:pt x="443" y="493"/>
                    <a:pt x="539" y="396"/>
                    <a:pt x="538" y="261"/>
                  </a:cubicBezTo>
                  <a:cubicBezTo>
                    <a:pt x="538" y="117"/>
                    <a:pt x="419" y="0"/>
                    <a:pt x="268" y="0"/>
                  </a:cubicBez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2186300" y="1136850"/>
              <a:ext cx="15075" cy="23975"/>
            </a:xfrm>
            <a:custGeom>
              <a:avLst/>
              <a:gdLst/>
              <a:ahLst/>
              <a:cxnLst/>
              <a:rect l="l" t="t" r="r" b="b"/>
              <a:pathLst>
                <a:path w="603" h="959" extrusionOk="0">
                  <a:moveTo>
                    <a:pt x="301" y="92"/>
                  </a:moveTo>
                  <a:cubicBezTo>
                    <a:pt x="352" y="92"/>
                    <a:pt x="408" y="132"/>
                    <a:pt x="448" y="214"/>
                  </a:cubicBezTo>
                  <a:lnTo>
                    <a:pt x="121" y="641"/>
                  </a:lnTo>
                  <a:cubicBezTo>
                    <a:pt x="108" y="589"/>
                    <a:pt x="100" y="531"/>
                    <a:pt x="100" y="464"/>
                  </a:cubicBezTo>
                  <a:cubicBezTo>
                    <a:pt x="99" y="225"/>
                    <a:pt x="208" y="92"/>
                    <a:pt x="301" y="92"/>
                  </a:cubicBezTo>
                  <a:close/>
                  <a:moveTo>
                    <a:pt x="484" y="314"/>
                  </a:moveTo>
                  <a:cubicBezTo>
                    <a:pt x="496" y="366"/>
                    <a:pt x="503" y="429"/>
                    <a:pt x="504" y="502"/>
                  </a:cubicBezTo>
                  <a:cubicBezTo>
                    <a:pt x="505" y="763"/>
                    <a:pt x="392" y="862"/>
                    <a:pt x="310" y="862"/>
                  </a:cubicBezTo>
                  <a:cubicBezTo>
                    <a:pt x="310" y="862"/>
                    <a:pt x="309" y="862"/>
                    <a:pt x="309" y="862"/>
                  </a:cubicBezTo>
                  <a:cubicBezTo>
                    <a:pt x="253" y="862"/>
                    <a:pt x="196" y="817"/>
                    <a:pt x="156" y="736"/>
                  </a:cubicBezTo>
                  <a:lnTo>
                    <a:pt x="484" y="314"/>
                  </a:lnTo>
                  <a:close/>
                  <a:moveTo>
                    <a:pt x="303" y="1"/>
                  </a:moveTo>
                  <a:cubicBezTo>
                    <a:pt x="302" y="1"/>
                    <a:pt x="302" y="1"/>
                    <a:pt x="302" y="1"/>
                  </a:cubicBezTo>
                  <a:cubicBezTo>
                    <a:pt x="153" y="1"/>
                    <a:pt x="0" y="184"/>
                    <a:pt x="1" y="483"/>
                  </a:cubicBezTo>
                  <a:cubicBezTo>
                    <a:pt x="2" y="784"/>
                    <a:pt x="159" y="958"/>
                    <a:pt x="306" y="958"/>
                  </a:cubicBezTo>
                  <a:cubicBezTo>
                    <a:pt x="306" y="958"/>
                    <a:pt x="307" y="958"/>
                    <a:pt x="307" y="958"/>
                  </a:cubicBezTo>
                  <a:cubicBezTo>
                    <a:pt x="442" y="958"/>
                    <a:pt x="602" y="810"/>
                    <a:pt x="601" y="489"/>
                  </a:cubicBezTo>
                  <a:cubicBezTo>
                    <a:pt x="600" y="171"/>
                    <a:pt x="447" y="1"/>
                    <a:pt x="303" y="1"/>
                  </a:cubicBez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2206600" y="1136925"/>
              <a:ext cx="12025" cy="23450"/>
            </a:xfrm>
            <a:custGeom>
              <a:avLst/>
              <a:gdLst/>
              <a:ahLst/>
              <a:cxnLst/>
              <a:rect l="l" t="t" r="r" b="b"/>
              <a:pathLst>
                <a:path w="481" h="938" extrusionOk="0">
                  <a:moveTo>
                    <a:pt x="240" y="0"/>
                  </a:moveTo>
                  <a:lnTo>
                    <a:pt x="0" y="127"/>
                  </a:lnTo>
                  <a:lnTo>
                    <a:pt x="25" y="184"/>
                  </a:lnTo>
                  <a:lnTo>
                    <a:pt x="210" y="131"/>
                  </a:lnTo>
                  <a:lnTo>
                    <a:pt x="213" y="855"/>
                  </a:lnTo>
                  <a:lnTo>
                    <a:pt x="39" y="855"/>
                  </a:lnTo>
                  <a:lnTo>
                    <a:pt x="40" y="938"/>
                  </a:lnTo>
                  <a:lnTo>
                    <a:pt x="481" y="936"/>
                  </a:lnTo>
                  <a:lnTo>
                    <a:pt x="481" y="854"/>
                  </a:lnTo>
                  <a:lnTo>
                    <a:pt x="312" y="854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2224475" y="1136650"/>
              <a:ext cx="13900" cy="24025"/>
            </a:xfrm>
            <a:custGeom>
              <a:avLst/>
              <a:gdLst/>
              <a:ahLst/>
              <a:cxnLst/>
              <a:rect l="l" t="t" r="r" b="b"/>
              <a:pathLst>
                <a:path w="556" h="961" extrusionOk="0">
                  <a:moveTo>
                    <a:pt x="267" y="94"/>
                  </a:moveTo>
                  <a:cubicBezTo>
                    <a:pt x="373" y="94"/>
                    <a:pt x="461" y="211"/>
                    <a:pt x="445" y="399"/>
                  </a:cubicBezTo>
                  <a:cubicBezTo>
                    <a:pt x="404" y="469"/>
                    <a:pt x="336" y="513"/>
                    <a:pt x="269" y="514"/>
                  </a:cubicBezTo>
                  <a:cubicBezTo>
                    <a:pt x="185" y="514"/>
                    <a:pt x="104" y="446"/>
                    <a:pt x="104" y="306"/>
                  </a:cubicBezTo>
                  <a:cubicBezTo>
                    <a:pt x="103" y="171"/>
                    <a:pt x="181" y="94"/>
                    <a:pt x="266" y="94"/>
                  </a:cubicBezTo>
                  <a:cubicBezTo>
                    <a:pt x="266" y="94"/>
                    <a:pt x="267" y="94"/>
                    <a:pt x="267" y="94"/>
                  </a:cubicBezTo>
                  <a:close/>
                  <a:moveTo>
                    <a:pt x="268" y="1"/>
                  </a:moveTo>
                  <a:cubicBezTo>
                    <a:pt x="122" y="2"/>
                    <a:pt x="1" y="130"/>
                    <a:pt x="1" y="312"/>
                  </a:cubicBezTo>
                  <a:cubicBezTo>
                    <a:pt x="1" y="491"/>
                    <a:pt x="123" y="606"/>
                    <a:pt x="258" y="606"/>
                  </a:cubicBezTo>
                  <a:cubicBezTo>
                    <a:pt x="336" y="605"/>
                    <a:pt x="407" y="567"/>
                    <a:pt x="451" y="504"/>
                  </a:cubicBezTo>
                  <a:lnTo>
                    <a:pt x="451" y="504"/>
                  </a:lnTo>
                  <a:cubicBezTo>
                    <a:pt x="447" y="650"/>
                    <a:pt x="423" y="712"/>
                    <a:pt x="414" y="736"/>
                  </a:cubicBezTo>
                  <a:cubicBezTo>
                    <a:pt x="374" y="830"/>
                    <a:pt x="297" y="864"/>
                    <a:pt x="229" y="864"/>
                  </a:cubicBezTo>
                  <a:cubicBezTo>
                    <a:pt x="228" y="864"/>
                    <a:pt x="228" y="864"/>
                    <a:pt x="227" y="864"/>
                  </a:cubicBezTo>
                  <a:cubicBezTo>
                    <a:pt x="161" y="864"/>
                    <a:pt x="117" y="831"/>
                    <a:pt x="117" y="831"/>
                  </a:cubicBezTo>
                  <a:cubicBezTo>
                    <a:pt x="104" y="822"/>
                    <a:pt x="108" y="805"/>
                    <a:pt x="92" y="795"/>
                  </a:cubicBezTo>
                  <a:lnTo>
                    <a:pt x="20" y="876"/>
                  </a:lnTo>
                  <a:cubicBezTo>
                    <a:pt x="75" y="930"/>
                    <a:pt x="150" y="960"/>
                    <a:pt x="227" y="960"/>
                  </a:cubicBezTo>
                  <a:cubicBezTo>
                    <a:pt x="341" y="960"/>
                    <a:pt x="460" y="891"/>
                    <a:pt x="516" y="742"/>
                  </a:cubicBezTo>
                  <a:cubicBezTo>
                    <a:pt x="532" y="698"/>
                    <a:pt x="556" y="617"/>
                    <a:pt x="555" y="464"/>
                  </a:cubicBezTo>
                  <a:cubicBezTo>
                    <a:pt x="555" y="347"/>
                    <a:pt x="544" y="267"/>
                    <a:pt x="522" y="203"/>
                  </a:cubicBezTo>
                  <a:cubicBezTo>
                    <a:pt x="473" y="60"/>
                    <a:pt x="366" y="1"/>
                    <a:pt x="268" y="1"/>
                  </a:cubicBez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1948925" y="846925"/>
              <a:ext cx="390600" cy="390275"/>
            </a:xfrm>
            <a:custGeom>
              <a:avLst/>
              <a:gdLst/>
              <a:ahLst/>
              <a:cxnLst/>
              <a:rect l="l" t="t" r="r" b="b"/>
              <a:pathLst>
                <a:path w="15624" h="15611" extrusionOk="0">
                  <a:moveTo>
                    <a:pt x="7812" y="377"/>
                  </a:moveTo>
                  <a:cubicBezTo>
                    <a:pt x="9238" y="377"/>
                    <a:pt x="10603" y="776"/>
                    <a:pt x="11780" y="1523"/>
                  </a:cubicBezTo>
                  <a:cubicBezTo>
                    <a:pt x="12233" y="1810"/>
                    <a:pt x="12658" y="2149"/>
                    <a:pt x="13048" y="2535"/>
                  </a:cubicBezTo>
                  <a:cubicBezTo>
                    <a:pt x="14456" y="3934"/>
                    <a:pt x="15235" y="5797"/>
                    <a:pt x="15241" y="7781"/>
                  </a:cubicBezTo>
                  <a:cubicBezTo>
                    <a:pt x="15248" y="9765"/>
                    <a:pt x="14481" y="11633"/>
                    <a:pt x="13082" y="13041"/>
                  </a:cubicBezTo>
                  <a:cubicBezTo>
                    <a:pt x="11684" y="14448"/>
                    <a:pt x="9821" y="15227"/>
                    <a:pt x="7837" y="15234"/>
                  </a:cubicBezTo>
                  <a:cubicBezTo>
                    <a:pt x="7829" y="15234"/>
                    <a:pt x="7821" y="15234"/>
                    <a:pt x="7813" y="15234"/>
                  </a:cubicBezTo>
                  <a:cubicBezTo>
                    <a:pt x="3728" y="15234"/>
                    <a:pt x="398" y="11918"/>
                    <a:pt x="384" y="7830"/>
                  </a:cubicBezTo>
                  <a:cubicBezTo>
                    <a:pt x="377" y="5846"/>
                    <a:pt x="1144" y="3978"/>
                    <a:pt x="2543" y="2570"/>
                  </a:cubicBezTo>
                  <a:cubicBezTo>
                    <a:pt x="3941" y="1163"/>
                    <a:pt x="5804" y="384"/>
                    <a:pt x="7788" y="377"/>
                  </a:cubicBezTo>
                  <a:cubicBezTo>
                    <a:pt x="7796" y="377"/>
                    <a:pt x="7804" y="377"/>
                    <a:pt x="7812" y="377"/>
                  </a:cubicBezTo>
                  <a:close/>
                  <a:moveTo>
                    <a:pt x="7810" y="1"/>
                  </a:moveTo>
                  <a:cubicBezTo>
                    <a:pt x="7802" y="1"/>
                    <a:pt x="7795" y="1"/>
                    <a:pt x="7787" y="1"/>
                  </a:cubicBezTo>
                  <a:cubicBezTo>
                    <a:pt x="5702" y="8"/>
                    <a:pt x="3745" y="826"/>
                    <a:pt x="2275" y="2305"/>
                  </a:cubicBezTo>
                  <a:cubicBezTo>
                    <a:pt x="806" y="3784"/>
                    <a:pt x="1" y="5747"/>
                    <a:pt x="8" y="7832"/>
                  </a:cubicBezTo>
                  <a:cubicBezTo>
                    <a:pt x="15" y="9916"/>
                    <a:pt x="833" y="11874"/>
                    <a:pt x="2312" y="13342"/>
                  </a:cubicBezTo>
                  <a:cubicBezTo>
                    <a:pt x="2722" y="13750"/>
                    <a:pt x="3169" y="14105"/>
                    <a:pt x="3645" y="14407"/>
                  </a:cubicBezTo>
                  <a:cubicBezTo>
                    <a:pt x="4881" y="15192"/>
                    <a:pt x="6316" y="15611"/>
                    <a:pt x="7815" y="15611"/>
                  </a:cubicBezTo>
                  <a:cubicBezTo>
                    <a:pt x="7823" y="15611"/>
                    <a:pt x="7830" y="15611"/>
                    <a:pt x="7838" y="15611"/>
                  </a:cubicBezTo>
                  <a:cubicBezTo>
                    <a:pt x="9923" y="15604"/>
                    <a:pt x="11880" y="14785"/>
                    <a:pt x="13349" y="13306"/>
                  </a:cubicBezTo>
                  <a:cubicBezTo>
                    <a:pt x="14819" y="11827"/>
                    <a:pt x="15624" y="9864"/>
                    <a:pt x="15617" y="7780"/>
                  </a:cubicBezTo>
                  <a:cubicBezTo>
                    <a:pt x="15610" y="5695"/>
                    <a:pt x="14792" y="3738"/>
                    <a:pt x="13313" y="2269"/>
                  </a:cubicBezTo>
                  <a:cubicBezTo>
                    <a:pt x="11839" y="805"/>
                    <a:pt x="9887" y="1"/>
                    <a:pt x="7810" y="1"/>
                  </a:cubicBez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1964925" y="862900"/>
              <a:ext cx="358800" cy="358325"/>
            </a:xfrm>
            <a:custGeom>
              <a:avLst/>
              <a:gdLst/>
              <a:ahLst/>
              <a:cxnLst/>
              <a:rect l="l" t="t" r="r" b="b"/>
              <a:pathLst>
                <a:path w="14352" h="14333" extrusionOk="0">
                  <a:moveTo>
                    <a:pt x="7172" y="47"/>
                  </a:moveTo>
                  <a:cubicBezTo>
                    <a:pt x="8568" y="47"/>
                    <a:pt x="9873" y="452"/>
                    <a:pt x="10975" y="1150"/>
                  </a:cubicBezTo>
                  <a:cubicBezTo>
                    <a:pt x="12960" y="2409"/>
                    <a:pt x="14284" y="4623"/>
                    <a:pt x="14292" y="7143"/>
                  </a:cubicBezTo>
                  <a:cubicBezTo>
                    <a:pt x="14305" y="11069"/>
                    <a:pt x="11122" y="14273"/>
                    <a:pt x="7196" y="14286"/>
                  </a:cubicBezTo>
                  <a:cubicBezTo>
                    <a:pt x="7189" y="14286"/>
                    <a:pt x="7181" y="14286"/>
                    <a:pt x="7173" y="14286"/>
                  </a:cubicBezTo>
                  <a:cubicBezTo>
                    <a:pt x="5279" y="14286"/>
                    <a:pt x="3498" y="13552"/>
                    <a:pt x="2155" y="12218"/>
                  </a:cubicBezTo>
                  <a:cubicBezTo>
                    <a:pt x="806" y="10877"/>
                    <a:pt x="59" y="9092"/>
                    <a:pt x="53" y="7190"/>
                  </a:cubicBezTo>
                  <a:cubicBezTo>
                    <a:pt x="47" y="5288"/>
                    <a:pt x="782" y="3499"/>
                    <a:pt x="2122" y="2150"/>
                  </a:cubicBezTo>
                  <a:cubicBezTo>
                    <a:pt x="3462" y="800"/>
                    <a:pt x="5248" y="54"/>
                    <a:pt x="7149" y="47"/>
                  </a:cubicBezTo>
                  <a:cubicBezTo>
                    <a:pt x="7157" y="47"/>
                    <a:pt x="7164" y="47"/>
                    <a:pt x="7172" y="47"/>
                  </a:cubicBezTo>
                  <a:close/>
                  <a:moveTo>
                    <a:pt x="7173" y="1"/>
                  </a:moveTo>
                  <a:cubicBezTo>
                    <a:pt x="7165" y="1"/>
                    <a:pt x="7157" y="1"/>
                    <a:pt x="7148" y="1"/>
                  </a:cubicBezTo>
                  <a:cubicBezTo>
                    <a:pt x="5235" y="7"/>
                    <a:pt x="3438" y="759"/>
                    <a:pt x="2089" y="2116"/>
                  </a:cubicBezTo>
                  <a:cubicBezTo>
                    <a:pt x="740" y="3474"/>
                    <a:pt x="0" y="5276"/>
                    <a:pt x="7" y="7190"/>
                  </a:cubicBezTo>
                  <a:cubicBezTo>
                    <a:pt x="13" y="9104"/>
                    <a:pt x="764" y="10902"/>
                    <a:pt x="2122" y="12251"/>
                  </a:cubicBezTo>
                  <a:cubicBezTo>
                    <a:pt x="2498" y="12624"/>
                    <a:pt x="2909" y="12951"/>
                    <a:pt x="3346" y="13228"/>
                  </a:cubicBezTo>
                  <a:cubicBezTo>
                    <a:pt x="4481" y="13948"/>
                    <a:pt x="5798" y="14332"/>
                    <a:pt x="7173" y="14332"/>
                  </a:cubicBezTo>
                  <a:cubicBezTo>
                    <a:pt x="7181" y="14332"/>
                    <a:pt x="7189" y="14332"/>
                    <a:pt x="7196" y="14332"/>
                  </a:cubicBezTo>
                  <a:cubicBezTo>
                    <a:pt x="11147" y="14319"/>
                    <a:pt x="14352" y="11094"/>
                    <a:pt x="14339" y="7143"/>
                  </a:cubicBezTo>
                  <a:cubicBezTo>
                    <a:pt x="14326" y="3200"/>
                    <a:pt x="11113" y="1"/>
                    <a:pt x="7173" y="1"/>
                  </a:cubicBez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3"/>
            <p:cNvSpPr/>
            <p:nvPr/>
          </p:nvSpPr>
          <p:spPr>
            <a:xfrm>
              <a:off x="2061425" y="890950"/>
              <a:ext cx="164825" cy="59975"/>
            </a:xfrm>
            <a:custGeom>
              <a:avLst/>
              <a:gdLst/>
              <a:ahLst/>
              <a:cxnLst/>
              <a:rect l="l" t="t" r="r" b="b"/>
              <a:pathLst>
                <a:path w="6593" h="2399" extrusionOk="0">
                  <a:moveTo>
                    <a:pt x="3736" y="1146"/>
                  </a:moveTo>
                  <a:lnTo>
                    <a:pt x="3736" y="1303"/>
                  </a:lnTo>
                  <a:lnTo>
                    <a:pt x="2849" y="1307"/>
                  </a:lnTo>
                  <a:lnTo>
                    <a:pt x="2848" y="1149"/>
                  </a:lnTo>
                  <a:lnTo>
                    <a:pt x="3736" y="1146"/>
                  </a:lnTo>
                  <a:close/>
                  <a:moveTo>
                    <a:pt x="3288" y="1"/>
                  </a:moveTo>
                  <a:cubicBezTo>
                    <a:pt x="3240" y="1"/>
                    <a:pt x="3199" y="140"/>
                    <a:pt x="3180" y="305"/>
                  </a:cubicBezTo>
                  <a:lnTo>
                    <a:pt x="2838" y="306"/>
                  </a:lnTo>
                  <a:cubicBezTo>
                    <a:pt x="2813" y="306"/>
                    <a:pt x="2792" y="333"/>
                    <a:pt x="2792" y="366"/>
                  </a:cubicBezTo>
                  <a:cubicBezTo>
                    <a:pt x="2792" y="399"/>
                    <a:pt x="2813" y="426"/>
                    <a:pt x="2839" y="426"/>
                  </a:cubicBezTo>
                  <a:lnTo>
                    <a:pt x="3171" y="424"/>
                  </a:lnTo>
                  <a:lnTo>
                    <a:pt x="3171" y="424"/>
                  </a:lnTo>
                  <a:cubicBezTo>
                    <a:pt x="3171" y="448"/>
                    <a:pt x="3170" y="471"/>
                    <a:pt x="3170" y="494"/>
                  </a:cubicBezTo>
                  <a:cubicBezTo>
                    <a:pt x="3170" y="498"/>
                    <a:pt x="3170" y="499"/>
                    <a:pt x="3170" y="502"/>
                  </a:cubicBezTo>
                  <a:cubicBezTo>
                    <a:pt x="2889" y="589"/>
                    <a:pt x="2580" y="957"/>
                    <a:pt x="2486" y="1379"/>
                  </a:cubicBezTo>
                  <a:lnTo>
                    <a:pt x="159" y="1357"/>
                  </a:lnTo>
                  <a:cubicBezTo>
                    <a:pt x="71" y="1357"/>
                    <a:pt x="0" y="1420"/>
                    <a:pt x="0" y="1497"/>
                  </a:cubicBezTo>
                  <a:cubicBezTo>
                    <a:pt x="1" y="1574"/>
                    <a:pt x="72" y="1637"/>
                    <a:pt x="160" y="1637"/>
                  </a:cubicBezTo>
                  <a:lnTo>
                    <a:pt x="1017" y="1687"/>
                  </a:lnTo>
                  <a:lnTo>
                    <a:pt x="1017" y="1728"/>
                  </a:lnTo>
                  <a:cubicBezTo>
                    <a:pt x="960" y="1752"/>
                    <a:pt x="918" y="1809"/>
                    <a:pt x="919" y="1876"/>
                  </a:cubicBezTo>
                  <a:cubicBezTo>
                    <a:pt x="919" y="1964"/>
                    <a:pt x="990" y="2035"/>
                    <a:pt x="1079" y="2035"/>
                  </a:cubicBezTo>
                  <a:cubicBezTo>
                    <a:pt x="1167" y="2034"/>
                    <a:pt x="1237" y="1963"/>
                    <a:pt x="1237" y="1875"/>
                  </a:cubicBezTo>
                  <a:cubicBezTo>
                    <a:pt x="1237" y="1808"/>
                    <a:pt x="1196" y="1751"/>
                    <a:pt x="1137" y="1728"/>
                  </a:cubicBezTo>
                  <a:lnTo>
                    <a:pt x="1137" y="1694"/>
                  </a:lnTo>
                  <a:lnTo>
                    <a:pt x="1595" y="1721"/>
                  </a:lnTo>
                  <a:lnTo>
                    <a:pt x="1595" y="1758"/>
                  </a:lnTo>
                  <a:cubicBezTo>
                    <a:pt x="1528" y="1782"/>
                    <a:pt x="1480" y="1846"/>
                    <a:pt x="1480" y="1922"/>
                  </a:cubicBezTo>
                  <a:cubicBezTo>
                    <a:pt x="1481" y="2019"/>
                    <a:pt x="1560" y="2096"/>
                    <a:pt x="1657" y="2096"/>
                  </a:cubicBezTo>
                  <a:cubicBezTo>
                    <a:pt x="1753" y="2096"/>
                    <a:pt x="1831" y="2017"/>
                    <a:pt x="1831" y="1921"/>
                  </a:cubicBezTo>
                  <a:cubicBezTo>
                    <a:pt x="1830" y="1845"/>
                    <a:pt x="1782" y="1781"/>
                    <a:pt x="1715" y="1757"/>
                  </a:cubicBezTo>
                  <a:lnTo>
                    <a:pt x="1715" y="1728"/>
                  </a:lnTo>
                  <a:lnTo>
                    <a:pt x="2472" y="1772"/>
                  </a:lnTo>
                  <a:cubicBezTo>
                    <a:pt x="2556" y="2152"/>
                    <a:pt x="2971" y="2398"/>
                    <a:pt x="3293" y="2398"/>
                  </a:cubicBezTo>
                  <a:cubicBezTo>
                    <a:pt x="3294" y="2398"/>
                    <a:pt x="3295" y="2398"/>
                    <a:pt x="3296" y="2398"/>
                  </a:cubicBezTo>
                  <a:cubicBezTo>
                    <a:pt x="3620" y="2398"/>
                    <a:pt x="4038" y="2161"/>
                    <a:pt x="4118" y="1767"/>
                  </a:cubicBezTo>
                  <a:lnTo>
                    <a:pt x="4879" y="1717"/>
                  </a:lnTo>
                  <a:lnTo>
                    <a:pt x="4879" y="1746"/>
                  </a:lnTo>
                  <a:cubicBezTo>
                    <a:pt x="4812" y="1771"/>
                    <a:pt x="4764" y="1835"/>
                    <a:pt x="4764" y="1911"/>
                  </a:cubicBezTo>
                  <a:cubicBezTo>
                    <a:pt x="4765" y="2007"/>
                    <a:pt x="4844" y="2086"/>
                    <a:pt x="4940" y="2086"/>
                  </a:cubicBezTo>
                  <a:cubicBezTo>
                    <a:pt x="5037" y="2085"/>
                    <a:pt x="5115" y="2006"/>
                    <a:pt x="5115" y="1909"/>
                  </a:cubicBezTo>
                  <a:cubicBezTo>
                    <a:pt x="5115" y="1833"/>
                    <a:pt x="5066" y="1770"/>
                    <a:pt x="4999" y="1746"/>
                  </a:cubicBezTo>
                  <a:lnTo>
                    <a:pt x="4999" y="1709"/>
                  </a:lnTo>
                  <a:lnTo>
                    <a:pt x="5456" y="1680"/>
                  </a:lnTo>
                  <a:lnTo>
                    <a:pt x="5457" y="1714"/>
                  </a:lnTo>
                  <a:cubicBezTo>
                    <a:pt x="5399" y="1737"/>
                    <a:pt x="5358" y="1794"/>
                    <a:pt x="5358" y="1861"/>
                  </a:cubicBezTo>
                  <a:cubicBezTo>
                    <a:pt x="5358" y="1950"/>
                    <a:pt x="5429" y="2020"/>
                    <a:pt x="5518" y="2020"/>
                  </a:cubicBezTo>
                  <a:cubicBezTo>
                    <a:pt x="5606" y="2019"/>
                    <a:pt x="5676" y="1949"/>
                    <a:pt x="5676" y="1861"/>
                  </a:cubicBezTo>
                  <a:cubicBezTo>
                    <a:pt x="5676" y="1793"/>
                    <a:pt x="5635" y="1737"/>
                    <a:pt x="5576" y="1713"/>
                  </a:cubicBezTo>
                  <a:lnTo>
                    <a:pt x="5576" y="1672"/>
                  </a:lnTo>
                  <a:lnTo>
                    <a:pt x="6433" y="1616"/>
                  </a:lnTo>
                  <a:cubicBezTo>
                    <a:pt x="6521" y="1615"/>
                    <a:pt x="6592" y="1552"/>
                    <a:pt x="6592" y="1475"/>
                  </a:cubicBezTo>
                  <a:cubicBezTo>
                    <a:pt x="6592" y="1398"/>
                    <a:pt x="6520" y="1336"/>
                    <a:pt x="6433" y="1336"/>
                  </a:cubicBezTo>
                  <a:lnTo>
                    <a:pt x="4100" y="1373"/>
                  </a:lnTo>
                  <a:cubicBezTo>
                    <a:pt x="4004" y="952"/>
                    <a:pt x="3692" y="587"/>
                    <a:pt x="3411" y="501"/>
                  </a:cubicBezTo>
                  <a:cubicBezTo>
                    <a:pt x="3411" y="498"/>
                    <a:pt x="3411" y="497"/>
                    <a:pt x="3411" y="494"/>
                  </a:cubicBezTo>
                  <a:cubicBezTo>
                    <a:pt x="3411" y="470"/>
                    <a:pt x="3410" y="447"/>
                    <a:pt x="3409" y="423"/>
                  </a:cubicBezTo>
                  <a:lnTo>
                    <a:pt x="3742" y="422"/>
                  </a:lnTo>
                  <a:cubicBezTo>
                    <a:pt x="3767" y="422"/>
                    <a:pt x="3788" y="395"/>
                    <a:pt x="3788" y="362"/>
                  </a:cubicBezTo>
                  <a:cubicBezTo>
                    <a:pt x="3788" y="330"/>
                    <a:pt x="3767" y="303"/>
                    <a:pt x="3742" y="303"/>
                  </a:cubicBezTo>
                  <a:lnTo>
                    <a:pt x="3398" y="305"/>
                  </a:lnTo>
                  <a:cubicBezTo>
                    <a:pt x="3379" y="140"/>
                    <a:pt x="3337" y="1"/>
                    <a:pt x="3288" y="1"/>
                  </a:cubicBez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dk1"/>
        </a:solid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8" name="Google Shape;188;p4"/>
          <p:cNvGrpSpPr/>
          <p:nvPr/>
        </p:nvGrpSpPr>
        <p:grpSpPr>
          <a:xfrm>
            <a:off x="248999" y="247473"/>
            <a:ext cx="7062002" cy="4833054"/>
            <a:chOff x="397150" y="215150"/>
            <a:chExt cx="7062002" cy="4833054"/>
          </a:xfrm>
        </p:grpSpPr>
        <p:sp>
          <p:nvSpPr>
            <p:cNvPr id="189" name="Google Shape;189;p4"/>
            <p:cNvSpPr/>
            <p:nvPr/>
          </p:nvSpPr>
          <p:spPr>
            <a:xfrm>
              <a:off x="397150" y="229203"/>
              <a:ext cx="7062002" cy="4819001"/>
            </a:xfrm>
            <a:custGeom>
              <a:avLst/>
              <a:gdLst/>
              <a:ahLst/>
              <a:cxnLst/>
              <a:rect l="l" t="t" r="r" b="b"/>
              <a:pathLst>
                <a:path w="72868" h="49724" extrusionOk="0">
                  <a:moveTo>
                    <a:pt x="1511" y="0"/>
                  </a:moveTo>
                  <a:cubicBezTo>
                    <a:pt x="677" y="0"/>
                    <a:pt x="1" y="650"/>
                    <a:pt x="1" y="1451"/>
                  </a:cubicBezTo>
                  <a:lnTo>
                    <a:pt x="0" y="48271"/>
                  </a:lnTo>
                  <a:cubicBezTo>
                    <a:pt x="0" y="49073"/>
                    <a:pt x="676" y="49723"/>
                    <a:pt x="1510" y="49723"/>
                  </a:cubicBezTo>
                  <a:lnTo>
                    <a:pt x="36421" y="49724"/>
                  </a:lnTo>
                  <a:lnTo>
                    <a:pt x="36448" y="49724"/>
                  </a:lnTo>
                  <a:lnTo>
                    <a:pt x="71359" y="49723"/>
                  </a:lnTo>
                  <a:cubicBezTo>
                    <a:pt x="72192" y="49723"/>
                    <a:pt x="72868" y="49073"/>
                    <a:pt x="72868" y="48271"/>
                  </a:cubicBezTo>
                  <a:lnTo>
                    <a:pt x="72867" y="1451"/>
                  </a:lnTo>
                  <a:cubicBezTo>
                    <a:pt x="72867" y="650"/>
                    <a:pt x="72191" y="0"/>
                    <a:pt x="71357" y="0"/>
                  </a:cubicBezTo>
                  <a:lnTo>
                    <a:pt x="36435" y="1"/>
                  </a:lnTo>
                  <a:lnTo>
                    <a:pt x="1511" y="0"/>
                  </a:lnTo>
                  <a:close/>
                </a:path>
              </a:pathLst>
            </a:custGeom>
            <a:solidFill>
              <a:srgbClr val="E38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4"/>
            <p:cNvSpPr/>
            <p:nvPr/>
          </p:nvSpPr>
          <p:spPr>
            <a:xfrm>
              <a:off x="474876" y="229203"/>
              <a:ext cx="6906647" cy="4819001"/>
            </a:xfrm>
            <a:custGeom>
              <a:avLst/>
              <a:gdLst/>
              <a:ahLst/>
              <a:cxnLst/>
              <a:rect l="l" t="t" r="r" b="b"/>
              <a:pathLst>
                <a:path w="71265" h="49724" extrusionOk="0">
                  <a:moveTo>
                    <a:pt x="1478" y="0"/>
                  </a:moveTo>
                  <a:cubicBezTo>
                    <a:pt x="663" y="0"/>
                    <a:pt x="2" y="650"/>
                    <a:pt x="2" y="1451"/>
                  </a:cubicBezTo>
                  <a:lnTo>
                    <a:pt x="1" y="48271"/>
                  </a:lnTo>
                  <a:cubicBezTo>
                    <a:pt x="1" y="49073"/>
                    <a:pt x="661" y="49723"/>
                    <a:pt x="1476" y="49723"/>
                  </a:cubicBezTo>
                  <a:lnTo>
                    <a:pt x="35619" y="49724"/>
                  </a:lnTo>
                  <a:lnTo>
                    <a:pt x="35646" y="49724"/>
                  </a:lnTo>
                  <a:lnTo>
                    <a:pt x="69788" y="49723"/>
                  </a:lnTo>
                  <a:cubicBezTo>
                    <a:pt x="70603" y="49723"/>
                    <a:pt x="71264" y="49073"/>
                    <a:pt x="71264" y="48271"/>
                  </a:cubicBezTo>
                  <a:lnTo>
                    <a:pt x="71262" y="1451"/>
                  </a:lnTo>
                  <a:cubicBezTo>
                    <a:pt x="71262" y="650"/>
                    <a:pt x="70601" y="0"/>
                    <a:pt x="69787" y="0"/>
                  </a:cubicBezTo>
                  <a:lnTo>
                    <a:pt x="35633" y="1"/>
                  </a:lnTo>
                  <a:lnTo>
                    <a:pt x="1478" y="0"/>
                  </a:lnTo>
                  <a:close/>
                </a:path>
              </a:pathLst>
            </a:custGeom>
            <a:solidFill>
              <a:srgbClr val="FFFF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4"/>
            <p:cNvSpPr/>
            <p:nvPr/>
          </p:nvSpPr>
          <p:spPr>
            <a:xfrm>
              <a:off x="442119" y="229203"/>
              <a:ext cx="6903934" cy="4819001"/>
            </a:xfrm>
            <a:custGeom>
              <a:avLst/>
              <a:gdLst/>
              <a:ahLst/>
              <a:cxnLst/>
              <a:rect l="l" t="t" r="r" b="b"/>
              <a:pathLst>
                <a:path w="71237" h="49724" extrusionOk="0">
                  <a:moveTo>
                    <a:pt x="1477" y="0"/>
                  </a:moveTo>
                  <a:cubicBezTo>
                    <a:pt x="663" y="0"/>
                    <a:pt x="2" y="650"/>
                    <a:pt x="2" y="1451"/>
                  </a:cubicBezTo>
                  <a:lnTo>
                    <a:pt x="1" y="48271"/>
                  </a:lnTo>
                  <a:cubicBezTo>
                    <a:pt x="1" y="49073"/>
                    <a:pt x="662" y="49723"/>
                    <a:pt x="1477" y="49723"/>
                  </a:cubicBezTo>
                  <a:lnTo>
                    <a:pt x="35605" y="49724"/>
                  </a:lnTo>
                  <a:lnTo>
                    <a:pt x="35632" y="49724"/>
                  </a:lnTo>
                  <a:lnTo>
                    <a:pt x="69761" y="49723"/>
                  </a:lnTo>
                  <a:cubicBezTo>
                    <a:pt x="70575" y="49723"/>
                    <a:pt x="71236" y="49073"/>
                    <a:pt x="71235" y="48271"/>
                  </a:cubicBezTo>
                  <a:lnTo>
                    <a:pt x="71235" y="1451"/>
                  </a:lnTo>
                  <a:cubicBezTo>
                    <a:pt x="71235" y="650"/>
                    <a:pt x="70574" y="0"/>
                    <a:pt x="69759" y="0"/>
                  </a:cubicBezTo>
                  <a:lnTo>
                    <a:pt x="35619" y="1"/>
                  </a:lnTo>
                  <a:lnTo>
                    <a:pt x="1477" y="0"/>
                  </a:lnTo>
                  <a:close/>
                </a:path>
              </a:pathLst>
            </a:custGeom>
            <a:solidFill>
              <a:srgbClr val="D1CE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4"/>
            <p:cNvSpPr/>
            <p:nvPr/>
          </p:nvSpPr>
          <p:spPr>
            <a:xfrm>
              <a:off x="474586" y="229203"/>
              <a:ext cx="6849177" cy="4819001"/>
            </a:xfrm>
            <a:custGeom>
              <a:avLst/>
              <a:gdLst/>
              <a:ahLst/>
              <a:cxnLst/>
              <a:rect l="l" t="t" r="r" b="b"/>
              <a:pathLst>
                <a:path w="70672" h="49724" extrusionOk="0">
                  <a:moveTo>
                    <a:pt x="1465" y="0"/>
                  </a:moveTo>
                  <a:cubicBezTo>
                    <a:pt x="657" y="0"/>
                    <a:pt x="2" y="650"/>
                    <a:pt x="2" y="1451"/>
                  </a:cubicBezTo>
                  <a:lnTo>
                    <a:pt x="0" y="48271"/>
                  </a:lnTo>
                  <a:cubicBezTo>
                    <a:pt x="0" y="49073"/>
                    <a:pt x="656" y="49723"/>
                    <a:pt x="1465" y="49723"/>
                  </a:cubicBezTo>
                  <a:lnTo>
                    <a:pt x="35323" y="49724"/>
                  </a:lnTo>
                  <a:lnTo>
                    <a:pt x="35350" y="49724"/>
                  </a:lnTo>
                  <a:lnTo>
                    <a:pt x="69207" y="49723"/>
                  </a:lnTo>
                  <a:cubicBezTo>
                    <a:pt x="70016" y="49723"/>
                    <a:pt x="70672" y="49073"/>
                    <a:pt x="70672" y="48271"/>
                  </a:cubicBezTo>
                  <a:lnTo>
                    <a:pt x="70671" y="1451"/>
                  </a:lnTo>
                  <a:cubicBezTo>
                    <a:pt x="70671" y="650"/>
                    <a:pt x="70015" y="0"/>
                    <a:pt x="69207" y="0"/>
                  </a:cubicBezTo>
                  <a:lnTo>
                    <a:pt x="35336" y="1"/>
                  </a:lnTo>
                  <a:lnTo>
                    <a:pt x="1465" y="0"/>
                  </a:lnTo>
                  <a:close/>
                </a:path>
              </a:pathLst>
            </a:custGeom>
            <a:solidFill>
              <a:srgbClr val="FFFF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4"/>
            <p:cNvSpPr/>
            <p:nvPr/>
          </p:nvSpPr>
          <p:spPr>
            <a:xfrm>
              <a:off x="442119" y="229203"/>
              <a:ext cx="6846463" cy="4819001"/>
            </a:xfrm>
            <a:custGeom>
              <a:avLst/>
              <a:gdLst/>
              <a:ahLst/>
              <a:cxnLst/>
              <a:rect l="l" t="t" r="r" b="b"/>
              <a:pathLst>
                <a:path w="70644" h="49724" extrusionOk="0">
                  <a:moveTo>
                    <a:pt x="1465" y="0"/>
                  </a:moveTo>
                  <a:cubicBezTo>
                    <a:pt x="658" y="0"/>
                    <a:pt x="2" y="650"/>
                    <a:pt x="2" y="1451"/>
                  </a:cubicBezTo>
                  <a:lnTo>
                    <a:pt x="1" y="48271"/>
                  </a:lnTo>
                  <a:cubicBezTo>
                    <a:pt x="1" y="49073"/>
                    <a:pt x="656" y="49723"/>
                    <a:pt x="1464" y="49723"/>
                  </a:cubicBezTo>
                  <a:lnTo>
                    <a:pt x="35309" y="49724"/>
                  </a:lnTo>
                  <a:lnTo>
                    <a:pt x="35336" y="49724"/>
                  </a:lnTo>
                  <a:lnTo>
                    <a:pt x="69180" y="49723"/>
                  </a:lnTo>
                  <a:cubicBezTo>
                    <a:pt x="69989" y="49723"/>
                    <a:pt x="70643" y="49073"/>
                    <a:pt x="70643" y="48271"/>
                  </a:cubicBezTo>
                  <a:lnTo>
                    <a:pt x="70643" y="1451"/>
                  </a:lnTo>
                  <a:cubicBezTo>
                    <a:pt x="70643" y="650"/>
                    <a:pt x="69988" y="0"/>
                    <a:pt x="69179" y="0"/>
                  </a:cubicBezTo>
                  <a:lnTo>
                    <a:pt x="35323" y="1"/>
                  </a:lnTo>
                  <a:lnTo>
                    <a:pt x="1465" y="0"/>
                  </a:lnTo>
                  <a:close/>
                </a:path>
              </a:pathLst>
            </a:custGeom>
            <a:solidFill>
              <a:srgbClr val="D1CE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4"/>
            <p:cNvSpPr/>
            <p:nvPr/>
          </p:nvSpPr>
          <p:spPr>
            <a:xfrm>
              <a:off x="478753" y="215150"/>
              <a:ext cx="3396386" cy="4818905"/>
            </a:xfrm>
            <a:custGeom>
              <a:avLst/>
              <a:gdLst/>
              <a:ahLst/>
              <a:cxnLst/>
              <a:rect l="l" t="t" r="r" b="b"/>
              <a:pathLst>
                <a:path w="35045" h="49723" extrusionOk="0">
                  <a:moveTo>
                    <a:pt x="1" y="1451"/>
                  </a:moveTo>
                  <a:lnTo>
                    <a:pt x="0" y="48271"/>
                  </a:lnTo>
                  <a:cubicBezTo>
                    <a:pt x="0" y="49072"/>
                    <a:pt x="650" y="49722"/>
                    <a:pt x="1451" y="49722"/>
                  </a:cubicBezTo>
                  <a:lnTo>
                    <a:pt x="1451" y="49722"/>
                  </a:lnTo>
                  <a:lnTo>
                    <a:pt x="35043" y="49723"/>
                  </a:lnTo>
                  <a:lnTo>
                    <a:pt x="35044" y="1"/>
                  </a:lnTo>
                  <a:lnTo>
                    <a:pt x="1452" y="0"/>
                  </a:lnTo>
                  <a:cubicBezTo>
                    <a:pt x="651" y="0"/>
                    <a:pt x="1" y="650"/>
                    <a:pt x="1" y="1451"/>
                  </a:cubicBezTo>
                </a:path>
              </a:pathLst>
            </a:custGeom>
            <a:gradFill>
              <a:gsLst>
                <a:gs pos="0">
                  <a:srgbClr val="FFFFDB"/>
                </a:gs>
                <a:gs pos="72000">
                  <a:srgbClr val="FFFFDB"/>
                </a:gs>
                <a:gs pos="100000">
                  <a:srgbClr val="F0F0CB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4"/>
            <p:cNvSpPr/>
            <p:nvPr/>
          </p:nvSpPr>
          <p:spPr>
            <a:xfrm>
              <a:off x="3875068" y="215150"/>
              <a:ext cx="3396483" cy="4818905"/>
            </a:xfrm>
            <a:custGeom>
              <a:avLst/>
              <a:gdLst/>
              <a:ahLst/>
              <a:cxnLst/>
              <a:rect l="l" t="t" r="r" b="b"/>
              <a:pathLst>
                <a:path w="35046" h="49723" extrusionOk="0">
                  <a:moveTo>
                    <a:pt x="33592" y="0"/>
                  </a:moveTo>
                  <a:lnTo>
                    <a:pt x="0" y="1"/>
                  </a:lnTo>
                  <a:lnTo>
                    <a:pt x="2" y="49723"/>
                  </a:lnTo>
                  <a:lnTo>
                    <a:pt x="33594" y="49722"/>
                  </a:lnTo>
                  <a:cubicBezTo>
                    <a:pt x="34395" y="49722"/>
                    <a:pt x="35045" y="49072"/>
                    <a:pt x="35045" y="48271"/>
                  </a:cubicBezTo>
                  <a:lnTo>
                    <a:pt x="35043" y="1451"/>
                  </a:lnTo>
                  <a:cubicBezTo>
                    <a:pt x="35043" y="650"/>
                    <a:pt x="34394" y="0"/>
                    <a:pt x="33592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63000">
                  <a:srgbClr val="FFFFDB"/>
                </a:gs>
                <a:gs pos="100000">
                  <a:srgbClr val="D1CEAD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6" name="Google Shape;196;p4"/>
            <p:cNvGrpSpPr/>
            <p:nvPr/>
          </p:nvGrpSpPr>
          <p:grpSpPr>
            <a:xfrm>
              <a:off x="4618170" y="1539740"/>
              <a:ext cx="2146847" cy="2152288"/>
              <a:chOff x="4206326" y="1178115"/>
              <a:chExt cx="2868199" cy="2875468"/>
            </a:xfrm>
          </p:grpSpPr>
          <p:sp>
            <p:nvSpPr>
              <p:cNvPr id="197" name="Google Shape;197;p4"/>
              <p:cNvSpPr/>
              <p:nvPr/>
            </p:nvSpPr>
            <p:spPr>
              <a:xfrm>
                <a:off x="4387268" y="1362645"/>
                <a:ext cx="2506319" cy="2506416"/>
              </a:xfrm>
              <a:custGeom>
                <a:avLst/>
                <a:gdLst/>
                <a:ahLst/>
                <a:cxnLst/>
                <a:rect l="l" t="t" r="r" b="b"/>
                <a:pathLst>
                  <a:path w="25861" h="25862" extrusionOk="0">
                    <a:moveTo>
                      <a:pt x="12929" y="416"/>
                    </a:moveTo>
                    <a:cubicBezTo>
                      <a:pt x="12942" y="416"/>
                      <a:pt x="12954" y="416"/>
                      <a:pt x="12966" y="416"/>
                    </a:cubicBezTo>
                    <a:cubicBezTo>
                      <a:pt x="16310" y="426"/>
                      <a:pt x="19448" y="1737"/>
                      <a:pt x="21805" y="4107"/>
                    </a:cubicBezTo>
                    <a:cubicBezTo>
                      <a:pt x="24153" y="6469"/>
                      <a:pt x="25445" y="9601"/>
                      <a:pt x="25445" y="12930"/>
                    </a:cubicBezTo>
                    <a:lnTo>
                      <a:pt x="25445" y="12968"/>
                    </a:lnTo>
                    <a:cubicBezTo>
                      <a:pt x="25435" y="16310"/>
                      <a:pt x="24124" y="19449"/>
                      <a:pt x="21753" y="21807"/>
                    </a:cubicBezTo>
                    <a:cubicBezTo>
                      <a:pt x="19392" y="24154"/>
                      <a:pt x="16260" y="25446"/>
                      <a:pt x="12931" y="25446"/>
                    </a:cubicBezTo>
                    <a:cubicBezTo>
                      <a:pt x="12918" y="25446"/>
                      <a:pt x="12906" y="25446"/>
                      <a:pt x="12894" y="25446"/>
                    </a:cubicBezTo>
                    <a:cubicBezTo>
                      <a:pt x="6006" y="25426"/>
                      <a:pt x="416" y="19816"/>
                      <a:pt x="416" y="12932"/>
                    </a:cubicBezTo>
                    <a:lnTo>
                      <a:pt x="416" y="12894"/>
                    </a:lnTo>
                    <a:cubicBezTo>
                      <a:pt x="435" y="6006"/>
                      <a:pt x="6046" y="416"/>
                      <a:pt x="12929" y="416"/>
                    </a:cubicBezTo>
                    <a:close/>
                    <a:moveTo>
                      <a:pt x="12929" y="1"/>
                    </a:moveTo>
                    <a:cubicBezTo>
                      <a:pt x="5817" y="1"/>
                      <a:pt x="20" y="5776"/>
                      <a:pt x="0" y="12894"/>
                    </a:cubicBezTo>
                    <a:lnTo>
                      <a:pt x="0" y="12932"/>
                    </a:lnTo>
                    <a:cubicBezTo>
                      <a:pt x="0" y="20044"/>
                      <a:pt x="5776" y="25840"/>
                      <a:pt x="12893" y="25861"/>
                    </a:cubicBezTo>
                    <a:cubicBezTo>
                      <a:pt x="12905" y="25861"/>
                      <a:pt x="12918" y="25861"/>
                      <a:pt x="12930" y="25861"/>
                    </a:cubicBezTo>
                    <a:cubicBezTo>
                      <a:pt x="16369" y="25861"/>
                      <a:pt x="19606" y="24527"/>
                      <a:pt x="22047" y="22101"/>
                    </a:cubicBezTo>
                    <a:cubicBezTo>
                      <a:pt x="24496" y="19666"/>
                      <a:pt x="25850" y="16423"/>
                      <a:pt x="25861" y="12969"/>
                    </a:cubicBezTo>
                    <a:lnTo>
                      <a:pt x="25861" y="12930"/>
                    </a:lnTo>
                    <a:cubicBezTo>
                      <a:pt x="25861" y="9491"/>
                      <a:pt x="24526" y="6254"/>
                      <a:pt x="22100" y="3815"/>
                    </a:cubicBezTo>
                    <a:cubicBezTo>
                      <a:pt x="19665" y="1366"/>
                      <a:pt x="16421" y="11"/>
                      <a:pt x="12968" y="1"/>
                    </a:cubicBezTo>
                    <a:cubicBezTo>
                      <a:pt x="12955" y="1"/>
                      <a:pt x="12942" y="1"/>
                      <a:pt x="12929" y="1"/>
                    </a:cubicBezTo>
                    <a:close/>
                  </a:path>
                </a:pathLst>
              </a:custGeom>
              <a:solidFill>
                <a:srgbClr val="F0F0CB">
                  <a:alpha val="446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198;p4"/>
              <p:cNvSpPr/>
              <p:nvPr/>
            </p:nvSpPr>
            <p:spPr>
              <a:xfrm>
                <a:off x="4206326" y="1178115"/>
                <a:ext cx="2868199" cy="2875468"/>
              </a:xfrm>
              <a:custGeom>
                <a:avLst/>
                <a:gdLst/>
                <a:ahLst/>
                <a:cxnLst/>
                <a:rect l="l" t="t" r="r" b="b"/>
                <a:pathLst>
                  <a:path w="29595" h="29670" extrusionOk="0">
                    <a:moveTo>
                      <a:pt x="14839" y="537"/>
                    </a:moveTo>
                    <a:lnTo>
                      <a:pt x="15848" y="1363"/>
                    </a:lnTo>
                    <a:lnTo>
                      <a:pt x="16971" y="701"/>
                    </a:lnTo>
                    <a:lnTo>
                      <a:pt x="17846" y="1668"/>
                    </a:lnTo>
                    <a:lnTo>
                      <a:pt x="19055" y="1181"/>
                    </a:lnTo>
                    <a:lnTo>
                      <a:pt x="19773" y="2269"/>
                    </a:lnTo>
                    <a:lnTo>
                      <a:pt x="21041" y="1969"/>
                    </a:lnTo>
                    <a:lnTo>
                      <a:pt x="21589" y="3152"/>
                    </a:lnTo>
                    <a:lnTo>
                      <a:pt x="22888" y="3044"/>
                    </a:lnTo>
                    <a:lnTo>
                      <a:pt x="23254" y="4296"/>
                    </a:lnTo>
                    <a:lnTo>
                      <a:pt x="24554" y="4383"/>
                    </a:lnTo>
                    <a:lnTo>
                      <a:pt x="24730" y="5675"/>
                    </a:lnTo>
                    <a:lnTo>
                      <a:pt x="26003" y="5954"/>
                    </a:lnTo>
                    <a:lnTo>
                      <a:pt x="25985" y="7257"/>
                    </a:lnTo>
                    <a:lnTo>
                      <a:pt x="27203" y="7722"/>
                    </a:lnTo>
                    <a:lnTo>
                      <a:pt x="26992" y="9008"/>
                    </a:lnTo>
                    <a:lnTo>
                      <a:pt x="28126" y="9649"/>
                    </a:lnTo>
                    <a:lnTo>
                      <a:pt x="27723" y="10889"/>
                    </a:lnTo>
                    <a:lnTo>
                      <a:pt x="28749" y="11693"/>
                    </a:lnTo>
                    <a:lnTo>
                      <a:pt x="28165" y="12857"/>
                    </a:lnTo>
                    <a:lnTo>
                      <a:pt x="29059" y="13807"/>
                    </a:lnTo>
                    <a:lnTo>
                      <a:pt x="28308" y="14874"/>
                    </a:lnTo>
                    <a:lnTo>
                      <a:pt x="29053" y="15946"/>
                    </a:lnTo>
                    <a:lnTo>
                      <a:pt x="28154" y="16890"/>
                    </a:lnTo>
                    <a:lnTo>
                      <a:pt x="28730" y="18060"/>
                    </a:lnTo>
                    <a:lnTo>
                      <a:pt x="27700" y="18859"/>
                    </a:lnTo>
                    <a:lnTo>
                      <a:pt x="28094" y="20101"/>
                    </a:lnTo>
                    <a:lnTo>
                      <a:pt x="26956" y="20736"/>
                    </a:lnTo>
                    <a:lnTo>
                      <a:pt x="27160" y="22023"/>
                    </a:lnTo>
                    <a:lnTo>
                      <a:pt x="25940" y="22480"/>
                    </a:lnTo>
                    <a:lnTo>
                      <a:pt x="25950" y="23784"/>
                    </a:lnTo>
                    <a:lnTo>
                      <a:pt x="24674" y="24055"/>
                    </a:lnTo>
                    <a:lnTo>
                      <a:pt x="24491" y="25346"/>
                    </a:lnTo>
                    <a:lnTo>
                      <a:pt x="23190" y="25425"/>
                    </a:lnTo>
                    <a:lnTo>
                      <a:pt x="22817" y="26674"/>
                    </a:lnTo>
                    <a:lnTo>
                      <a:pt x="21519" y="26559"/>
                    </a:lnTo>
                    <a:lnTo>
                      <a:pt x="20964" y="27739"/>
                    </a:lnTo>
                    <a:lnTo>
                      <a:pt x="19698" y="27431"/>
                    </a:lnTo>
                    <a:lnTo>
                      <a:pt x="18974" y="28514"/>
                    </a:lnTo>
                    <a:lnTo>
                      <a:pt x="17767" y="28019"/>
                    </a:lnTo>
                    <a:lnTo>
                      <a:pt x="16889" y="28982"/>
                    </a:lnTo>
                    <a:lnTo>
                      <a:pt x="15769" y="28312"/>
                    </a:lnTo>
                    <a:lnTo>
                      <a:pt x="14756" y="29134"/>
                    </a:lnTo>
                    <a:lnTo>
                      <a:pt x="13746" y="28307"/>
                    </a:lnTo>
                    <a:lnTo>
                      <a:pt x="12623" y="28969"/>
                    </a:lnTo>
                    <a:lnTo>
                      <a:pt x="11749" y="28002"/>
                    </a:lnTo>
                    <a:lnTo>
                      <a:pt x="10540" y="28489"/>
                    </a:lnTo>
                    <a:lnTo>
                      <a:pt x="9821" y="27401"/>
                    </a:lnTo>
                    <a:lnTo>
                      <a:pt x="8553" y="27702"/>
                    </a:lnTo>
                    <a:lnTo>
                      <a:pt x="8005" y="26519"/>
                    </a:lnTo>
                    <a:lnTo>
                      <a:pt x="6706" y="26626"/>
                    </a:lnTo>
                    <a:lnTo>
                      <a:pt x="6341" y="25374"/>
                    </a:lnTo>
                    <a:lnTo>
                      <a:pt x="5040" y="25287"/>
                    </a:lnTo>
                    <a:lnTo>
                      <a:pt x="4865" y="23995"/>
                    </a:lnTo>
                    <a:lnTo>
                      <a:pt x="3591" y="23717"/>
                    </a:lnTo>
                    <a:lnTo>
                      <a:pt x="3609" y="22413"/>
                    </a:lnTo>
                    <a:lnTo>
                      <a:pt x="2391" y="21949"/>
                    </a:lnTo>
                    <a:lnTo>
                      <a:pt x="2603" y="20662"/>
                    </a:lnTo>
                    <a:lnTo>
                      <a:pt x="1468" y="20022"/>
                    </a:lnTo>
                    <a:lnTo>
                      <a:pt x="1871" y="18782"/>
                    </a:lnTo>
                    <a:lnTo>
                      <a:pt x="846" y="17978"/>
                    </a:lnTo>
                    <a:lnTo>
                      <a:pt x="1429" y="16813"/>
                    </a:lnTo>
                    <a:lnTo>
                      <a:pt x="535" y="15863"/>
                    </a:lnTo>
                    <a:lnTo>
                      <a:pt x="1286" y="14796"/>
                    </a:lnTo>
                    <a:lnTo>
                      <a:pt x="541" y="13724"/>
                    </a:lnTo>
                    <a:lnTo>
                      <a:pt x="1441" y="12780"/>
                    </a:lnTo>
                    <a:lnTo>
                      <a:pt x="864" y="11611"/>
                    </a:lnTo>
                    <a:lnTo>
                      <a:pt x="1894" y="10812"/>
                    </a:lnTo>
                    <a:lnTo>
                      <a:pt x="1500" y="9569"/>
                    </a:lnTo>
                    <a:lnTo>
                      <a:pt x="2638" y="8934"/>
                    </a:lnTo>
                    <a:lnTo>
                      <a:pt x="2434" y="7647"/>
                    </a:lnTo>
                    <a:lnTo>
                      <a:pt x="3655" y="7190"/>
                    </a:lnTo>
                    <a:lnTo>
                      <a:pt x="3645" y="5886"/>
                    </a:lnTo>
                    <a:lnTo>
                      <a:pt x="4920" y="5615"/>
                    </a:lnTo>
                    <a:lnTo>
                      <a:pt x="5103" y="4324"/>
                    </a:lnTo>
                    <a:lnTo>
                      <a:pt x="6405" y="4245"/>
                    </a:lnTo>
                    <a:lnTo>
                      <a:pt x="6777" y="2996"/>
                    </a:lnTo>
                    <a:lnTo>
                      <a:pt x="8076" y="3111"/>
                    </a:lnTo>
                    <a:lnTo>
                      <a:pt x="8630" y="1931"/>
                    </a:lnTo>
                    <a:lnTo>
                      <a:pt x="9897" y="2239"/>
                    </a:lnTo>
                    <a:lnTo>
                      <a:pt x="10621" y="1157"/>
                    </a:lnTo>
                    <a:lnTo>
                      <a:pt x="11827" y="1651"/>
                    </a:lnTo>
                    <a:lnTo>
                      <a:pt x="12706" y="689"/>
                    </a:lnTo>
                    <a:lnTo>
                      <a:pt x="13826" y="1357"/>
                    </a:lnTo>
                    <a:lnTo>
                      <a:pt x="14839" y="537"/>
                    </a:lnTo>
                    <a:close/>
                    <a:moveTo>
                      <a:pt x="14840" y="1"/>
                    </a:moveTo>
                    <a:lnTo>
                      <a:pt x="13789" y="852"/>
                    </a:lnTo>
                    <a:lnTo>
                      <a:pt x="12628" y="158"/>
                    </a:lnTo>
                    <a:lnTo>
                      <a:pt x="11716" y="1157"/>
                    </a:lnTo>
                    <a:lnTo>
                      <a:pt x="10465" y="643"/>
                    </a:lnTo>
                    <a:lnTo>
                      <a:pt x="9712" y="1767"/>
                    </a:lnTo>
                    <a:lnTo>
                      <a:pt x="8398" y="1447"/>
                    </a:lnTo>
                    <a:lnTo>
                      <a:pt x="7823" y="2671"/>
                    </a:lnTo>
                    <a:lnTo>
                      <a:pt x="6477" y="2552"/>
                    </a:lnTo>
                    <a:lnTo>
                      <a:pt x="6090" y="3848"/>
                    </a:lnTo>
                    <a:lnTo>
                      <a:pt x="4740" y="3930"/>
                    </a:lnTo>
                    <a:lnTo>
                      <a:pt x="4550" y="5269"/>
                    </a:lnTo>
                    <a:lnTo>
                      <a:pt x="3227" y="5550"/>
                    </a:lnTo>
                    <a:lnTo>
                      <a:pt x="3237" y="6903"/>
                    </a:lnTo>
                    <a:lnTo>
                      <a:pt x="1970" y="7378"/>
                    </a:lnTo>
                    <a:lnTo>
                      <a:pt x="2182" y="8714"/>
                    </a:lnTo>
                    <a:lnTo>
                      <a:pt x="1001" y="9372"/>
                    </a:lnTo>
                    <a:lnTo>
                      <a:pt x="1411" y="10661"/>
                    </a:lnTo>
                    <a:lnTo>
                      <a:pt x="341" y="11490"/>
                    </a:lnTo>
                    <a:lnTo>
                      <a:pt x="940" y="12704"/>
                    </a:lnTo>
                    <a:lnTo>
                      <a:pt x="7" y="13683"/>
                    </a:lnTo>
                    <a:lnTo>
                      <a:pt x="778" y="14794"/>
                    </a:lnTo>
                    <a:lnTo>
                      <a:pt x="1" y="15901"/>
                    </a:lnTo>
                    <a:lnTo>
                      <a:pt x="928" y="16886"/>
                    </a:lnTo>
                    <a:lnTo>
                      <a:pt x="322" y="18095"/>
                    </a:lnTo>
                    <a:lnTo>
                      <a:pt x="1386" y="18929"/>
                    </a:lnTo>
                    <a:lnTo>
                      <a:pt x="969" y="20216"/>
                    </a:lnTo>
                    <a:lnTo>
                      <a:pt x="2146" y="20882"/>
                    </a:lnTo>
                    <a:lnTo>
                      <a:pt x="1926" y="22216"/>
                    </a:lnTo>
                    <a:lnTo>
                      <a:pt x="3190" y="22698"/>
                    </a:lnTo>
                    <a:lnTo>
                      <a:pt x="3171" y="24050"/>
                    </a:lnTo>
                    <a:lnTo>
                      <a:pt x="4492" y="24339"/>
                    </a:lnTo>
                    <a:lnTo>
                      <a:pt x="4674" y="25679"/>
                    </a:lnTo>
                    <a:lnTo>
                      <a:pt x="6023" y="25769"/>
                    </a:lnTo>
                    <a:lnTo>
                      <a:pt x="6402" y="27068"/>
                    </a:lnTo>
                    <a:lnTo>
                      <a:pt x="7750" y="26956"/>
                    </a:lnTo>
                    <a:lnTo>
                      <a:pt x="8318" y="28184"/>
                    </a:lnTo>
                    <a:lnTo>
                      <a:pt x="9635" y="27872"/>
                    </a:lnTo>
                    <a:lnTo>
                      <a:pt x="10380" y="29001"/>
                    </a:lnTo>
                    <a:lnTo>
                      <a:pt x="11635" y="28495"/>
                    </a:lnTo>
                    <a:lnTo>
                      <a:pt x="12542" y="29499"/>
                    </a:lnTo>
                    <a:lnTo>
                      <a:pt x="13708" y="28811"/>
                    </a:lnTo>
                    <a:lnTo>
                      <a:pt x="14754" y="29670"/>
                    </a:lnTo>
                    <a:lnTo>
                      <a:pt x="15805" y="28817"/>
                    </a:lnTo>
                    <a:lnTo>
                      <a:pt x="16966" y="29513"/>
                    </a:lnTo>
                    <a:lnTo>
                      <a:pt x="17878" y="28514"/>
                    </a:lnTo>
                    <a:lnTo>
                      <a:pt x="19130" y="29027"/>
                    </a:lnTo>
                    <a:lnTo>
                      <a:pt x="19882" y="27902"/>
                    </a:lnTo>
                    <a:lnTo>
                      <a:pt x="21196" y="28223"/>
                    </a:lnTo>
                    <a:lnTo>
                      <a:pt x="21771" y="26999"/>
                    </a:lnTo>
                    <a:lnTo>
                      <a:pt x="23118" y="27118"/>
                    </a:lnTo>
                    <a:lnTo>
                      <a:pt x="23504" y="25822"/>
                    </a:lnTo>
                    <a:lnTo>
                      <a:pt x="24854" y="25740"/>
                    </a:lnTo>
                    <a:lnTo>
                      <a:pt x="25045" y="24401"/>
                    </a:lnTo>
                    <a:lnTo>
                      <a:pt x="26367" y="24120"/>
                    </a:lnTo>
                    <a:lnTo>
                      <a:pt x="26357" y="22768"/>
                    </a:lnTo>
                    <a:lnTo>
                      <a:pt x="27624" y="22293"/>
                    </a:lnTo>
                    <a:lnTo>
                      <a:pt x="27412" y="20957"/>
                    </a:lnTo>
                    <a:lnTo>
                      <a:pt x="28594" y="20298"/>
                    </a:lnTo>
                    <a:lnTo>
                      <a:pt x="28183" y="19009"/>
                    </a:lnTo>
                    <a:lnTo>
                      <a:pt x="29253" y="18180"/>
                    </a:lnTo>
                    <a:lnTo>
                      <a:pt x="28654" y="16966"/>
                    </a:lnTo>
                    <a:lnTo>
                      <a:pt x="29587" y="15987"/>
                    </a:lnTo>
                    <a:lnTo>
                      <a:pt x="28816" y="14876"/>
                    </a:lnTo>
                    <a:lnTo>
                      <a:pt x="29594" y="13769"/>
                    </a:lnTo>
                    <a:lnTo>
                      <a:pt x="28666" y="12784"/>
                    </a:lnTo>
                    <a:lnTo>
                      <a:pt x="29272" y="11576"/>
                    </a:lnTo>
                    <a:lnTo>
                      <a:pt x="28208" y="10741"/>
                    </a:lnTo>
                    <a:lnTo>
                      <a:pt x="28626" y="9454"/>
                    </a:lnTo>
                    <a:lnTo>
                      <a:pt x="27448" y="8789"/>
                    </a:lnTo>
                    <a:lnTo>
                      <a:pt x="27668" y="7454"/>
                    </a:lnTo>
                    <a:lnTo>
                      <a:pt x="26405" y="6973"/>
                    </a:lnTo>
                    <a:lnTo>
                      <a:pt x="26423" y="5620"/>
                    </a:lnTo>
                    <a:lnTo>
                      <a:pt x="25102" y="5331"/>
                    </a:lnTo>
                    <a:lnTo>
                      <a:pt x="24921" y="3991"/>
                    </a:lnTo>
                    <a:lnTo>
                      <a:pt x="23571" y="3901"/>
                    </a:lnTo>
                    <a:lnTo>
                      <a:pt x="23192" y="2602"/>
                    </a:lnTo>
                    <a:lnTo>
                      <a:pt x="21844" y="2714"/>
                    </a:lnTo>
                    <a:lnTo>
                      <a:pt x="21276" y="1487"/>
                    </a:lnTo>
                    <a:lnTo>
                      <a:pt x="19959" y="1797"/>
                    </a:lnTo>
                    <a:lnTo>
                      <a:pt x="19214" y="669"/>
                    </a:lnTo>
                    <a:lnTo>
                      <a:pt x="17959" y="1175"/>
                    </a:lnTo>
                    <a:lnTo>
                      <a:pt x="17052" y="171"/>
                    </a:lnTo>
                    <a:lnTo>
                      <a:pt x="15886" y="859"/>
                    </a:lnTo>
                    <a:lnTo>
                      <a:pt x="14840" y="1"/>
                    </a:lnTo>
                    <a:close/>
                  </a:path>
                </a:pathLst>
              </a:custGeom>
              <a:solidFill>
                <a:srgbClr val="F0F0CB">
                  <a:alpha val="446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199;p4"/>
              <p:cNvSpPr/>
              <p:nvPr/>
            </p:nvSpPr>
            <p:spPr>
              <a:xfrm>
                <a:off x="4519945" y="1498328"/>
                <a:ext cx="2241741" cy="2236604"/>
              </a:xfrm>
              <a:custGeom>
                <a:avLst/>
                <a:gdLst/>
                <a:ahLst/>
                <a:cxnLst/>
                <a:rect l="l" t="t" r="r" b="b"/>
                <a:pathLst>
                  <a:path w="23131" h="23078" extrusionOk="0">
                    <a:moveTo>
                      <a:pt x="11073" y="844"/>
                    </a:moveTo>
                    <a:lnTo>
                      <a:pt x="11031" y="5504"/>
                    </a:lnTo>
                    <a:cubicBezTo>
                      <a:pt x="9548" y="5512"/>
                      <a:pt x="8220" y="5671"/>
                      <a:pt x="7049" y="5919"/>
                    </a:cubicBezTo>
                    <a:cubicBezTo>
                      <a:pt x="6675" y="4581"/>
                      <a:pt x="6214" y="3455"/>
                      <a:pt x="5770" y="2557"/>
                    </a:cubicBezTo>
                    <a:cubicBezTo>
                      <a:pt x="7312" y="1555"/>
                      <a:pt x="9125" y="937"/>
                      <a:pt x="11073" y="844"/>
                    </a:cubicBezTo>
                    <a:close/>
                    <a:moveTo>
                      <a:pt x="11903" y="839"/>
                    </a:moveTo>
                    <a:cubicBezTo>
                      <a:pt x="13873" y="895"/>
                      <a:pt x="15709" y="1484"/>
                      <a:pt x="17274" y="2467"/>
                    </a:cubicBezTo>
                    <a:cubicBezTo>
                      <a:pt x="16777" y="3401"/>
                      <a:pt x="16254" y="4588"/>
                      <a:pt x="15830" y="6012"/>
                    </a:cubicBezTo>
                    <a:cubicBezTo>
                      <a:pt x="14645" y="5748"/>
                      <a:pt x="13320" y="5562"/>
                      <a:pt x="11863" y="5514"/>
                    </a:cubicBezTo>
                    <a:lnTo>
                      <a:pt x="11903" y="839"/>
                    </a:lnTo>
                    <a:close/>
                    <a:moveTo>
                      <a:pt x="5084" y="3044"/>
                    </a:moveTo>
                    <a:cubicBezTo>
                      <a:pt x="5485" y="3875"/>
                      <a:pt x="5898" y="4902"/>
                      <a:pt x="6238" y="6110"/>
                    </a:cubicBezTo>
                    <a:cubicBezTo>
                      <a:pt x="3924" y="6715"/>
                      <a:pt x="2308" y="7643"/>
                      <a:pt x="1389" y="8285"/>
                    </a:cubicBezTo>
                    <a:cubicBezTo>
                      <a:pt x="2062" y="6180"/>
                      <a:pt x="3370" y="4360"/>
                      <a:pt x="5084" y="3044"/>
                    </a:cubicBezTo>
                    <a:close/>
                    <a:moveTo>
                      <a:pt x="17963" y="2939"/>
                    </a:moveTo>
                    <a:cubicBezTo>
                      <a:pt x="19789" y="4296"/>
                      <a:pt x="21169" y="6219"/>
                      <a:pt x="21843" y="8444"/>
                    </a:cubicBezTo>
                    <a:cubicBezTo>
                      <a:pt x="20886" y="7830"/>
                      <a:pt x="19116" y="6864"/>
                      <a:pt x="16639" y="6208"/>
                    </a:cubicBezTo>
                    <a:cubicBezTo>
                      <a:pt x="17029" y="4905"/>
                      <a:pt x="17506" y="3810"/>
                      <a:pt x="17963" y="2939"/>
                    </a:cubicBezTo>
                    <a:close/>
                    <a:moveTo>
                      <a:pt x="6449" y="6922"/>
                    </a:moveTo>
                    <a:cubicBezTo>
                      <a:pt x="6738" y="8150"/>
                      <a:pt x="6942" y="9541"/>
                      <a:pt x="6982" y="11083"/>
                    </a:cubicBezTo>
                    <a:lnTo>
                      <a:pt x="898" y="11030"/>
                    </a:lnTo>
                    <a:cubicBezTo>
                      <a:pt x="921" y="10544"/>
                      <a:pt x="976" y="10065"/>
                      <a:pt x="1063" y="9597"/>
                    </a:cubicBezTo>
                    <a:cubicBezTo>
                      <a:pt x="1098" y="9564"/>
                      <a:pt x="2919" y="7853"/>
                      <a:pt x="6449" y="6922"/>
                    </a:cubicBezTo>
                    <a:close/>
                    <a:moveTo>
                      <a:pt x="11025" y="6335"/>
                    </a:moveTo>
                    <a:lnTo>
                      <a:pt x="10983" y="11118"/>
                    </a:lnTo>
                    <a:lnTo>
                      <a:pt x="7811" y="11090"/>
                    </a:lnTo>
                    <a:cubicBezTo>
                      <a:pt x="7772" y="9475"/>
                      <a:pt x="7563" y="8016"/>
                      <a:pt x="7259" y="6730"/>
                    </a:cubicBezTo>
                    <a:cubicBezTo>
                      <a:pt x="8368" y="6494"/>
                      <a:pt x="9624" y="6343"/>
                      <a:pt x="11025" y="6335"/>
                    </a:cubicBezTo>
                    <a:close/>
                    <a:moveTo>
                      <a:pt x="11855" y="6346"/>
                    </a:moveTo>
                    <a:cubicBezTo>
                      <a:pt x="13228" y="6393"/>
                      <a:pt x="14483" y="6571"/>
                      <a:pt x="15608" y="6821"/>
                    </a:cubicBezTo>
                    <a:cubicBezTo>
                      <a:pt x="15284" y="8101"/>
                      <a:pt x="15050" y="9547"/>
                      <a:pt x="14983" y="11153"/>
                    </a:cubicBezTo>
                    <a:lnTo>
                      <a:pt x="11813" y="11125"/>
                    </a:lnTo>
                    <a:lnTo>
                      <a:pt x="11855" y="6346"/>
                    </a:lnTo>
                    <a:close/>
                    <a:moveTo>
                      <a:pt x="16414" y="7018"/>
                    </a:moveTo>
                    <a:cubicBezTo>
                      <a:pt x="20000" y="7977"/>
                      <a:pt x="22059" y="9603"/>
                      <a:pt x="22132" y="9663"/>
                    </a:cubicBezTo>
                    <a:cubicBezTo>
                      <a:pt x="22222" y="10170"/>
                      <a:pt x="22277" y="10689"/>
                      <a:pt x="22291" y="11217"/>
                    </a:cubicBezTo>
                    <a:lnTo>
                      <a:pt x="15814" y="11161"/>
                    </a:lnTo>
                    <a:cubicBezTo>
                      <a:pt x="15879" y="9624"/>
                      <a:pt x="16104" y="8241"/>
                      <a:pt x="16414" y="7018"/>
                    </a:cubicBezTo>
                    <a:close/>
                    <a:moveTo>
                      <a:pt x="891" y="11861"/>
                    </a:moveTo>
                    <a:lnTo>
                      <a:pt x="6987" y="11914"/>
                    </a:lnTo>
                    <a:cubicBezTo>
                      <a:pt x="6965" y="13511"/>
                      <a:pt x="6761" y="14918"/>
                      <a:pt x="6460" y="16141"/>
                    </a:cubicBezTo>
                    <a:cubicBezTo>
                      <a:pt x="3031" y="15190"/>
                      <a:pt x="1205" y="13517"/>
                      <a:pt x="1041" y="13360"/>
                    </a:cubicBezTo>
                    <a:cubicBezTo>
                      <a:pt x="957" y="12870"/>
                      <a:pt x="907" y="12370"/>
                      <a:pt x="891" y="11861"/>
                    </a:cubicBezTo>
                    <a:close/>
                    <a:moveTo>
                      <a:pt x="15794" y="11991"/>
                    </a:moveTo>
                    <a:lnTo>
                      <a:pt x="22285" y="12048"/>
                    </a:lnTo>
                    <a:cubicBezTo>
                      <a:pt x="22259" y="12597"/>
                      <a:pt x="22192" y="13137"/>
                      <a:pt x="22086" y="13662"/>
                    </a:cubicBezTo>
                    <a:cubicBezTo>
                      <a:pt x="21891" y="13810"/>
                      <a:pt x="19788" y="15356"/>
                      <a:pt x="16245" y="16220"/>
                    </a:cubicBezTo>
                    <a:cubicBezTo>
                      <a:pt x="15966" y="14992"/>
                      <a:pt x="15787" y="13585"/>
                      <a:pt x="15794" y="11991"/>
                    </a:cubicBezTo>
                    <a:close/>
                    <a:moveTo>
                      <a:pt x="7817" y="11921"/>
                    </a:moveTo>
                    <a:lnTo>
                      <a:pt x="10976" y="11949"/>
                    </a:lnTo>
                    <a:lnTo>
                      <a:pt x="10933" y="16786"/>
                    </a:lnTo>
                    <a:cubicBezTo>
                      <a:pt x="9572" y="16754"/>
                      <a:pt x="8348" y="16589"/>
                      <a:pt x="7265" y="16345"/>
                    </a:cubicBezTo>
                    <a:cubicBezTo>
                      <a:pt x="7582" y="15063"/>
                      <a:pt x="7796" y="13590"/>
                      <a:pt x="7817" y="11921"/>
                    </a:cubicBezTo>
                    <a:close/>
                    <a:moveTo>
                      <a:pt x="11806" y="11956"/>
                    </a:moveTo>
                    <a:lnTo>
                      <a:pt x="14964" y="11984"/>
                    </a:lnTo>
                    <a:cubicBezTo>
                      <a:pt x="14956" y="13644"/>
                      <a:pt x="15141" y="15114"/>
                      <a:pt x="15433" y="16398"/>
                    </a:cubicBezTo>
                    <a:cubicBezTo>
                      <a:pt x="14328" y="16619"/>
                      <a:pt x="13102" y="16767"/>
                      <a:pt x="11764" y="16790"/>
                    </a:cubicBezTo>
                    <a:lnTo>
                      <a:pt x="11806" y="11956"/>
                    </a:lnTo>
                    <a:close/>
                    <a:moveTo>
                      <a:pt x="1355" y="14684"/>
                    </a:moveTo>
                    <a:lnTo>
                      <a:pt x="1355" y="14684"/>
                    </a:lnTo>
                    <a:cubicBezTo>
                      <a:pt x="2278" y="15350"/>
                      <a:pt x="3905" y="16312"/>
                      <a:pt x="6239" y="16953"/>
                    </a:cubicBezTo>
                    <a:cubicBezTo>
                      <a:pt x="5875" y="18164"/>
                      <a:pt x="5423" y="19163"/>
                      <a:pt x="4984" y="19957"/>
                    </a:cubicBezTo>
                    <a:cubicBezTo>
                      <a:pt x="3289" y="18623"/>
                      <a:pt x="2003" y="16792"/>
                      <a:pt x="1355" y="14684"/>
                    </a:cubicBezTo>
                    <a:close/>
                    <a:moveTo>
                      <a:pt x="21765" y="14880"/>
                    </a:moveTo>
                    <a:lnTo>
                      <a:pt x="21765" y="14880"/>
                    </a:lnTo>
                    <a:cubicBezTo>
                      <a:pt x="21040" y="17081"/>
                      <a:pt x="19620" y="18966"/>
                      <a:pt x="17769" y="20278"/>
                    </a:cubicBezTo>
                    <a:cubicBezTo>
                      <a:pt x="17305" y="19439"/>
                      <a:pt x="16824" y="18357"/>
                      <a:pt x="16452" y="17034"/>
                    </a:cubicBezTo>
                    <a:cubicBezTo>
                      <a:pt x="18969" y="16427"/>
                      <a:pt x="20780" y="15486"/>
                      <a:pt x="21765" y="14880"/>
                    </a:cubicBezTo>
                    <a:close/>
                    <a:moveTo>
                      <a:pt x="7045" y="17155"/>
                    </a:moveTo>
                    <a:cubicBezTo>
                      <a:pt x="8189" y="17412"/>
                      <a:pt x="9483" y="17585"/>
                      <a:pt x="10926" y="17617"/>
                    </a:cubicBezTo>
                    <a:lnTo>
                      <a:pt x="10886" y="22223"/>
                    </a:lnTo>
                    <a:cubicBezTo>
                      <a:pt x="8960" y="22097"/>
                      <a:pt x="7176" y="21460"/>
                      <a:pt x="5662" y="20449"/>
                    </a:cubicBezTo>
                    <a:cubicBezTo>
                      <a:pt x="6145" y="19590"/>
                      <a:pt x="6646" y="18493"/>
                      <a:pt x="7045" y="17155"/>
                    </a:cubicBezTo>
                    <a:close/>
                    <a:moveTo>
                      <a:pt x="15639" y="17212"/>
                    </a:moveTo>
                    <a:cubicBezTo>
                      <a:pt x="16041" y="18656"/>
                      <a:pt x="16567" y="19832"/>
                      <a:pt x="17072" y="20736"/>
                    </a:cubicBezTo>
                    <a:cubicBezTo>
                      <a:pt x="15500" y="21675"/>
                      <a:pt x="13669" y="22221"/>
                      <a:pt x="11716" y="22244"/>
                    </a:cubicBezTo>
                    <a:lnTo>
                      <a:pt x="11756" y="17620"/>
                    </a:lnTo>
                    <a:cubicBezTo>
                      <a:pt x="13177" y="17599"/>
                      <a:pt x="14473" y="17444"/>
                      <a:pt x="15639" y="17212"/>
                    </a:cubicBezTo>
                    <a:close/>
                    <a:moveTo>
                      <a:pt x="11590" y="0"/>
                    </a:moveTo>
                    <a:cubicBezTo>
                      <a:pt x="5274" y="0"/>
                      <a:pt x="108" y="5110"/>
                      <a:pt x="53" y="11439"/>
                    </a:cubicBezTo>
                    <a:cubicBezTo>
                      <a:pt x="0" y="17798"/>
                      <a:pt x="5128" y="23022"/>
                      <a:pt x="11491" y="23077"/>
                    </a:cubicBezTo>
                    <a:cubicBezTo>
                      <a:pt x="11526" y="23078"/>
                      <a:pt x="11560" y="23078"/>
                      <a:pt x="11595" y="23078"/>
                    </a:cubicBezTo>
                    <a:cubicBezTo>
                      <a:pt x="14638" y="23078"/>
                      <a:pt x="17506" y="21906"/>
                      <a:pt x="19680" y="19769"/>
                    </a:cubicBezTo>
                    <a:cubicBezTo>
                      <a:pt x="21878" y="17609"/>
                      <a:pt x="23103" y="14722"/>
                      <a:pt x="23130" y="11639"/>
                    </a:cubicBezTo>
                    <a:cubicBezTo>
                      <a:pt x="23130" y="11605"/>
                      <a:pt x="23130" y="11572"/>
                      <a:pt x="23130" y="11537"/>
                    </a:cubicBezTo>
                    <a:cubicBezTo>
                      <a:pt x="23130" y="5222"/>
                      <a:pt x="18021" y="55"/>
                      <a:pt x="11692" y="0"/>
                    </a:cubicBezTo>
                    <a:cubicBezTo>
                      <a:pt x="11658" y="0"/>
                      <a:pt x="11624" y="0"/>
                      <a:pt x="11590" y="0"/>
                    </a:cubicBezTo>
                    <a:close/>
                  </a:path>
                </a:pathLst>
              </a:custGeom>
              <a:solidFill>
                <a:srgbClr val="F0F0CB">
                  <a:alpha val="446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0" name="Google Shape;200;p4"/>
            <p:cNvGrpSpPr/>
            <p:nvPr/>
          </p:nvGrpSpPr>
          <p:grpSpPr>
            <a:xfrm>
              <a:off x="1103520" y="1539740"/>
              <a:ext cx="2146847" cy="2152288"/>
              <a:chOff x="4206326" y="1178115"/>
              <a:chExt cx="2868199" cy="2875468"/>
            </a:xfrm>
          </p:grpSpPr>
          <p:sp>
            <p:nvSpPr>
              <p:cNvPr id="201" name="Google Shape;201;p4"/>
              <p:cNvSpPr/>
              <p:nvPr/>
            </p:nvSpPr>
            <p:spPr>
              <a:xfrm>
                <a:off x="4387268" y="1362645"/>
                <a:ext cx="2506319" cy="2506416"/>
              </a:xfrm>
              <a:custGeom>
                <a:avLst/>
                <a:gdLst/>
                <a:ahLst/>
                <a:cxnLst/>
                <a:rect l="l" t="t" r="r" b="b"/>
                <a:pathLst>
                  <a:path w="25861" h="25862" extrusionOk="0">
                    <a:moveTo>
                      <a:pt x="12929" y="416"/>
                    </a:moveTo>
                    <a:cubicBezTo>
                      <a:pt x="12942" y="416"/>
                      <a:pt x="12954" y="416"/>
                      <a:pt x="12966" y="416"/>
                    </a:cubicBezTo>
                    <a:cubicBezTo>
                      <a:pt x="16310" y="426"/>
                      <a:pt x="19448" y="1737"/>
                      <a:pt x="21805" y="4107"/>
                    </a:cubicBezTo>
                    <a:cubicBezTo>
                      <a:pt x="24153" y="6469"/>
                      <a:pt x="25445" y="9601"/>
                      <a:pt x="25445" y="12930"/>
                    </a:cubicBezTo>
                    <a:lnTo>
                      <a:pt x="25445" y="12968"/>
                    </a:lnTo>
                    <a:cubicBezTo>
                      <a:pt x="25435" y="16310"/>
                      <a:pt x="24124" y="19449"/>
                      <a:pt x="21753" y="21807"/>
                    </a:cubicBezTo>
                    <a:cubicBezTo>
                      <a:pt x="19392" y="24154"/>
                      <a:pt x="16260" y="25446"/>
                      <a:pt x="12931" y="25446"/>
                    </a:cubicBezTo>
                    <a:cubicBezTo>
                      <a:pt x="12918" y="25446"/>
                      <a:pt x="12906" y="25446"/>
                      <a:pt x="12894" y="25446"/>
                    </a:cubicBezTo>
                    <a:cubicBezTo>
                      <a:pt x="6006" y="25426"/>
                      <a:pt x="416" y="19816"/>
                      <a:pt x="416" y="12932"/>
                    </a:cubicBezTo>
                    <a:lnTo>
                      <a:pt x="416" y="12894"/>
                    </a:lnTo>
                    <a:cubicBezTo>
                      <a:pt x="435" y="6006"/>
                      <a:pt x="6046" y="416"/>
                      <a:pt x="12929" y="416"/>
                    </a:cubicBezTo>
                    <a:close/>
                    <a:moveTo>
                      <a:pt x="12929" y="1"/>
                    </a:moveTo>
                    <a:cubicBezTo>
                      <a:pt x="5817" y="1"/>
                      <a:pt x="20" y="5776"/>
                      <a:pt x="0" y="12894"/>
                    </a:cubicBezTo>
                    <a:lnTo>
                      <a:pt x="0" y="12932"/>
                    </a:lnTo>
                    <a:cubicBezTo>
                      <a:pt x="0" y="20044"/>
                      <a:pt x="5776" y="25840"/>
                      <a:pt x="12893" y="25861"/>
                    </a:cubicBezTo>
                    <a:cubicBezTo>
                      <a:pt x="12905" y="25861"/>
                      <a:pt x="12918" y="25861"/>
                      <a:pt x="12930" y="25861"/>
                    </a:cubicBezTo>
                    <a:cubicBezTo>
                      <a:pt x="16369" y="25861"/>
                      <a:pt x="19606" y="24527"/>
                      <a:pt x="22047" y="22101"/>
                    </a:cubicBezTo>
                    <a:cubicBezTo>
                      <a:pt x="24496" y="19666"/>
                      <a:pt x="25850" y="16423"/>
                      <a:pt x="25861" y="12969"/>
                    </a:cubicBezTo>
                    <a:lnTo>
                      <a:pt x="25861" y="12930"/>
                    </a:lnTo>
                    <a:cubicBezTo>
                      <a:pt x="25861" y="9491"/>
                      <a:pt x="24526" y="6254"/>
                      <a:pt x="22100" y="3815"/>
                    </a:cubicBezTo>
                    <a:cubicBezTo>
                      <a:pt x="19665" y="1366"/>
                      <a:pt x="16421" y="11"/>
                      <a:pt x="12968" y="1"/>
                    </a:cubicBezTo>
                    <a:cubicBezTo>
                      <a:pt x="12955" y="1"/>
                      <a:pt x="12942" y="1"/>
                      <a:pt x="12929" y="1"/>
                    </a:cubicBezTo>
                    <a:close/>
                  </a:path>
                </a:pathLst>
              </a:custGeom>
              <a:solidFill>
                <a:srgbClr val="F0F0CB">
                  <a:alpha val="446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202;p4"/>
              <p:cNvSpPr/>
              <p:nvPr/>
            </p:nvSpPr>
            <p:spPr>
              <a:xfrm>
                <a:off x="4206326" y="1178115"/>
                <a:ext cx="2868199" cy="2875468"/>
              </a:xfrm>
              <a:custGeom>
                <a:avLst/>
                <a:gdLst/>
                <a:ahLst/>
                <a:cxnLst/>
                <a:rect l="l" t="t" r="r" b="b"/>
                <a:pathLst>
                  <a:path w="29595" h="29670" extrusionOk="0">
                    <a:moveTo>
                      <a:pt x="14839" y="537"/>
                    </a:moveTo>
                    <a:lnTo>
                      <a:pt x="15848" y="1363"/>
                    </a:lnTo>
                    <a:lnTo>
                      <a:pt x="16971" y="701"/>
                    </a:lnTo>
                    <a:lnTo>
                      <a:pt x="17846" y="1668"/>
                    </a:lnTo>
                    <a:lnTo>
                      <a:pt x="19055" y="1181"/>
                    </a:lnTo>
                    <a:lnTo>
                      <a:pt x="19773" y="2269"/>
                    </a:lnTo>
                    <a:lnTo>
                      <a:pt x="21041" y="1969"/>
                    </a:lnTo>
                    <a:lnTo>
                      <a:pt x="21589" y="3152"/>
                    </a:lnTo>
                    <a:lnTo>
                      <a:pt x="22888" y="3044"/>
                    </a:lnTo>
                    <a:lnTo>
                      <a:pt x="23254" y="4296"/>
                    </a:lnTo>
                    <a:lnTo>
                      <a:pt x="24554" y="4383"/>
                    </a:lnTo>
                    <a:lnTo>
                      <a:pt x="24730" y="5675"/>
                    </a:lnTo>
                    <a:lnTo>
                      <a:pt x="26003" y="5954"/>
                    </a:lnTo>
                    <a:lnTo>
                      <a:pt x="25985" y="7257"/>
                    </a:lnTo>
                    <a:lnTo>
                      <a:pt x="27203" y="7722"/>
                    </a:lnTo>
                    <a:lnTo>
                      <a:pt x="26992" y="9008"/>
                    </a:lnTo>
                    <a:lnTo>
                      <a:pt x="28126" y="9649"/>
                    </a:lnTo>
                    <a:lnTo>
                      <a:pt x="27723" y="10889"/>
                    </a:lnTo>
                    <a:lnTo>
                      <a:pt x="28749" y="11693"/>
                    </a:lnTo>
                    <a:lnTo>
                      <a:pt x="28165" y="12857"/>
                    </a:lnTo>
                    <a:lnTo>
                      <a:pt x="29059" y="13807"/>
                    </a:lnTo>
                    <a:lnTo>
                      <a:pt x="28308" y="14874"/>
                    </a:lnTo>
                    <a:lnTo>
                      <a:pt x="29053" y="15946"/>
                    </a:lnTo>
                    <a:lnTo>
                      <a:pt x="28154" y="16890"/>
                    </a:lnTo>
                    <a:lnTo>
                      <a:pt x="28730" y="18060"/>
                    </a:lnTo>
                    <a:lnTo>
                      <a:pt x="27700" y="18859"/>
                    </a:lnTo>
                    <a:lnTo>
                      <a:pt x="28094" y="20101"/>
                    </a:lnTo>
                    <a:lnTo>
                      <a:pt x="26956" y="20736"/>
                    </a:lnTo>
                    <a:lnTo>
                      <a:pt x="27160" y="22023"/>
                    </a:lnTo>
                    <a:lnTo>
                      <a:pt x="25940" y="22480"/>
                    </a:lnTo>
                    <a:lnTo>
                      <a:pt x="25950" y="23784"/>
                    </a:lnTo>
                    <a:lnTo>
                      <a:pt x="24674" y="24055"/>
                    </a:lnTo>
                    <a:lnTo>
                      <a:pt x="24491" y="25346"/>
                    </a:lnTo>
                    <a:lnTo>
                      <a:pt x="23190" y="25425"/>
                    </a:lnTo>
                    <a:lnTo>
                      <a:pt x="22817" y="26674"/>
                    </a:lnTo>
                    <a:lnTo>
                      <a:pt x="21519" y="26559"/>
                    </a:lnTo>
                    <a:lnTo>
                      <a:pt x="20964" y="27739"/>
                    </a:lnTo>
                    <a:lnTo>
                      <a:pt x="19698" y="27431"/>
                    </a:lnTo>
                    <a:lnTo>
                      <a:pt x="18974" y="28514"/>
                    </a:lnTo>
                    <a:lnTo>
                      <a:pt x="17767" y="28019"/>
                    </a:lnTo>
                    <a:lnTo>
                      <a:pt x="16889" y="28982"/>
                    </a:lnTo>
                    <a:lnTo>
                      <a:pt x="15769" y="28312"/>
                    </a:lnTo>
                    <a:lnTo>
                      <a:pt x="14756" y="29134"/>
                    </a:lnTo>
                    <a:lnTo>
                      <a:pt x="13746" y="28307"/>
                    </a:lnTo>
                    <a:lnTo>
                      <a:pt x="12623" y="28969"/>
                    </a:lnTo>
                    <a:lnTo>
                      <a:pt x="11749" y="28002"/>
                    </a:lnTo>
                    <a:lnTo>
                      <a:pt x="10540" y="28489"/>
                    </a:lnTo>
                    <a:lnTo>
                      <a:pt x="9821" y="27401"/>
                    </a:lnTo>
                    <a:lnTo>
                      <a:pt x="8553" y="27702"/>
                    </a:lnTo>
                    <a:lnTo>
                      <a:pt x="8005" y="26519"/>
                    </a:lnTo>
                    <a:lnTo>
                      <a:pt x="6706" y="26626"/>
                    </a:lnTo>
                    <a:lnTo>
                      <a:pt x="6341" y="25374"/>
                    </a:lnTo>
                    <a:lnTo>
                      <a:pt x="5040" y="25287"/>
                    </a:lnTo>
                    <a:lnTo>
                      <a:pt x="4865" y="23995"/>
                    </a:lnTo>
                    <a:lnTo>
                      <a:pt x="3591" y="23717"/>
                    </a:lnTo>
                    <a:lnTo>
                      <a:pt x="3609" y="22413"/>
                    </a:lnTo>
                    <a:lnTo>
                      <a:pt x="2391" y="21949"/>
                    </a:lnTo>
                    <a:lnTo>
                      <a:pt x="2603" y="20662"/>
                    </a:lnTo>
                    <a:lnTo>
                      <a:pt x="1468" y="20022"/>
                    </a:lnTo>
                    <a:lnTo>
                      <a:pt x="1871" y="18782"/>
                    </a:lnTo>
                    <a:lnTo>
                      <a:pt x="846" y="17978"/>
                    </a:lnTo>
                    <a:lnTo>
                      <a:pt x="1429" y="16813"/>
                    </a:lnTo>
                    <a:lnTo>
                      <a:pt x="535" y="15863"/>
                    </a:lnTo>
                    <a:lnTo>
                      <a:pt x="1286" y="14796"/>
                    </a:lnTo>
                    <a:lnTo>
                      <a:pt x="541" y="13724"/>
                    </a:lnTo>
                    <a:lnTo>
                      <a:pt x="1441" y="12780"/>
                    </a:lnTo>
                    <a:lnTo>
                      <a:pt x="864" y="11611"/>
                    </a:lnTo>
                    <a:lnTo>
                      <a:pt x="1894" y="10812"/>
                    </a:lnTo>
                    <a:lnTo>
                      <a:pt x="1500" y="9569"/>
                    </a:lnTo>
                    <a:lnTo>
                      <a:pt x="2638" y="8934"/>
                    </a:lnTo>
                    <a:lnTo>
                      <a:pt x="2434" y="7647"/>
                    </a:lnTo>
                    <a:lnTo>
                      <a:pt x="3655" y="7190"/>
                    </a:lnTo>
                    <a:lnTo>
                      <a:pt x="3645" y="5886"/>
                    </a:lnTo>
                    <a:lnTo>
                      <a:pt x="4920" y="5615"/>
                    </a:lnTo>
                    <a:lnTo>
                      <a:pt x="5103" y="4324"/>
                    </a:lnTo>
                    <a:lnTo>
                      <a:pt x="6405" y="4245"/>
                    </a:lnTo>
                    <a:lnTo>
                      <a:pt x="6777" y="2996"/>
                    </a:lnTo>
                    <a:lnTo>
                      <a:pt x="8076" y="3111"/>
                    </a:lnTo>
                    <a:lnTo>
                      <a:pt x="8630" y="1931"/>
                    </a:lnTo>
                    <a:lnTo>
                      <a:pt x="9897" y="2239"/>
                    </a:lnTo>
                    <a:lnTo>
                      <a:pt x="10621" y="1157"/>
                    </a:lnTo>
                    <a:lnTo>
                      <a:pt x="11827" y="1651"/>
                    </a:lnTo>
                    <a:lnTo>
                      <a:pt x="12706" y="689"/>
                    </a:lnTo>
                    <a:lnTo>
                      <a:pt x="13826" y="1357"/>
                    </a:lnTo>
                    <a:lnTo>
                      <a:pt x="14839" y="537"/>
                    </a:lnTo>
                    <a:close/>
                    <a:moveTo>
                      <a:pt x="14840" y="1"/>
                    </a:moveTo>
                    <a:lnTo>
                      <a:pt x="13789" y="852"/>
                    </a:lnTo>
                    <a:lnTo>
                      <a:pt x="12628" y="158"/>
                    </a:lnTo>
                    <a:lnTo>
                      <a:pt x="11716" y="1157"/>
                    </a:lnTo>
                    <a:lnTo>
                      <a:pt x="10465" y="643"/>
                    </a:lnTo>
                    <a:lnTo>
                      <a:pt x="9712" y="1767"/>
                    </a:lnTo>
                    <a:lnTo>
                      <a:pt x="8398" y="1447"/>
                    </a:lnTo>
                    <a:lnTo>
                      <a:pt x="7823" y="2671"/>
                    </a:lnTo>
                    <a:lnTo>
                      <a:pt x="6477" y="2552"/>
                    </a:lnTo>
                    <a:lnTo>
                      <a:pt x="6090" y="3848"/>
                    </a:lnTo>
                    <a:lnTo>
                      <a:pt x="4740" y="3930"/>
                    </a:lnTo>
                    <a:lnTo>
                      <a:pt x="4550" y="5269"/>
                    </a:lnTo>
                    <a:lnTo>
                      <a:pt x="3227" y="5550"/>
                    </a:lnTo>
                    <a:lnTo>
                      <a:pt x="3237" y="6903"/>
                    </a:lnTo>
                    <a:lnTo>
                      <a:pt x="1970" y="7378"/>
                    </a:lnTo>
                    <a:lnTo>
                      <a:pt x="2182" y="8714"/>
                    </a:lnTo>
                    <a:lnTo>
                      <a:pt x="1001" y="9372"/>
                    </a:lnTo>
                    <a:lnTo>
                      <a:pt x="1411" y="10661"/>
                    </a:lnTo>
                    <a:lnTo>
                      <a:pt x="341" y="11490"/>
                    </a:lnTo>
                    <a:lnTo>
                      <a:pt x="940" y="12704"/>
                    </a:lnTo>
                    <a:lnTo>
                      <a:pt x="7" y="13683"/>
                    </a:lnTo>
                    <a:lnTo>
                      <a:pt x="778" y="14794"/>
                    </a:lnTo>
                    <a:lnTo>
                      <a:pt x="1" y="15901"/>
                    </a:lnTo>
                    <a:lnTo>
                      <a:pt x="928" y="16886"/>
                    </a:lnTo>
                    <a:lnTo>
                      <a:pt x="322" y="18095"/>
                    </a:lnTo>
                    <a:lnTo>
                      <a:pt x="1386" y="18929"/>
                    </a:lnTo>
                    <a:lnTo>
                      <a:pt x="969" y="20216"/>
                    </a:lnTo>
                    <a:lnTo>
                      <a:pt x="2146" y="20882"/>
                    </a:lnTo>
                    <a:lnTo>
                      <a:pt x="1926" y="22216"/>
                    </a:lnTo>
                    <a:lnTo>
                      <a:pt x="3190" y="22698"/>
                    </a:lnTo>
                    <a:lnTo>
                      <a:pt x="3171" y="24050"/>
                    </a:lnTo>
                    <a:lnTo>
                      <a:pt x="4492" y="24339"/>
                    </a:lnTo>
                    <a:lnTo>
                      <a:pt x="4674" y="25679"/>
                    </a:lnTo>
                    <a:lnTo>
                      <a:pt x="6023" y="25769"/>
                    </a:lnTo>
                    <a:lnTo>
                      <a:pt x="6402" y="27068"/>
                    </a:lnTo>
                    <a:lnTo>
                      <a:pt x="7750" y="26956"/>
                    </a:lnTo>
                    <a:lnTo>
                      <a:pt x="8318" y="28184"/>
                    </a:lnTo>
                    <a:lnTo>
                      <a:pt x="9635" y="27872"/>
                    </a:lnTo>
                    <a:lnTo>
                      <a:pt x="10380" y="29001"/>
                    </a:lnTo>
                    <a:lnTo>
                      <a:pt x="11635" y="28495"/>
                    </a:lnTo>
                    <a:lnTo>
                      <a:pt x="12542" y="29499"/>
                    </a:lnTo>
                    <a:lnTo>
                      <a:pt x="13708" y="28811"/>
                    </a:lnTo>
                    <a:lnTo>
                      <a:pt x="14754" y="29670"/>
                    </a:lnTo>
                    <a:lnTo>
                      <a:pt x="15805" y="28817"/>
                    </a:lnTo>
                    <a:lnTo>
                      <a:pt x="16966" y="29513"/>
                    </a:lnTo>
                    <a:lnTo>
                      <a:pt x="17878" y="28514"/>
                    </a:lnTo>
                    <a:lnTo>
                      <a:pt x="19130" y="29027"/>
                    </a:lnTo>
                    <a:lnTo>
                      <a:pt x="19882" y="27902"/>
                    </a:lnTo>
                    <a:lnTo>
                      <a:pt x="21196" y="28223"/>
                    </a:lnTo>
                    <a:lnTo>
                      <a:pt x="21771" y="26999"/>
                    </a:lnTo>
                    <a:lnTo>
                      <a:pt x="23118" y="27118"/>
                    </a:lnTo>
                    <a:lnTo>
                      <a:pt x="23504" y="25822"/>
                    </a:lnTo>
                    <a:lnTo>
                      <a:pt x="24854" y="25740"/>
                    </a:lnTo>
                    <a:lnTo>
                      <a:pt x="25045" y="24401"/>
                    </a:lnTo>
                    <a:lnTo>
                      <a:pt x="26367" y="24120"/>
                    </a:lnTo>
                    <a:lnTo>
                      <a:pt x="26357" y="22768"/>
                    </a:lnTo>
                    <a:lnTo>
                      <a:pt x="27624" y="22293"/>
                    </a:lnTo>
                    <a:lnTo>
                      <a:pt x="27412" y="20957"/>
                    </a:lnTo>
                    <a:lnTo>
                      <a:pt x="28594" y="20298"/>
                    </a:lnTo>
                    <a:lnTo>
                      <a:pt x="28183" y="19009"/>
                    </a:lnTo>
                    <a:lnTo>
                      <a:pt x="29253" y="18180"/>
                    </a:lnTo>
                    <a:lnTo>
                      <a:pt x="28654" y="16966"/>
                    </a:lnTo>
                    <a:lnTo>
                      <a:pt x="29587" y="15987"/>
                    </a:lnTo>
                    <a:lnTo>
                      <a:pt x="28816" y="14876"/>
                    </a:lnTo>
                    <a:lnTo>
                      <a:pt x="29594" y="13769"/>
                    </a:lnTo>
                    <a:lnTo>
                      <a:pt x="28666" y="12784"/>
                    </a:lnTo>
                    <a:lnTo>
                      <a:pt x="29272" y="11576"/>
                    </a:lnTo>
                    <a:lnTo>
                      <a:pt x="28208" y="10741"/>
                    </a:lnTo>
                    <a:lnTo>
                      <a:pt x="28626" y="9454"/>
                    </a:lnTo>
                    <a:lnTo>
                      <a:pt x="27448" y="8789"/>
                    </a:lnTo>
                    <a:lnTo>
                      <a:pt x="27668" y="7454"/>
                    </a:lnTo>
                    <a:lnTo>
                      <a:pt x="26405" y="6973"/>
                    </a:lnTo>
                    <a:lnTo>
                      <a:pt x="26423" y="5620"/>
                    </a:lnTo>
                    <a:lnTo>
                      <a:pt x="25102" y="5331"/>
                    </a:lnTo>
                    <a:lnTo>
                      <a:pt x="24921" y="3991"/>
                    </a:lnTo>
                    <a:lnTo>
                      <a:pt x="23571" y="3901"/>
                    </a:lnTo>
                    <a:lnTo>
                      <a:pt x="23192" y="2602"/>
                    </a:lnTo>
                    <a:lnTo>
                      <a:pt x="21844" y="2714"/>
                    </a:lnTo>
                    <a:lnTo>
                      <a:pt x="21276" y="1487"/>
                    </a:lnTo>
                    <a:lnTo>
                      <a:pt x="19959" y="1797"/>
                    </a:lnTo>
                    <a:lnTo>
                      <a:pt x="19214" y="669"/>
                    </a:lnTo>
                    <a:lnTo>
                      <a:pt x="17959" y="1175"/>
                    </a:lnTo>
                    <a:lnTo>
                      <a:pt x="17052" y="171"/>
                    </a:lnTo>
                    <a:lnTo>
                      <a:pt x="15886" y="859"/>
                    </a:lnTo>
                    <a:lnTo>
                      <a:pt x="14840" y="1"/>
                    </a:lnTo>
                    <a:close/>
                  </a:path>
                </a:pathLst>
              </a:custGeom>
              <a:solidFill>
                <a:srgbClr val="F0F0CB">
                  <a:alpha val="446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203;p4"/>
              <p:cNvSpPr/>
              <p:nvPr/>
            </p:nvSpPr>
            <p:spPr>
              <a:xfrm>
                <a:off x="4519945" y="1498328"/>
                <a:ext cx="2241741" cy="2236604"/>
              </a:xfrm>
              <a:custGeom>
                <a:avLst/>
                <a:gdLst/>
                <a:ahLst/>
                <a:cxnLst/>
                <a:rect l="l" t="t" r="r" b="b"/>
                <a:pathLst>
                  <a:path w="23131" h="23078" extrusionOk="0">
                    <a:moveTo>
                      <a:pt x="11073" y="844"/>
                    </a:moveTo>
                    <a:lnTo>
                      <a:pt x="11031" y="5504"/>
                    </a:lnTo>
                    <a:cubicBezTo>
                      <a:pt x="9548" y="5512"/>
                      <a:pt x="8220" y="5671"/>
                      <a:pt x="7049" y="5919"/>
                    </a:cubicBezTo>
                    <a:cubicBezTo>
                      <a:pt x="6675" y="4581"/>
                      <a:pt x="6214" y="3455"/>
                      <a:pt x="5770" y="2557"/>
                    </a:cubicBezTo>
                    <a:cubicBezTo>
                      <a:pt x="7312" y="1555"/>
                      <a:pt x="9125" y="937"/>
                      <a:pt x="11073" y="844"/>
                    </a:cubicBezTo>
                    <a:close/>
                    <a:moveTo>
                      <a:pt x="11903" y="839"/>
                    </a:moveTo>
                    <a:cubicBezTo>
                      <a:pt x="13873" y="895"/>
                      <a:pt x="15709" y="1484"/>
                      <a:pt x="17274" y="2467"/>
                    </a:cubicBezTo>
                    <a:cubicBezTo>
                      <a:pt x="16777" y="3401"/>
                      <a:pt x="16254" y="4588"/>
                      <a:pt x="15830" y="6012"/>
                    </a:cubicBezTo>
                    <a:cubicBezTo>
                      <a:pt x="14645" y="5748"/>
                      <a:pt x="13320" y="5562"/>
                      <a:pt x="11863" y="5514"/>
                    </a:cubicBezTo>
                    <a:lnTo>
                      <a:pt x="11903" y="839"/>
                    </a:lnTo>
                    <a:close/>
                    <a:moveTo>
                      <a:pt x="5084" y="3044"/>
                    </a:moveTo>
                    <a:cubicBezTo>
                      <a:pt x="5485" y="3875"/>
                      <a:pt x="5898" y="4902"/>
                      <a:pt x="6238" y="6110"/>
                    </a:cubicBezTo>
                    <a:cubicBezTo>
                      <a:pt x="3924" y="6715"/>
                      <a:pt x="2308" y="7643"/>
                      <a:pt x="1389" y="8285"/>
                    </a:cubicBezTo>
                    <a:cubicBezTo>
                      <a:pt x="2062" y="6180"/>
                      <a:pt x="3370" y="4360"/>
                      <a:pt x="5084" y="3044"/>
                    </a:cubicBezTo>
                    <a:close/>
                    <a:moveTo>
                      <a:pt x="17963" y="2939"/>
                    </a:moveTo>
                    <a:cubicBezTo>
                      <a:pt x="19789" y="4296"/>
                      <a:pt x="21169" y="6219"/>
                      <a:pt x="21843" y="8444"/>
                    </a:cubicBezTo>
                    <a:cubicBezTo>
                      <a:pt x="20886" y="7830"/>
                      <a:pt x="19116" y="6864"/>
                      <a:pt x="16639" y="6208"/>
                    </a:cubicBezTo>
                    <a:cubicBezTo>
                      <a:pt x="17029" y="4905"/>
                      <a:pt x="17506" y="3810"/>
                      <a:pt x="17963" y="2939"/>
                    </a:cubicBezTo>
                    <a:close/>
                    <a:moveTo>
                      <a:pt x="6449" y="6922"/>
                    </a:moveTo>
                    <a:cubicBezTo>
                      <a:pt x="6738" y="8150"/>
                      <a:pt x="6942" y="9541"/>
                      <a:pt x="6982" y="11083"/>
                    </a:cubicBezTo>
                    <a:lnTo>
                      <a:pt x="898" y="11030"/>
                    </a:lnTo>
                    <a:cubicBezTo>
                      <a:pt x="921" y="10544"/>
                      <a:pt x="976" y="10065"/>
                      <a:pt x="1063" y="9597"/>
                    </a:cubicBezTo>
                    <a:cubicBezTo>
                      <a:pt x="1098" y="9564"/>
                      <a:pt x="2919" y="7853"/>
                      <a:pt x="6449" y="6922"/>
                    </a:cubicBezTo>
                    <a:close/>
                    <a:moveTo>
                      <a:pt x="11025" y="6335"/>
                    </a:moveTo>
                    <a:lnTo>
                      <a:pt x="10983" y="11118"/>
                    </a:lnTo>
                    <a:lnTo>
                      <a:pt x="7811" y="11090"/>
                    </a:lnTo>
                    <a:cubicBezTo>
                      <a:pt x="7772" y="9475"/>
                      <a:pt x="7563" y="8016"/>
                      <a:pt x="7259" y="6730"/>
                    </a:cubicBezTo>
                    <a:cubicBezTo>
                      <a:pt x="8368" y="6494"/>
                      <a:pt x="9624" y="6343"/>
                      <a:pt x="11025" y="6335"/>
                    </a:cubicBezTo>
                    <a:close/>
                    <a:moveTo>
                      <a:pt x="11855" y="6346"/>
                    </a:moveTo>
                    <a:cubicBezTo>
                      <a:pt x="13228" y="6393"/>
                      <a:pt x="14483" y="6571"/>
                      <a:pt x="15608" y="6821"/>
                    </a:cubicBezTo>
                    <a:cubicBezTo>
                      <a:pt x="15284" y="8101"/>
                      <a:pt x="15050" y="9547"/>
                      <a:pt x="14983" y="11153"/>
                    </a:cubicBezTo>
                    <a:lnTo>
                      <a:pt x="11813" y="11125"/>
                    </a:lnTo>
                    <a:lnTo>
                      <a:pt x="11855" y="6346"/>
                    </a:lnTo>
                    <a:close/>
                    <a:moveTo>
                      <a:pt x="16414" y="7018"/>
                    </a:moveTo>
                    <a:cubicBezTo>
                      <a:pt x="20000" y="7977"/>
                      <a:pt x="22059" y="9603"/>
                      <a:pt x="22132" y="9663"/>
                    </a:cubicBezTo>
                    <a:cubicBezTo>
                      <a:pt x="22222" y="10170"/>
                      <a:pt x="22277" y="10689"/>
                      <a:pt x="22291" y="11217"/>
                    </a:cubicBezTo>
                    <a:lnTo>
                      <a:pt x="15814" y="11161"/>
                    </a:lnTo>
                    <a:cubicBezTo>
                      <a:pt x="15879" y="9624"/>
                      <a:pt x="16104" y="8241"/>
                      <a:pt x="16414" y="7018"/>
                    </a:cubicBezTo>
                    <a:close/>
                    <a:moveTo>
                      <a:pt x="891" y="11861"/>
                    </a:moveTo>
                    <a:lnTo>
                      <a:pt x="6987" y="11914"/>
                    </a:lnTo>
                    <a:cubicBezTo>
                      <a:pt x="6965" y="13511"/>
                      <a:pt x="6761" y="14918"/>
                      <a:pt x="6460" y="16141"/>
                    </a:cubicBezTo>
                    <a:cubicBezTo>
                      <a:pt x="3031" y="15190"/>
                      <a:pt x="1205" y="13517"/>
                      <a:pt x="1041" y="13360"/>
                    </a:cubicBezTo>
                    <a:cubicBezTo>
                      <a:pt x="957" y="12870"/>
                      <a:pt x="907" y="12370"/>
                      <a:pt x="891" y="11861"/>
                    </a:cubicBezTo>
                    <a:close/>
                    <a:moveTo>
                      <a:pt x="15794" y="11991"/>
                    </a:moveTo>
                    <a:lnTo>
                      <a:pt x="22285" y="12048"/>
                    </a:lnTo>
                    <a:cubicBezTo>
                      <a:pt x="22259" y="12597"/>
                      <a:pt x="22192" y="13137"/>
                      <a:pt x="22086" y="13662"/>
                    </a:cubicBezTo>
                    <a:cubicBezTo>
                      <a:pt x="21891" y="13810"/>
                      <a:pt x="19788" y="15356"/>
                      <a:pt x="16245" y="16220"/>
                    </a:cubicBezTo>
                    <a:cubicBezTo>
                      <a:pt x="15966" y="14992"/>
                      <a:pt x="15787" y="13585"/>
                      <a:pt x="15794" y="11991"/>
                    </a:cubicBezTo>
                    <a:close/>
                    <a:moveTo>
                      <a:pt x="7817" y="11921"/>
                    </a:moveTo>
                    <a:lnTo>
                      <a:pt x="10976" y="11949"/>
                    </a:lnTo>
                    <a:lnTo>
                      <a:pt x="10933" y="16786"/>
                    </a:lnTo>
                    <a:cubicBezTo>
                      <a:pt x="9572" y="16754"/>
                      <a:pt x="8348" y="16589"/>
                      <a:pt x="7265" y="16345"/>
                    </a:cubicBezTo>
                    <a:cubicBezTo>
                      <a:pt x="7582" y="15063"/>
                      <a:pt x="7796" y="13590"/>
                      <a:pt x="7817" y="11921"/>
                    </a:cubicBezTo>
                    <a:close/>
                    <a:moveTo>
                      <a:pt x="11806" y="11956"/>
                    </a:moveTo>
                    <a:lnTo>
                      <a:pt x="14964" y="11984"/>
                    </a:lnTo>
                    <a:cubicBezTo>
                      <a:pt x="14956" y="13644"/>
                      <a:pt x="15141" y="15114"/>
                      <a:pt x="15433" y="16398"/>
                    </a:cubicBezTo>
                    <a:cubicBezTo>
                      <a:pt x="14328" y="16619"/>
                      <a:pt x="13102" y="16767"/>
                      <a:pt x="11764" y="16790"/>
                    </a:cubicBezTo>
                    <a:lnTo>
                      <a:pt x="11806" y="11956"/>
                    </a:lnTo>
                    <a:close/>
                    <a:moveTo>
                      <a:pt x="1355" y="14684"/>
                    </a:moveTo>
                    <a:lnTo>
                      <a:pt x="1355" y="14684"/>
                    </a:lnTo>
                    <a:cubicBezTo>
                      <a:pt x="2278" y="15350"/>
                      <a:pt x="3905" y="16312"/>
                      <a:pt x="6239" y="16953"/>
                    </a:cubicBezTo>
                    <a:cubicBezTo>
                      <a:pt x="5875" y="18164"/>
                      <a:pt x="5423" y="19163"/>
                      <a:pt x="4984" y="19957"/>
                    </a:cubicBezTo>
                    <a:cubicBezTo>
                      <a:pt x="3289" y="18623"/>
                      <a:pt x="2003" y="16792"/>
                      <a:pt x="1355" y="14684"/>
                    </a:cubicBezTo>
                    <a:close/>
                    <a:moveTo>
                      <a:pt x="21765" y="14880"/>
                    </a:moveTo>
                    <a:lnTo>
                      <a:pt x="21765" y="14880"/>
                    </a:lnTo>
                    <a:cubicBezTo>
                      <a:pt x="21040" y="17081"/>
                      <a:pt x="19620" y="18966"/>
                      <a:pt x="17769" y="20278"/>
                    </a:cubicBezTo>
                    <a:cubicBezTo>
                      <a:pt x="17305" y="19439"/>
                      <a:pt x="16824" y="18357"/>
                      <a:pt x="16452" y="17034"/>
                    </a:cubicBezTo>
                    <a:cubicBezTo>
                      <a:pt x="18969" y="16427"/>
                      <a:pt x="20780" y="15486"/>
                      <a:pt x="21765" y="14880"/>
                    </a:cubicBezTo>
                    <a:close/>
                    <a:moveTo>
                      <a:pt x="7045" y="17155"/>
                    </a:moveTo>
                    <a:cubicBezTo>
                      <a:pt x="8189" y="17412"/>
                      <a:pt x="9483" y="17585"/>
                      <a:pt x="10926" y="17617"/>
                    </a:cubicBezTo>
                    <a:lnTo>
                      <a:pt x="10886" y="22223"/>
                    </a:lnTo>
                    <a:cubicBezTo>
                      <a:pt x="8960" y="22097"/>
                      <a:pt x="7176" y="21460"/>
                      <a:pt x="5662" y="20449"/>
                    </a:cubicBezTo>
                    <a:cubicBezTo>
                      <a:pt x="6145" y="19590"/>
                      <a:pt x="6646" y="18493"/>
                      <a:pt x="7045" y="17155"/>
                    </a:cubicBezTo>
                    <a:close/>
                    <a:moveTo>
                      <a:pt x="15639" y="17212"/>
                    </a:moveTo>
                    <a:cubicBezTo>
                      <a:pt x="16041" y="18656"/>
                      <a:pt x="16567" y="19832"/>
                      <a:pt x="17072" y="20736"/>
                    </a:cubicBezTo>
                    <a:cubicBezTo>
                      <a:pt x="15500" y="21675"/>
                      <a:pt x="13669" y="22221"/>
                      <a:pt x="11716" y="22244"/>
                    </a:cubicBezTo>
                    <a:lnTo>
                      <a:pt x="11756" y="17620"/>
                    </a:lnTo>
                    <a:cubicBezTo>
                      <a:pt x="13177" y="17599"/>
                      <a:pt x="14473" y="17444"/>
                      <a:pt x="15639" y="17212"/>
                    </a:cubicBezTo>
                    <a:close/>
                    <a:moveTo>
                      <a:pt x="11590" y="0"/>
                    </a:moveTo>
                    <a:cubicBezTo>
                      <a:pt x="5274" y="0"/>
                      <a:pt x="108" y="5110"/>
                      <a:pt x="53" y="11439"/>
                    </a:cubicBezTo>
                    <a:cubicBezTo>
                      <a:pt x="0" y="17798"/>
                      <a:pt x="5128" y="23022"/>
                      <a:pt x="11491" y="23077"/>
                    </a:cubicBezTo>
                    <a:cubicBezTo>
                      <a:pt x="11526" y="23078"/>
                      <a:pt x="11560" y="23078"/>
                      <a:pt x="11595" y="23078"/>
                    </a:cubicBezTo>
                    <a:cubicBezTo>
                      <a:pt x="14638" y="23078"/>
                      <a:pt x="17506" y="21906"/>
                      <a:pt x="19680" y="19769"/>
                    </a:cubicBezTo>
                    <a:cubicBezTo>
                      <a:pt x="21878" y="17609"/>
                      <a:pt x="23103" y="14722"/>
                      <a:pt x="23130" y="11639"/>
                    </a:cubicBezTo>
                    <a:cubicBezTo>
                      <a:pt x="23130" y="11605"/>
                      <a:pt x="23130" y="11572"/>
                      <a:pt x="23130" y="11537"/>
                    </a:cubicBezTo>
                    <a:cubicBezTo>
                      <a:pt x="23130" y="5222"/>
                      <a:pt x="18021" y="55"/>
                      <a:pt x="11692" y="0"/>
                    </a:cubicBezTo>
                    <a:cubicBezTo>
                      <a:pt x="11658" y="0"/>
                      <a:pt x="11624" y="0"/>
                      <a:pt x="11590" y="0"/>
                    </a:cubicBezTo>
                    <a:close/>
                  </a:path>
                </a:pathLst>
              </a:custGeom>
              <a:solidFill>
                <a:srgbClr val="F0F0CB">
                  <a:alpha val="446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04" name="Google Shape;204;p4"/>
          <p:cNvSpPr txBox="1">
            <a:spLocks noGrp="1"/>
          </p:cNvSpPr>
          <p:nvPr>
            <p:ph type="subTitle" idx="1"/>
          </p:nvPr>
        </p:nvSpPr>
        <p:spPr>
          <a:xfrm>
            <a:off x="613875" y="1359075"/>
            <a:ext cx="6356400" cy="346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Josefin Slab SemiBold"/>
                <a:ea typeface="Josefin Slab SemiBold"/>
                <a:cs typeface="Josefin Slab SemiBold"/>
                <a:sym typeface="Josefin Slab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latin typeface="Josefin Slab SemiBold"/>
                <a:ea typeface="Josefin Slab SemiBold"/>
                <a:cs typeface="Josefin Slab SemiBold"/>
                <a:sym typeface="Josefin Slab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latin typeface="Josefin Slab SemiBold"/>
                <a:ea typeface="Josefin Slab SemiBold"/>
                <a:cs typeface="Josefin Slab SemiBold"/>
                <a:sym typeface="Josefin Slab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latin typeface="Josefin Slab SemiBold"/>
                <a:ea typeface="Josefin Slab SemiBold"/>
                <a:cs typeface="Josefin Slab SemiBold"/>
                <a:sym typeface="Josefin Slab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latin typeface="Josefin Slab SemiBold"/>
                <a:ea typeface="Josefin Slab SemiBold"/>
                <a:cs typeface="Josefin Slab SemiBold"/>
                <a:sym typeface="Josefin Slab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latin typeface="Josefin Slab SemiBold"/>
                <a:ea typeface="Josefin Slab SemiBold"/>
                <a:cs typeface="Josefin Slab SemiBold"/>
                <a:sym typeface="Josefin Slab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latin typeface="Josefin Slab SemiBold"/>
                <a:ea typeface="Josefin Slab SemiBold"/>
                <a:cs typeface="Josefin Slab SemiBold"/>
                <a:sym typeface="Josefin Slab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latin typeface="Josefin Slab SemiBold"/>
                <a:ea typeface="Josefin Slab SemiBold"/>
                <a:cs typeface="Josefin Slab SemiBold"/>
                <a:sym typeface="Josefin Slab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latin typeface="Josefin Slab SemiBold"/>
                <a:ea typeface="Josefin Slab SemiBold"/>
                <a:cs typeface="Josefin Slab SemiBold"/>
                <a:sym typeface="Josefin Slab SemiBold"/>
              </a:defRPr>
            </a:lvl9pPr>
          </a:lstStyle>
          <a:p>
            <a:endParaRPr/>
          </a:p>
        </p:txBody>
      </p:sp>
      <p:sp>
        <p:nvSpPr>
          <p:cNvPr id="205" name="Google Shape;205;p4"/>
          <p:cNvSpPr txBox="1">
            <a:spLocks noGrp="1"/>
          </p:cNvSpPr>
          <p:nvPr>
            <p:ph type="title"/>
          </p:nvPr>
        </p:nvSpPr>
        <p:spPr>
          <a:xfrm>
            <a:off x="613875" y="558850"/>
            <a:ext cx="6332100" cy="4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200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200">
                <a:latin typeface="Lato"/>
                <a:ea typeface="Lato"/>
                <a:cs typeface="Lato"/>
                <a:sym typeface="Lato"/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200">
                <a:latin typeface="Lato"/>
                <a:ea typeface="Lato"/>
                <a:cs typeface="Lato"/>
                <a:sym typeface="Lato"/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200">
                <a:latin typeface="Lato"/>
                <a:ea typeface="Lato"/>
                <a:cs typeface="Lato"/>
                <a:sym typeface="Lato"/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200">
                <a:latin typeface="Lato"/>
                <a:ea typeface="Lato"/>
                <a:cs typeface="Lato"/>
                <a:sym typeface="Lato"/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200">
                <a:latin typeface="Lato"/>
                <a:ea typeface="Lato"/>
                <a:cs typeface="Lato"/>
                <a:sym typeface="Lato"/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200">
                <a:latin typeface="Lato"/>
                <a:ea typeface="Lato"/>
                <a:cs typeface="Lato"/>
                <a:sym typeface="Lato"/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200">
                <a:latin typeface="Lato"/>
                <a:ea typeface="Lato"/>
                <a:cs typeface="Lato"/>
                <a:sym typeface="Lato"/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200"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solidFill>
          <a:schemeClr val="dk1"/>
        </a:solidFill>
        <a:effectLst/>
      </p:bgPr>
    </p:bg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7" name="Google Shape;207;p5"/>
          <p:cNvGrpSpPr/>
          <p:nvPr/>
        </p:nvGrpSpPr>
        <p:grpSpPr>
          <a:xfrm>
            <a:off x="248999" y="247473"/>
            <a:ext cx="7062002" cy="4833054"/>
            <a:chOff x="397150" y="215150"/>
            <a:chExt cx="7062002" cy="4833054"/>
          </a:xfrm>
        </p:grpSpPr>
        <p:sp>
          <p:nvSpPr>
            <p:cNvPr id="208" name="Google Shape;208;p5"/>
            <p:cNvSpPr/>
            <p:nvPr/>
          </p:nvSpPr>
          <p:spPr>
            <a:xfrm>
              <a:off x="397150" y="229203"/>
              <a:ext cx="7062002" cy="4819001"/>
            </a:xfrm>
            <a:custGeom>
              <a:avLst/>
              <a:gdLst/>
              <a:ahLst/>
              <a:cxnLst/>
              <a:rect l="l" t="t" r="r" b="b"/>
              <a:pathLst>
                <a:path w="72868" h="49724" extrusionOk="0">
                  <a:moveTo>
                    <a:pt x="1511" y="0"/>
                  </a:moveTo>
                  <a:cubicBezTo>
                    <a:pt x="677" y="0"/>
                    <a:pt x="1" y="650"/>
                    <a:pt x="1" y="1451"/>
                  </a:cubicBezTo>
                  <a:lnTo>
                    <a:pt x="0" y="48271"/>
                  </a:lnTo>
                  <a:cubicBezTo>
                    <a:pt x="0" y="49073"/>
                    <a:pt x="676" y="49723"/>
                    <a:pt x="1510" y="49723"/>
                  </a:cubicBezTo>
                  <a:lnTo>
                    <a:pt x="36421" y="49724"/>
                  </a:lnTo>
                  <a:lnTo>
                    <a:pt x="36448" y="49724"/>
                  </a:lnTo>
                  <a:lnTo>
                    <a:pt x="71359" y="49723"/>
                  </a:lnTo>
                  <a:cubicBezTo>
                    <a:pt x="72192" y="49723"/>
                    <a:pt x="72868" y="49073"/>
                    <a:pt x="72868" y="48271"/>
                  </a:cubicBezTo>
                  <a:lnTo>
                    <a:pt x="72867" y="1451"/>
                  </a:lnTo>
                  <a:cubicBezTo>
                    <a:pt x="72867" y="650"/>
                    <a:pt x="72191" y="0"/>
                    <a:pt x="71357" y="0"/>
                  </a:cubicBezTo>
                  <a:lnTo>
                    <a:pt x="36435" y="1"/>
                  </a:lnTo>
                  <a:lnTo>
                    <a:pt x="1511" y="0"/>
                  </a:lnTo>
                  <a:close/>
                </a:path>
              </a:pathLst>
            </a:custGeom>
            <a:solidFill>
              <a:srgbClr val="E38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5"/>
            <p:cNvSpPr/>
            <p:nvPr/>
          </p:nvSpPr>
          <p:spPr>
            <a:xfrm>
              <a:off x="474876" y="229203"/>
              <a:ext cx="6906647" cy="4819001"/>
            </a:xfrm>
            <a:custGeom>
              <a:avLst/>
              <a:gdLst/>
              <a:ahLst/>
              <a:cxnLst/>
              <a:rect l="l" t="t" r="r" b="b"/>
              <a:pathLst>
                <a:path w="71265" h="49724" extrusionOk="0">
                  <a:moveTo>
                    <a:pt x="1478" y="0"/>
                  </a:moveTo>
                  <a:cubicBezTo>
                    <a:pt x="663" y="0"/>
                    <a:pt x="2" y="650"/>
                    <a:pt x="2" y="1451"/>
                  </a:cubicBezTo>
                  <a:lnTo>
                    <a:pt x="1" y="48271"/>
                  </a:lnTo>
                  <a:cubicBezTo>
                    <a:pt x="1" y="49073"/>
                    <a:pt x="661" y="49723"/>
                    <a:pt x="1476" y="49723"/>
                  </a:cubicBezTo>
                  <a:lnTo>
                    <a:pt x="35619" y="49724"/>
                  </a:lnTo>
                  <a:lnTo>
                    <a:pt x="35646" y="49724"/>
                  </a:lnTo>
                  <a:lnTo>
                    <a:pt x="69788" y="49723"/>
                  </a:lnTo>
                  <a:cubicBezTo>
                    <a:pt x="70603" y="49723"/>
                    <a:pt x="71264" y="49073"/>
                    <a:pt x="71264" y="48271"/>
                  </a:cubicBezTo>
                  <a:lnTo>
                    <a:pt x="71262" y="1451"/>
                  </a:lnTo>
                  <a:cubicBezTo>
                    <a:pt x="71262" y="650"/>
                    <a:pt x="70601" y="0"/>
                    <a:pt x="69787" y="0"/>
                  </a:cubicBezTo>
                  <a:lnTo>
                    <a:pt x="35633" y="1"/>
                  </a:lnTo>
                  <a:lnTo>
                    <a:pt x="1478" y="0"/>
                  </a:lnTo>
                  <a:close/>
                </a:path>
              </a:pathLst>
            </a:custGeom>
            <a:solidFill>
              <a:srgbClr val="FFFF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5"/>
            <p:cNvSpPr/>
            <p:nvPr/>
          </p:nvSpPr>
          <p:spPr>
            <a:xfrm>
              <a:off x="442119" y="229203"/>
              <a:ext cx="6903934" cy="4819001"/>
            </a:xfrm>
            <a:custGeom>
              <a:avLst/>
              <a:gdLst/>
              <a:ahLst/>
              <a:cxnLst/>
              <a:rect l="l" t="t" r="r" b="b"/>
              <a:pathLst>
                <a:path w="71237" h="49724" extrusionOk="0">
                  <a:moveTo>
                    <a:pt x="1477" y="0"/>
                  </a:moveTo>
                  <a:cubicBezTo>
                    <a:pt x="663" y="0"/>
                    <a:pt x="2" y="650"/>
                    <a:pt x="2" y="1451"/>
                  </a:cubicBezTo>
                  <a:lnTo>
                    <a:pt x="1" y="48271"/>
                  </a:lnTo>
                  <a:cubicBezTo>
                    <a:pt x="1" y="49073"/>
                    <a:pt x="662" y="49723"/>
                    <a:pt x="1477" y="49723"/>
                  </a:cubicBezTo>
                  <a:lnTo>
                    <a:pt x="35605" y="49724"/>
                  </a:lnTo>
                  <a:lnTo>
                    <a:pt x="35632" y="49724"/>
                  </a:lnTo>
                  <a:lnTo>
                    <a:pt x="69761" y="49723"/>
                  </a:lnTo>
                  <a:cubicBezTo>
                    <a:pt x="70575" y="49723"/>
                    <a:pt x="71236" y="49073"/>
                    <a:pt x="71235" y="48271"/>
                  </a:cubicBezTo>
                  <a:lnTo>
                    <a:pt x="71235" y="1451"/>
                  </a:lnTo>
                  <a:cubicBezTo>
                    <a:pt x="71235" y="650"/>
                    <a:pt x="70574" y="0"/>
                    <a:pt x="69759" y="0"/>
                  </a:cubicBezTo>
                  <a:lnTo>
                    <a:pt x="35619" y="1"/>
                  </a:lnTo>
                  <a:lnTo>
                    <a:pt x="1477" y="0"/>
                  </a:lnTo>
                  <a:close/>
                </a:path>
              </a:pathLst>
            </a:custGeom>
            <a:solidFill>
              <a:srgbClr val="D1CE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5"/>
            <p:cNvSpPr/>
            <p:nvPr/>
          </p:nvSpPr>
          <p:spPr>
            <a:xfrm>
              <a:off x="474586" y="229203"/>
              <a:ext cx="6849177" cy="4819001"/>
            </a:xfrm>
            <a:custGeom>
              <a:avLst/>
              <a:gdLst/>
              <a:ahLst/>
              <a:cxnLst/>
              <a:rect l="l" t="t" r="r" b="b"/>
              <a:pathLst>
                <a:path w="70672" h="49724" extrusionOk="0">
                  <a:moveTo>
                    <a:pt x="1465" y="0"/>
                  </a:moveTo>
                  <a:cubicBezTo>
                    <a:pt x="657" y="0"/>
                    <a:pt x="2" y="650"/>
                    <a:pt x="2" y="1451"/>
                  </a:cubicBezTo>
                  <a:lnTo>
                    <a:pt x="0" y="48271"/>
                  </a:lnTo>
                  <a:cubicBezTo>
                    <a:pt x="0" y="49073"/>
                    <a:pt x="656" y="49723"/>
                    <a:pt x="1465" y="49723"/>
                  </a:cubicBezTo>
                  <a:lnTo>
                    <a:pt x="35323" y="49724"/>
                  </a:lnTo>
                  <a:lnTo>
                    <a:pt x="35350" y="49724"/>
                  </a:lnTo>
                  <a:lnTo>
                    <a:pt x="69207" y="49723"/>
                  </a:lnTo>
                  <a:cubicBezTo>
                    <a:pt x="70016" y="49723"/>
                    <a:pt x="70672" y="49073"/>
                    <a:pt x="70672" y="48271"/>
                  </a:cubicBezTo>
                  <a:lnTo>
                    <a:pt x="70671" y="1451"/>
                  </a:lnTo>
                  <a:cubicBezTo>
                    <a:pt x="70671" y="650"/>
                    <a:pt x="70015" y="0"/>
                    <a:pt x="69207" y="0"/>
                  </a:cubicBezTo>
                  <a:lnTo>
                    <a:pt x="35336" y="1"/>
                  </a:lnTo>
                  <a:lnTo>
                    <a:pt x="1465" y="0"/>
                  </a:lnTo>
                  <a:close/>
                </a:path>
              </a:pathLst>
            </a:custGeom>
            <a:solidFill>
              <a:srgbClr val="FFFF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5"/>
            <p:cNvSpPr/>
            <p:nvPr/>
          </p:nvSpPr>
          <p:spPr>
            <a:xfrm>
              <a:off x="442119" y="229203"/>
              <a:ext cx="6846463" cy="4819001"/>
            </a:xfrm>
            <a:custGeom>
              <a:avLst/>
              <a:gdLst/>
              <a:ahLst/>
              <a:cxnLst/>
              <a:rect l="l" t="t" r="r" b="b"/>
              <a:pathLst>
                <a:path w="70644" h="49724" extrusionOk="0">
                  <a:moveTo>
                    <a:pt x="1465" y="0"/>
                  </a:moveTo>
                  <a:cubicBezTo>
                    <a:pt x="658" y="0"/>
                    <a:pt x="2" y="650"/>
                    <a:pt x="2" y="1451"/>
                  </a:cubicBezTo>
                  <a:lnTo>
                    <a:pt x="1" y="48271"/>
                  </a:lnTo>
                  <a:cubicBezTo>
                    <a:pt x="1" y="49073"/>
                    <a:pt x="656" y="49723"/>
                    <a:pt x="1464" y="49723"/>
                  </a:cubicBezTo>
                  <a:lnTo>
                    <a:pt x="35309" y="49724"/>
                  </a:lnTo>
                  <a:lnTo>
                    <a:pt x="35336" y="49724"/>
                  </a:lnTo>
                  <a:lnTo>
                    <a:pt x="69180" y="49723"/>
                  </a:lnTo>
                  <a:cubicBezTo>
                    <a:pt x="69989" y="49723"/>
                    <a:pt x="70643" y="49073"/>
                    <a:pt x="70643" y="48271"/>
                  </a:cubicBezTo>
                  <a:lnTo>
                    <a:pt x="70643" y="1451"/>
                  </a:lnTo>
                  <a:cubicBezTo>
                    <a:pt x="70643" y="650"/>
                    <a:pt x="69988" y="0"/>
                    <a:pt x="69179" y="0"/>
                  </a:cubicBezTo>
                  <a:lnTo>
                    <a:pt x="35323" y="1"/>
                  </a:lnTo>
                  <a:lnTo>
                    <a:pt x="1465" y="0"/>
                  </a:lnTo>
                  <a:close/>
                </a:path>
              </a:pathLst>
            </a:custGeom>
            <a:solidFill>
              <a:srgbClr val="D1CE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5"/>
            <p:cNvSpPr/>
            <p:nvPr/>
          </p:nvSpPr>
          <p:spPr>
            <a:xfrm>
              <a:off x="478753" y="215150"/>
              <a:ext cx="3396386" cy="4818905"/>
            </a:xfrm>
            <a:custGeom>
              <a:avLst/>
              <a:gdLst/>
              <a:ahLst/>
              <a:cxnLst/>
              <a:rect l="l" t="t" r="r" b="b"/>
              <a:pathLst>
                <a:path w="35045" h="49723" extrusionOk="0">
                  <a:moveTo>
                    <a:pt x="1" y="1451"/>
                  </a:moveTo>
                  <a:lnTo>
                    <a:pt x="0" y="48271"/>
                  </a:lnTo>
                  <a:cubicBezTo>
                    <a:pt x="0" y="49072"/>
                    <a:pt x="650" y="49722"/>
                    <a:pt x="1451" y="49722"/>
                  </a:cubicBezTo>
                  <a:lnTo>
                    <a:pt x="1451" y="49722"/>
                  </a:lnTo>
                  <a:lnTo>
                    <a:pt x="35043" y="49723"/>
                  </a:lnTo>
                  <a:lnTo>
                    <a:pt x="35044" y="1"/>
                  </a:lnTo>
                  <a:lnTo>
                    <a:pt x="1452" y="0"/>
                  </a:lnTo>
                  <a:cubicBezTo>
                    <a:pt x="651" y="0"/>
                    <a:pt x="1" y="650"/>
                    <a:pt x="1" y="1451"/>
                  </a:cubicBezTo>
                </a:path>
              </a:pathLst>
            </a:custGeom>
            <a:gradFill>
              <a:gsLst>
                <a:gs pos="0">
                  <a:srgbClr val="FFFFDB"/>
                </a:gs>
                <a:gs pos="72000">
                  <a:srgbClr val="FFFFDB"/>
                </a:gs>
                <a:gs pos="100000">
                  <a:srgbClr val="F0F0CB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5"/>
            <p:cNvSpPr/>
            <p:nvPr/>
          </p:nvSpPr>
          <p:spPr>
            <a:xfrm>
              <a:off x="3875068" y="215150"/>
              <a:ext cx="3396483" cy="4818905"/>
            </a:xfrm>
            <a:custGeom>
              <a:avLst/>
              <a:gdLst/>
              <a:ahLst/>
              <a:cxnLst/>
              <a:rect l="l" t="t" r="r" b="b"/>
              <a:pathLst>
                <a:path w="35046" h="49723" extrusionOk="0">
                  <a:moveTo>
                    <a:pt x="33592" y="0"/>
                  </a:moveTo>
                  <a:lnTo>
                    <a:pt x="0" y="1"/>
                  </a:lnTo>
                  <a:lnTo>
                    <a:pt x="2" y="49723"/>
                  </a:lnTo>
                  <a:lnTo>
                    <a:pt x="33594" y="49722"/>
                  </a:lnTo>
                  <a:cubicBezTo>
                    <a:pt x="34395" y="49722"/>
                    <a:pt x="35045" y="49072"/>
                    <a:pt x="35045" y="48271"/>
                  </a:cubicBezTo>
                  <a:lnTo>
                    <a:pt x="35043" y="1451"/>
                  </a:lnTo>
                  <a:cubicBezTo>
                    <a:pt x="35043" y="650"/>
                    <a:pt x="34394" y="0"/>
                    <a:pt x="33592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63000">
                  <a:srgbClr val="FFFFDB"/>
                </a:gs>
                <a:gs pos="100000">
                  <a:srgbClr val="D1CEAD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5" name="Google Shape;215;p5"/>
            <p:cNvGrpSpPr/>
            <p:nvPr/>
          </p:nvGrpSpPr>
          <p:grpSpPr>
            <a:xfrm>
              <a:off x="4618170" y="1539740"/>
              <a:ext cx="2146847" cy="2152288"/>
              <a:chOff x="4206326" y="1178115"/>
              <a:chExt cx="2868199" cy="2875468"/>
            </a:xfrm>
          </p:grpSpPr>
          <p:sp>
            <p:nvSpPr>
              <p:cNvPr id="216" name="Google Shape;216;p5"/>
              <p:cNvSpPr/>
              <p:nvPr/>
            </p:nvSpPr>
            <p:spPr>
              <a:xfrm>
                <a:off x="4387268" y="1362645"/>
                <a:ext cx="2506319" cy="2506416"/>
              </a:xfrm>
              <a:custGeom>
                <a:avLst/>
                <a:gdLst/>
                <a:ahLst/>
                <a:cxnLst/>
                <a:rect l="l" t="t" r="r" b="b"/>
                <a:pathLst>
                  <a:path w="25861" h="25862" extrusionOk="0">
                    <a:moveTo>
                      <a:pt x="12929" y="416"/>
                    </a:moveTo>
                    <a:cubicBezTo>
                      <a:pt x="12942" y="416"/>
                      <a:pt x="12954" y="416"/>
                      <a:pt x="12966" y="416"/>
                    </a:cubicBezTo>
                    <a:cubicBezTo>
                      <a:pt x="16310" y="426"/>
                      <a:pt x="19448" y="1737"/>
                      <a:pt x="21805" y="4107"/>
                    </a:cubicBezTo>
                    <a:cubicBezTo>
                      <a:pt x="24153" y="6469"/>
                      <a:pt x="25445" y="9601"/>
                      <a:pt x="25445" y="12930"/>
                    </a:cubicBezTo>
                    <a:lnTo>
                      <a:pt x="25445" y="12968"/>
                    </a:lnTo>
                    <a:cubicBezTo>
                      <a:pt x="25435" y="16310"/>
                      <a:pt x="24124" y="19449"/>
                      <a:pt x="21753" y="21807"/>
                    </a:cubicBezTo>
                    <a:cubicBezTo>
                      <a:pt x="19392" y="24154"/>
                      <a:pt x="16260" y="25446"/>
                      <a:pt x="12931" y="25446"/>
                    </a:cubicBezTo>
                    <a:cubicBezTo>
                      <a:pt x="12918" y="25446"/>
                      <a:pt x="12906" y="25446"/>
                      <a:pt x="12894" y="25446"/>
                    </a:cubicBezTo>
                    <a:cubicBezTo>
                      <a:pt x="6006" y="25426"/>
                      <a:pt x="416" y="19816"/>
                      <a:pt x="416" y="12932"/>
                    </a:cubicBezTo>
                    <a:lnTo>
                      <a:pt x="416" y="12894"/>
                    </a:lnTo>
                    <a:cubicBezTo>
                      <a:pt x="435" y="6006"/>
                      <a:pt x="6046" y="416"/>
                      <a:pt x="12929" y="416"/>
                    </a:cubicBezTo>
                    <a:close/>
                    <a:moveTo>
                      <a:pt x="12929" y="1"/>
                    </a:moveTo>
                    <a:cubicBezTo>
                      <a:pt x="5817" y="1"/>
                      <a:pt x="20" y="5776"/>
                      <a:pt x="0" y="12894"/>
                    </a:cubicBezTo>
                    <a:lnTo>
                      <a:pt x="0" y="12932"/>
                    </a:lnTo>
                    <a:cubicBezTo>
                      <a:pt x="0" y="20044"/>
                      <a:pt x="5776" y="25840"/>
                      <a:pt x="12893" y="25861"/>
                    </a:cubicBezTo>
                    <a:cubicBezTo>
                      <a:pt x="12905" y="25861"/>
                      <a:pt x="12918" y="25861"/>
                      <a:pt x="12930" y="25861"/>
                    </a:cubicBezTo>
                    <a:cubicBezTo>
                      <a:pt x="16369" y="25861"/>
                      <a:pt x="19606" y="24527"/>
                      <a:pt x="22047" y="22101"/>
                    </a:cubicBezTo>
                    <a:cubicBezTo>
                      <a:pt x="24496" y="19666"/>
                      <a:pt x="25850" y="16423"/>
                      <a:pt x="25861" y="12969"/>
                    </a:cubicBezTo>
                    <a:lnTo>
                      <a:pt x="25861" y="12930"/>
                    </a:lnTo>
                    <a:cubicBezTo>
                      <a:pt x="25861" y="9491"/>
                      <a:pt x="24526" y="6254"/>
                      <a:pt x="22100" y="3815"/>
                    </a:cubicBezTo>
                    <a:cubicBezTo>
                      <a:pt x="19665" y="1366"/>
                      <a:pt x="16421" y="11"/>
                      <a:pt x="12968" y="1"/>
                    </a:cubicBezTo>
                    <a:cubicBezTo>
                      <a:pt x="12955" y="1"/>
                      <a:pt x="12942" y="1"/>
                      <a:pt x="12929" y="1"/>
                    </a:cubicBezTo>
                    <a:close/>
                  </a:path>
                </a:pathLst>
              </a:custGeom>
              <a:solidFill>
                <a:srgbClr val="F0F0CB">
                  <a:alpha val="446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217;p5"/>
              <p:cNvSpPr/>
              <p:nvPr/>
            </p:nvSpPr>
            <p:spPr>
              <a:xfrm>
                <a:off x="4206326" y="1178115"/>
                <a:ext cx="2868199" cy="2875468"/>
              </a:xfrm>
              <a:custGeom>
                <a:avLst/>
                <a:gdLst/>
                <a:ahLst/>
                <a:cxnLst/>
                <a:rect l="l" t="t" r="r" b="b"/>
                <a:pathLst>
                  <a:path w="29595" h="29670" extrusionOk="0">
                    <a:moveTo>
                      <a:pt x="14839" y="537"/>
                    </a:moveTo>
                    <a:lnTo>
                      <a:pt x="15848" y="1363"/>
                    </a:lnTo>
                    <a:lnTo>
                      <a:pt x="16971" y="701"/>
                    </a:lnTo>
                    <a:lnTo>
                      <a:pt x="17846" y="1668"/>
                    </a:lnTo>
                    <a:lnTo>
                      <a:pt x="19055" y="1181"/>
                    </a:lnTo>
                    <a:lnTo>
                      <a:pt x="19773" y="2269"/>
                    </a:lnTo>
                    <a:lnTo>
                      <a:pt x="21041" y="1969"/>
                    </a:lnTo>
                    <a:lnTo>
                      <a:pt x="21589" y="3152"/>
                    </a:lnTo>
                    <a:lnTo>
                      <a:pt x="22888" y="3044"/>
                    </a:lnTo>
                    <a:lnTo>
                      <a:pt x="23254" y="4296"/>
                    </a:lnTo>
                    <a:lnTo>
                      <a:pt x="24554" y="4383"/>
                    </a:lnTo>
                    <a:lnTo>
                      <a:pt x="24730" y="5675"/>
                    </a:lnTo>
                    <a:lnTo>
                      <a:pt x="26003" y="5954"/>
                    </a:lnTo>
                    <a:lnTo>
                      <a:pt x="25985" y="7257"/>
                    </a:lnTo>
                    <a:lnTo>
                      <a:pt x="27203" y="7722"/>
                    </a:lnTo>
                    <a:lnTo>
                      <a:pt x="26992" y="9008"/>
                    </a:lnTo>
                    <a:lnTo>
                      <a:pt x="28126" y="9649"/>
                    </a:lnTo>
                    <a:lnTo>
                      <a:pt x="27723" y="10889"/>
                    </a:lnTo>
                    <a:lnTo>
                      <a:pt x="28749" y="11693"/>
                    </a:lnTo>
                    <a:lnTo>
                      <a:pt x="28165" y="12857"/>
                    </a:lnTo>
                    <a:lnTo>
                      <a:pt x="29059" y="13807"/>
                    </a:lnTo>
                    <a:lnTo>
                      <a:pt x="28308" y="14874"/>
                    </a:lnTo>
                    <a:lnTo>
                      <a:pt x="29053" y="15946"/>
                    </a:lnTo>
                    <a:lnTo>
                      <a:pt x="28154" y="16890"/>
                    </a:lnTo>
                    <a:lnTo>
                      <a:pt x="28730" y="18060"/>
                    </a:lnTo>
                    <a:lnTo>
                      <a:pt x="27700" y="18859"/>
                    </a:lnTo>
                    <a:lnTo>
                      <a:pt x="28094" y="20101"/>
                    </a:lnTo>
                    <a:lnTo>
                      <a:pt x="26956" y="20736"/>
                    </a:lnTo>
                    <a:lnTo>
                      <a:pt x="27160" y="22023"/>
                    </a:lnTo>
                    <a:lnTo>
                      <a:pt x="25940" y="22480"/>
                    </a:lnTo>
                    <a:lnTo>
                      <a:pt x="25950" y="23784"/>
                    </a:lnTo>
                    <a:lnTo>
                      <a:pt x="24674" y="24055"/>
                    </a:lnTo>
                    <a:lnTo>
                      <a:pt x="24491" y="25346"/>
                    </a:lnTo>
                    <a:lnTo>
                      <a:pt x="23190" y="25425"/>
                    </a:lnTo>
                    <a:lnTo>
                      <a:pt x="22817" y="26674"/>
                    </a:lnTo>
                    <a:lnTo>
                      <a:pt x="21519" y="26559"/>
                    </a:lnTo>
                    <a:lnTo>
                      <a:pt x="20964" y="27739"/>
                    </a:lnTo>
                    <a:lnTo>
                      <a:pt x="19698" y="27431"/>
                    </a:lnTo>
                    <a:lnTo>
                      <a:pt x="18974" y="28514"/>
                    </a:lnTo>
                    <a:lnTo>
                      <a:pt x="17767" y="28019"/>
                    </a:lnTo>
                    <a:lnTo>
                      <a:pt x="16889" y="28982"/>
                    </a:lnTo>
                    <a:lnTo>
                      <a:pt x="15769" y="28312"/>
                    </a:lnTo>
                    <a:lnTo>
                      <a:pt x="14756" y="29134"/>
                    </a:lnTo>
                    <a:lnTo>
                      <a:pt x="13746" y="28307"/>
                    </a:lnTo>
                    <a:lnTo>
                      <a:pt x="12623" y="28969"/>
                    </a:lnTo>
                    <a:lnTo>
                      <a:pt x="11749" y="28002"/>
                    </a:lnTo>
                    <a:lnTo>
                      <a:pt x="10540" y="28489"/>
                    </a:lnTo>
                    <a:lnTo>
                      <a:pt x="9821" y="27401"/>
                    </a:lnTo>
                    <a:lnTo>
                      <a:pt x="8553" y="27702"/>
                    </a:lnTo>
                    <a:lnTo>
                      <a:pt x="8005" y="26519"/>
                    </a:lnTo>
                    <a:lnTo>
                      <a:pt x="6706" y="26626"/>
                    </a:lnTo>
                    <a:lnTo>
                      <a:pt x="6341" y="25374"/>
                    </a:lnTo>
                    <a:lnTo>
                      <a:pt x="5040" y="25287"/>
                    </a:lnTo>
                    <a:lnTo>
                      <a:pt x="4865" y="23995"/>
                    </a:lnTo>
                    <a:lnTo>
                      <a:pt x="3591" y="23717"/>
                    </a:lnTo>
                    <a:lnTo>
                      <a:pt x="3609" y="22413"/>
                    </a:lnTo>
                    <a:lnTo>
                      <a:pt x="2391" y="21949"/>
                    </a:lnTo>
                    <a:lnTo>
                      <a:pt x="2603" y="20662"/>
                    </a:lnTo>
                    <a:lnTo>
                      <a:pt x="1468" y="20022"/>
                    </a:lnTo>
                    <a:lnTo>
                      <a:pt x="1871" y="18782"/>
                    </a:lnTo>
                    <a:lnTo>
                      <a:pt x="846" y="17978"/>
                    </a:lnTo>
                    <a:lnTo>
                      <a:pt x="1429" y="16813"/>
                    </a:lnTo>
                    <a:lnTo>
                      <a:pt x="535" y="15863"/>
                    </a:lnTo>
                    <a:lnTo>
                      <a:pt x="1286" y="14796"/>
                    </a:lnTo>
                    <a:lnTo>
                      <a:pt x="541" y="13724"/>
                    </a:lnTo>
                    <a:lnTo>
                      <a:pt x="1441" y="12780"/>
                    </a:lnTo>
                    <a:lnTo>
                      <a:pt x="864" y="11611"/>
                    </a:lnTo>
                    <a:lnTo>
                      <a:pt x="1894" y="10812"/>
                    </a:lnTo>
                    <a:lnTo>
                      <a:pt x="1500" y="9569"/>
                    </a:lnTo>
                    <a:lnTo>
                      <a:pt x="2638" y="8934"/>
                    </a:lnTo>
                    <a:lnTo>
                      <a:pt x="2434" y="7647"/>
                    </a:lnTo>
                    <a:lnTo>
                      <a:pt x="3655" y="7190"/>
                    </a:lnTo>
                    <a:lnTo>
                      <a:pt x="3645" y="5886"/>
                    </a:lnTo>
                    <a:lnTo>
                      <a:pt x="4920" y="5615"/>
                    </a:lnTo>
                    <a:lnTo>
                      <a:pt x="5103" y="4324"/>
                    </a:lnTo>
                    <a:lnTo>
                      <a:pt x="6405" y="4245"/>
                    </a:lnTo>
                    <a:lnTo>
                      <a:pt x="6777" y="2996"/>
                    </a:lnTo>
                    <a:lnTo>
                      <a:pt x="8076" y="3111"/>
                    </a:lnTo>
                    <a:lnTo>
                      <a:pt x="8630" y="1931"/>
                    </a:lnTo>
                    <a:lnTo>
                      <a:pt x="9897" y="2239"/>
                    </a:lnTo>
                    <a:lnTo>
                      <a:pt x="10621" y="1157"/>
                    </a:lnTo>
                    <a:lnTo>
                      <a:pt x="11827" y="1651"/>
                    </a:lnTo>
                    <a:lnTo>
                      <a:pt x="12706" y="689"/>
                    </a:lnTo>
                    <a:lnTo>
                      <a:pt x="13826" y="1357"/>
                    </a:lnTo>
                    <a:lnTo>
                      <a:pt x="14839" y="537"/>
                    </a:lnTo>
                    <a:close/>
                    <a:moveTo>
                      <a:pt x="14840" y="1"/>
                    </a:moveTo>
                    <a:lnTo>
                      <a:pt x="13789" y="852"/>
                    </a:lnTo>
                    <a:lnTo>
                      <a:pt x="12628" y="158"/>
                    </a:lnTo>
                    <a:lnTo>
                      <a:pt x="11716" y="1157"/>
                    </a:lnTo>
                    <a:lnTo>
                      <a:pt x="10465" y="643"/>
                    </a:lnTo>
                    <a:lnTo>
                      <a:pt x="9712" y="1767"/>
                    </a:lnTo>
                    <a:lnTo>
                      <a:pt x="8398" y="1447"/>
                    </a:lnTo>
                    <a:lnTo>
                      <a:pt x="7823" y="2671"/>
                    </a:lnTo>
                    <a:lnTo>
                      <a:pt x="6477" y="2552"/>
                    </a:lnTo>
                    <a:lnTo>
                      <a:pt x="6090" y="3848"/>
                    </a:lnTo>
                    <a:lnTo>
                      <a:pt x="4740" y="3930"/>
                    </a:lnTo>
                    <a:lnTo>
                      <a:pt x="4550" y="5269"/>
                    </a:lnTo>
                    <a:lnTo>
                      <a:pt x="3227" y="5550"/>
                    </a:lnTo>
                    <a:lnTo>
                      <a:pt x="3237" y="6903"/>
                    </a:lnTo>
                    <a:lnTo>
                      <a:pt x="1970" y="7378"/>
                    </a:lnTo>
                    <a:lnTo>
                      <a:pt x="2182" y="8714"/>
                    </a:lnTo>
                    <a:lnTo>
                      <a:pt x="1001" y="9372"/>
                    </a:lnTo>
                    <a:lnTo>
                      <a:pt x="1411" y="10661"/>
                    </a:lnTo>
                    <a:lnTo>
                      <a:pt x="341" y="11490"/>
                    </a:lnTo>
                    <a:lnTo>
                      <a:pt x="940" y="12704"/>
                    </a:lnTo>
                    <a:lnTo>
                      <a:pt x="7" y="13683"/>
                    </a:lnTo>
                    <a:lnTo>
                      <a:pt x="778" y="14794"/>
                    </a:lnTo>
                    <a:lnTo>
                      <a:pt x="1" y="15901"/>
                    </a:lnTo>
                    <a:lnTo>
                      <a:pt x="928" y="16886"/>
                    </a:lnTo>
                    <a:lnTo>
                      <a:pt x="322" y="18095"/>
                    </a:lnTo>
                    <a:lnTo>
                      <a:pt x="1386" y="18929"/>
                    </a:lnTo>
                    <a:lnTo>
                      <a:pt x="969" y="20216"/>
                    </a:lnTo>
                    <a:lnTo>
                      <a:pt x="2146" y="20882"/>
                    </a:lnTo>
                    <a:lnTo>
                      <a:pt x="1926" y="22216"/>
                    </a:lnTo>
                    <a:lnTo>
                      <a:pt x="3190" y="22698"/>
                    </a:lnTo>
                    <a:lnTo>
                      <a:pt x="3171" y="24050"/>
                    </a:lnTo>
                    <a:lnTo>
                      <a:pt x="4492" y="24339"/>
                    </a:lnTo>
                    <a:lnTo>
                      <a:pt x="4674" y="25679"/>
                    </a:lnTo>
                    <a:lnTo>
                      <a:pt x="6023" y="25769"/>
                    </a:lnTo>
                    <a:lnTo>
                      <a:pt x="6402" y="27068"/>
                    </a:lnTo>
                    <a:lnTo>
                      <a:pt x="7750" y="26956"/>
                    </a:lnTo>
                    <a:lnTo>
                      <a:pt x="8318" y="28184"/>
                    </a:lnTo>
                    <a:lnTo>
                      <a:pt x="9635" y="27872"/>
                    </a:lnTo>
                    <a:lnTo>
                      <a:pt x="10380" y="29001"/>
                    </a:lnTo>
                    <a:lnTo>
                      <a:pt x="11635" y="28495"/>
                    </a:lnTo>
                    <a:lnTo>
                      <a:pt x="12542" y="29499"/>
                    </a:lnTo>
                    <a:lnTo>
                      <a:pt x="13708" y="28811"/>
                    </a:lnTo>
                    <a:lnTo>
                      <a:pt x="14754" y="29670"/>
                    </a:lnTo>
                    <a:lnTo>
                      <a:pt x="15805" y="28817"/>
                    </a:lnTo>
                    <a:lnTo>
                      <a:pt x="16966" y="29513"/>
                    </a:lnTo>
                    <a:lnTo>
                      <a:pt x="17878" y="28514"/>
                    </a:lnTo>
                    <a:lnTo>
                      <a:pt x="19130" y="29027"/>
                    </a:lnTo>
                    <a:lnTo>
                      <a:pt x="19882" y="27902"/>
                    </a:lnTo>
                    <a:lnTo>
                      <a:pt x="21196" y="28223"/>
                    </a:lnTo>
                    <a:lnTo>
                      <a:pt x="21771" y="26999"/>
                    </a:lnTo>
                    <a:lnTo>
                      <a:pt x="23118" y="27118"/>
                    </a:lnTo>
                    <a:lnTo>
                      <a:pt x="23504" y="25822"/>
                    </a:lnTo>
                    <a:lnTo>
                      <a:pt x="24854" y="25740"/>
                    </a:lnTo>
                    <a:lnTo>
                      <a:pt x="25045" y="24401"/>
                    </a:lnTo>
                    <a:lnTo>
                      <a:pt x="26367" y="24120"/>
                    </a:lnTo>
                    <a:lnTo>
                      <a:pt x="26357" y="22768"/>
                    </a:lnTo>
                    <a:lnTo>
                      <a:pt x="27624" y="22293"/>
                    </a:lnTo>
                    <a:lnTo>
                      <a:pt x="27412" y="20957"/>
                    </a:lnTo>
                    <a:lnTo>
                      <a:pt x="28594" y="20298"/>
                    </a:lnTo>
                    <a:lnTo>
                      <a:pt x="28183" y="19009"/>
                    </a:lnTo>
                    <a:lnTo>
                      <a:pt x="29253" y="18180"/>
                    </a:lnTo>
                    <a:lnTo>
                      <a:pt x="28654" y="16966"/>
                    </a:lnTo>
                    <a:lnTo>
                      <a:pt x="29587" y="15987"/>
                    </a:lnTo>
                    <a:lnTo>
                      <a:pt x="28816" y="14876"/>
                    </a:lnTo>
                    <a:lnTo>
                      <a:pt x="29594" y="13769"/>
                    </a:lnTo>
                    <a:lnTo>
                      <a:pt x="28666" y="12784"/>
                    </a:lnTo>
                    <a:lnTo>
                      <a:pt x="29272" y="11576"/>
                    </a:lnTo>
                    <a:lnTo>
                      <a:pt x="28208" y="10741"/>
                    </a:lnTo>
                    <a:lnTo>
                      <a:pt x="28626" y="9454"/>
                    </a:lnTo>
                    <a:lnTo>
                      <a:pt x="27448" y="8789"/>
                    </a:lnTo>
                    <a:lnTo>
                      <a:pt x="27668" y="7454"/>
                    </a:lnTo>
                    <a:lnTo>
                      <a:pt x="26405" y="6973"/>
                    </a:lnTo>
                    <a:lnTo>
                      <a:pt x="26423" y="5620"/>
                    </a:lnTo>
                    <a:lnTo>
                      <a:pt x="25102" y="5331"/>
                    </a:lnTo>
                    <a:lnTo>
                      <a:pt x="24921" y="3991"/>
                    </a:lnTo>
                    <a:lnTo>
                      <a:pt x="23571" y="3901"/>
                    </a:lnTo>
                    <a:lnTo>
                      <a:pt x="23192" y="2602"/>
                    </a:lnTo>
                    <a:lnTo>
                      <a:pt x="21844" y="2714"/>
                    </a:lnTo>
                    <a:lnTo>
                      <a:pt x="21276" y="1487"/>
                    </a:lnTo>
                    <a:lnTo>
                      <a:pt x="19959" y="1797"/>
                    </a:lnTo>
                    <a:lnTo>
                      <a:pt x="19214" y="669"/>
                    </a:lnTo>
                    <a:lnTo>
                      <a:pt x="17959" y="1175"/>
                    </a:lnTo>
                    <a:lnTo>
                      <a:pt x="17052" y="171"/>
                    </a:lnTo>
                    <a:lnTo>
                      <a:pt x="15886" y="859"/>
                    </a:lnTo>
                    <a:lnTo>
                      <a:pt x="14840" y="1"/>
                    </a:lnTo>
                    <a:close/>
                  </a:path>
                </a:pathLst>
              </a:custGeom>
              <a:solidFill>
                <a:srgbClr val="F0F0CB">
                  <a:alpha val="446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218;p5"/>
              <p:cNvSpPr/>
              <p:nvPr/>
            </p:nvSpPr>
            <p:spPr>
              <a:xfrm>
                <a:off x="4519945" y="1498328"/>
                <a:ext cx="2241741" cy="2236604"/>
              </a:xfrm>
              <a:custGeom>
                <a:avLst/>
                <a:gdLst/>
                <a:ahLst/>
                <a:cxnLst/>
                <a:rect l="l" t="t" r="r" b="b"/>
                <a:pathLst>
                  <a:path w="23131" h="23078" extrusionOk="0">
                    <a:moveTo>
                      <a:pt x="11073" y="844"/>
                    </a:moveTo>
                    <a:lnTo>
                      <a:pt x="11031" y="5504"/>
                    </a:lnTo>
                    <a:cubicBezTo>
                      <a:pt x="9548" y="5512"/>
                      <a:pt x="8220" y="5671"/>
                      <a:pt x="7049" y="5919"/>
                    </a:cubicBezTo>
                    <a:cubicBezTo>
                      <a:pt x="6675" y="4581"/>
                      <a:pt x="6214" y="3455"/>
                      <a:pt x="5770" y="2557"/>
                    </a:cubicBezTo>
                    <a:cubicBezTo>
                      <a:pt x="7312" y="1555"/>
                      <a:pt x="9125" y="937"/>
                      <a:pt x="11073" y="844"/>
                    </a:cubicBezTo>
                    <a:close/>
                    <a:moveTo>
                      <a:pt x="11903" y="839"/>
                    </a:moveTo>
                    <a:cubicBezTo>
                      <a:pt x="13873" y="895"/>
                      <a:pt x="15709" y="1484"/>
                      <a:pt x="17274" y="2467"/>
                    </a:cubicBezTo>
                    <a:cubicBezTo>
                      <a:pt x="16777" y="3401"/>
                      <a:pt x="16254" y="4588"/>
                      <a:pt x="15830" y="6012"/>
                    </a:cubicBezTo>
                    <a:cubicBezTo>
                      <a:pt x="14645" y="5748"/>
                      <a:pt x="13320" y="5562"/>
                      <a:pt x="11863" y="5514"/>
                    </a:cubicBezTo>
                    <a:lnTo>
                      <a:pt x="11903" y="839"/>
                    </a:lnTo>
                    <a:close/>
                    <a:moveTo>
                      <a:pt x="5084" y="3044"/>
                    </a:moveTo>
                    <a:cubicBezTo>
                      <a:pt x="5485" y="3875"/>
                      <a:pt x="5898" y="4902"/>
                      <a:pt x="6238" y="6110"/>
                    </a:cubicBezTo>
                    <a:cubicBezTo>
                      <a:pt x="3924" y="6715"/>
                      <a:pt x="2308" y="7643"/>
                      <a:pt x="1389" y="8285"/>
                    </a:cubicBezTo>
                    <a:cubicBezTo>
                      <a:pt x="2062" y="6180"/>
                      <a:pt x="3370" y="4360"/>
                      <a:pt x="5084" y="3044"/>
                    </a:cubicBezTo>
                    <a:close/>
                    <a:moveTo>
                      <a:pt x="17963" y="2939"/>
                    </a:moveTo>
                    <a:cubicBezTo>
                      <a:pt x="19789" y="4296"/>
                      <a:pt x="21169" y="6219"/>
                      <a:pt x="21843" y="8444"/>
                    </a:cubicBezTo>
                    <a:cubicBezTo>
                      <a:pt x="20886" y="7830"/>
                      <a:pt x="19116" y="6864"/>
                      <a:pt x="16639" y="6208"/>
                    </a:cubicBezTo>
                    <a:cubicBezTo>
                      <a:pt x="17029" y="4905"/>
                      <a:pt x="17506" y="3810"/>
                      <a:pt x="17963" y="2939"/>
                    </a:cubicBezTo>
                    <a:close/>
                    <a:moveTo>
                      <a:pt x="6449" y="6922"/>
                    </a:moveTo>
                    <a:cubicBezTo>
                      <a:pt x="6738" y="8150"/>
                      <a:pt x="6942" y="9541"/>
                      <a:pt x="6982" y="11083"/>
                    </a:cubicBezTo>
                    <a:lnTo>
                      <a:pt x="898" y="11030"/>
                    </a:lnTo>
                    <a:cubicBezTo>
                      <a:pt x="921" y="10544"/>
                      <a:pt x="976" y="10065"/>
                      <a:pt x="1063" y="9597"/>
                    </a:cubicBezTo>
                    <a:cubicBezTo>
                      <a:pt x="1098" y="9564"/>
                      <a:pt x="2919" y="7853"/>
                      <a:pt x="6449" y="6922"/>
                    </a:cubicBezTo>
                    <a:close/>
                    <a:moveTo>
                      <a:pt x="11025" y="6335"/>
                    </a:moveTo>
                    <a:lnTo>
                      <a:pt x="10983" y="11118"/>
                    </a:lnTo>
                    <a:lnTo>
                      <a:pt x="7811" y="11090"/>
                    </a:lnTo>
                    <a:cubicBezTo>
                      <a:pt x="7772" y="9475"/>
                      <a:pt x="7563" y="8016"/>
                      <a:pt x="7259" y="6730"/>
                    </a:cubicBezTo>
                    <a:cubicBezTo>
                      <a:pt x="8368" y="6494"/>
                      <a:pt x="9624" y="6343"/>
                      <a:pt x="11025" y="6335"/>
                    </a:cubicBezTo>
                    <a:close/>
                    <a:moveTo>
                      <a:pt x="11855" y="6346"/>
                    </a:moveTo>
                    <a:cubicBezTo>
                      <a:pt x="13228" y="6393"/>
                      <a:pt x="14483" y="6571"/>
                      <a:pt x="15608" y="6821"/>
                    </a:cubicBezTo>
                    <a:cubicBezTo>
                      <a:pt x="15284" y="8101"/>
                      <a:pt x="15050" y="9547"/>
                      <a:pt x="14983" y="11153"/>
                    </a:cubicBezTo>
                    <a:lnTo>
                      <a:pt x="11813" y="11125"/>
                    </a:lnTo>
                    <a:lnTo>
                      <a:pt x="11855" y="6346"/>
                    </a:lnTo>
                    <a:close/>
                    <a:moveTo>
                      <a:pt x="16414" y="7018"/>
                    </a:moveTo>
                    <a:cubicBezTo>
                      <a:pt x="20000" y="7977"/>
                      <a:pt x="22059" y="9603"/>
                      <a:pt x="22132" y="9663"/>
                    </a:cubicBezTo>
                    <a:cubicBezTo>
                      <a:pt x="22222" y="10170"/>
                      <a:pt x="22277" y="10689"/>
                      <a:pt x="22291" y="11217"/>
                    </a:cubicBezTo>
                    <a:lnTo>
                      <a:pt x="15814" y="11161"/>
                    </a:lnTo>
                    <a:cubicBezTo>
                      <a:pt x="15879" y="9624"/>
                      <a:pt x="16104" y="8241"/>
                      <a:pt x="16414" y="7018"/>
                    </a:cubicBezTo>
                    <a:close/>
                    <a:moveTo>
                      <a:pt x="891" y="11861"/>
                    </a:moveTo>
                    <a:lnTo>
                      <a:pt x="6987" y="11914"/>
                    </a:lnTo>
                    <a:cubicBezTo>
                      <a:pt x="6965" y="13511"/>
                      <a:pt x="6761" y="14918"/>
                      <a:pt x="6460" y="16141"/>
                    </a:cubicBezTo>
                    <a:cubicBezTo>
                      <a:pt x="3031" y="15190"/>
                      <a:pt x="1205" y="13517"/>
                      <a:pt x="1041" y="13360"/>
                    </a:cubicBezTo>
                    <a:cubicBezTo>
                      <a:pt x="957" y="12870"/>
                      <a:pt x="907" y="12370"/>
                      <a:pt x="891" y="11861"/>
                    </a:cubicBezTo>
                    <a:close/>
                    <a:moveTo>
                      <a:pt x="15794" y="11991"/>
                    </a:moveTo>
                    <a:lnTo>
                      <a:pt x="22285" y="12048"/>
                    </a:lnTo>
                    <a:cubicBezTo>
                      <a:pt x="22259" y="12597"/>
                      <a:pt x="22192" y="13137"/>
                      <a:pt x="22086" y="13662"/>
                    </a:cubicBezTo>
                    <a:cubicBezTo>
                      <a:pt x="21891" y="13810"/>
                      <a:pt x="19788" y="15356"/>
                      <a:pt x="16245" y="16220"/>
                    </a:cubicBezTo>
                    <a:cubicBezTo>
                      <a:pt x="15966" y="14992"/>
                      <a:pt x="15787" y="13585"/>
                      <a:pt x="15794" y="11991"/>
                    </a:cubicBezTo>
                    <a:close/>
                    <a:moveTo>
                      <a:pt x="7817" y="11921"/>
                    </a:moveTo>
                    <a:lnTo>
                      <a:pt x="10976" y="11949"/>
                    </a:lnTo>
                    <a:lnTo>
                      <a:pt x="10933" y="16786"/>
                    </a:lnTo>
                    <a:cubicBezTo>
                      <a:pt x="9572" y="16754"/>
                      <a:pt x="8348" y="16589"/>
                      <a:pt x="7265" y="16345"/>
                    </a:cubicBezTo>
                    <a:cubicBezTo>
                      <a:pt x="7582" y="15063"/>
                      <a:pt x="7796" y="13590"/>
                      <a:pt x="7817" y="11921"/>
                    </a:cubicBezTo>
                    <a:close/>
                    <a:moveTo>
                      <a:pt x="11806" y="11956"/>
                    </a:moveTo>
                    <a:lnTo>
                      <a:pt x="14964" y="11984"/>
                    </a:lnTo>
                    <a:cubicBezTo>
                      <a:pt x="14956" y="13644"/>
                      <a:pt x="15141" y="15114"/>
                      <a:pt x="15433" y="16398"/>
                    </a:cubicBezTo>
                    <a:cubicBezTo>
                      <a:pt x="14328" y="16619"/>
                      <a:pt x="13102" y="16767"/>
                      <a:pt x="11764" y="16790"/>
                    </a:cubicBezTo>
                    <a:lnTo>
                      <a:pt x="11806" y="11956"/>
                    </a:lnTo>
                    <a:close/>
                    <a:moveTo>
                      <a:pt x="1355" y="14684"/>
                    </a:moveTo>
                    <a:lnTo>
                      <a:pt x="1355" y="14684"/>
                    </a:lnTo>
                    <a:cubicBezTo>
                      <a:pt x="2278" y="15350"/>
                      <a:pt x="3905" y="16312"/>
                      <a:pt x="6239" y="16953"/>
                    </a:cubicBezTo>
                    <a:cubicBezTo>
                      <a:pt x="5875" y="18164"/>
                      <a:pt x="5423" y="19163"/>
                      <a:pt x="4984" y="19957"/>
                    </a:cubicBezTo>
                    <a:cubicBezTo>
                      <a:pt x="3289" y="18623"/>
                      <a:pt x="2003" y="16792"/>
                      <a:pt x="1355" y="14684"/>
                    </a:cubicBezTo>
                    <a:close/>
                    <a:moveTo>
                      <a:pt x="21765" y="14880"/>
                    </a:moveTo>
                    <a:lnTo>
                      <a:pt x="21765" y="14880"/>
                    </a:lnTo>
                    <a:cubicBezTo>
                      <a:pt x="21040" y="17081"/>
                      <a:pt x="19620" y="18966"/>
                      <a:pt x="17769" y="20278"/>
                    </a:cubicBezTo>
                    <a:cubicBezTo>
                      <a:pt x="17305" y="19439"/>
                      <a:pt x="16824" y="18357"/>
                      <a:pt x="16452" y="17034"/>
                    </a:cubicBezTo>
                    <a:cubicBezTo>
                      <a:pt x="18969" y="16427"/>
                      <a:pt x="20780" y="15486"/>
                      <a:pt x="21765" y="14880"/>
                    </a:cubicBezTo>
                    <a:close/>
                    <a:moveTo>
                      <a:pt x="7045" y="17155"/>
                    </a:moveTo>
                    <a:cubicBezTo>
                      <a:pt x="8189" y="17412"/>
                      <a:pt x="9483" y="17585"/>
                      <a:pt x="10926" y="17617"/>
                    </a:cubicBezTo>
                    <a:lnTo>
                      <a:pt x="10886" y="22223"/>
                    </a:lnTo>
                    <a:cubicBezTo>
                      <a:pt x="8960" y="22097"/>
                      <a:pt x="7176" y="21460"/>
                      <a:pt x="5662" y="20449"/>
                    </a:cubicBezTo>
                    <a:cubicBezTo>
                      <a:pt x="6145" y="19590"/>
                      <a:pt x="6646" y="18493"/>
                      <a:pt x="7045" y="17155"/>
                    </a:cubicBezTo>
                    <a:close/>
                    <a:moveTo>
                      <a:pt x="15639" y="17212"/>
                    </a:moveTo>
                    <a:cubicBezTo>
                      <a:pt x="16041" y="18656"/>
                      <a:pt x="16567" y="19832"/>
                      <a:pt x="17072" y="20736"/>
                    </a:cubicBezTo>
                    <a:cubicBezTo>
                      <a:pt x="15500" y="21675"/>
                      <a:pt x="13669" y="22221"/>
                      <a:pt x="11716" y="22244"/>
                    </a:cubicBezTo>
                    <a:lnTo>
                      <a:pt x="11756" y="17620"/>
                    </a:lnTo>
                    <a:cubicBezTo>
                      <a:pt x="13177" y="17599"/>
                      <a:pt x="14473" y="17444"/>
                      <a:pt x="15639" y="17212"/>
                    </a:cubicBezTo>
                    <a:close/>
                    <a:moveTo>
                      <a:pt x="11590" y="0"/>
                    </a:moveTo>
                    <a:cubicBezTo>
                      <a:pt x="5274" y="0"/>
                      <a:pt x="108" y="5110"/>
                      <a:pt x="53" y="11439"/>
                    </a:cubicBezTo>
                    <a:cubicBezTo>
                      <a:pt x="0" y="17798"/>
                      <a:pt x="5128" y="23022"/>
                      <a:pt x="11491" y="23077"/>
                    </a:cubicBezTo>
                    <a:cubicBezTo>
                      <a:pt x="11526" y="23078"/>
                      <a:pt x="11560" y="23078"/>
                      <a:pt x="11595" y="23078"/>
                    </a:cubicBezTo>
                    <a:cubicBezTo>
                      <a:pt x="14638" y="23078"/>
                      <a:pt x="17506" y="21906"/>
                      <a:pt x="19680" y="19769"/>
                    </a:cubicBezTo>
                    <a:cubicBezTo>
                      <a:pt x="21878" y="17609"/>
                      <a:pt x="23103" y="14722"/>
                      <a:pt x="23130" y="11639"/>
                    </a:cubicBezTo>
                    <a:cubicBezTo>
                      <a:pt x="23130" y="11605"/>
                      <a:pt x="23130" y="11572"/>
                      <a:pt x="23130" y="11537"/>
                    </a:cubicBezTo>
                    <a:cubicBezTo>
                      <a:pt x="23130" y="5222"/>
                      <a:pt x="18021" y="55"/>
                      <a:pt x="11692" y="0"/>
                    </a:cubicBezTo>
                    <a:cubicBezTo>
                      <a:pt x="11658" y="0"/>
                      <a:pt x="11624" y="0"/>
                      <a:pt x="11590" y="0"/>
                    </a:cubicBezTo>
                    <a:close/>
                  </a:path>
                </a:pathLst>
              </a:custGeom>
              <a:solidFill>
                <a:srgbClr val="F0F0CB">
                  <a:alpha val="446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9" name="Google Shape;219;p5"/>
            <p:cNvGrpSpPr/>
            <p:nvPr/>
          </p:nvGrpSpPr>
          <p:grpSpPr>
            <a:xfrm>
              <a:off x="1103520" y="1539740"/>
              <a:ext cx="2146847" cy="2152288"/>
              <a:chOff x="4206326" y="1178115"/>
              <a:chExt cx="2868199" cy="2875468"/>
            </a:xfrm>
          </p:grpSpPr>
          <p:sp>
            <p:nvSpPr>
              <p:cNvPr id="220" name="Google Shape;220;p5"/>
              <p:cNvSpPr/>
              <p:nvPr/>
            </p:nvSpPr>
            <p:spPr>
              <a:xfrm>
                <a:off x="4387268" y="1362645"/>
                <a:ext cx="2506319" cy="2506416"/>
              </a:xfrm>
              <a:custGeom>
                <a:avLst/>
                <a:gdLst/>
                <a:ahLst/>
                <a:cxnLst/>
                <a:rect l="l" t="t" r="r" b="b"/>
                <a:pathLst>
                  <a:path w="25861" h="25862" extrusionOk="0">
                    <a:moveTo>
                      <a:pt x="12929" y="416"/>
                    </a:moveTo>
                    <a:cubicBezTo>
                      <a:pt x="12942" y="416"/>
                      <a:pt x="12954" y="416"/>
                      <a:pt x="12966" y="416"/>
                    </a:cubicBezTo>
                    <a:cubicBezTo>
                      <a:pt x="16310" y="426"/>
                      <a:pt x="19448" y="1737"/>
                      <a:pt x="21805" y="4107"/>
                    </a:cubicBezTo>
                    <a:cubicBezTo>
                      <a:pt x="24153" y="6469"/>
                      <a:pt x="25445" y="9601"/>
                      <a:pt x="25445" y="12930"/>
                    </a:cubicBezTo>
                    <a:lnTo>
                      <a:pt x="25445" y="12968"/>
                    </a:lnTo>
                    <a:cubicBezTo>
                      <a:pt x="25435" y="16310"/>
                      <a:pt x="24124" y="19449"/>
                      <a:pt x="21753" y="21807"/>
                    </a:cubicBezTo>
                    <a:cubicBezTo>
                      <a:pt x="19392" y="24154"/>
                      <a:pt x="16260" y="25446"/>
                      <a:pt x="12931" y="25446"/>
                    </a:cubicBezTo>
                    <a:cubicBezTo>
                      <a:pt x="12918" y="25446"/>
                      <a:pt x="12906" y="25446"/>
                      <a:pt x="12894" y="25446"/>
                    </a:cubicBezTo>
                    <a:cubicBezTo>
                      <a:pt x="6006" y="25426"/>
                      <a:pt x="416" y="19816"/>
                      <a:pt x="416" y="12932"/>
                    </a:cubicBezTo>
                    <a:lnTo>
                      <a:pt x="416" y="12894"/>
                    </a:lnTo>
                    <a:cubicBezTo>
                      <a:pt x="435" y="6006"/>
                      <a:pt x="6046" y="416"/>
                      <a:pt x="12929" y="416"/>
                    </a:cubicBezTo>
                    <a:close/>
                    <a:moveTo>
                      <a:pt x="12929" y="1"/>
                    </a:moveTo>
                    <a:cubicBezTo>
                      <a:pt x="5817" y="1"/>
                      <a:pt x="20" y="5776"/>
                      <a:pt x="0" y="12894"/>
                    </a:cubicBezTo>
                    <a:lnTo>
                      <a:pt x="0" y="12932"/>
                    </a:lnTo>
                    <a:cubicBezTo>
                      <a:pt x="0" y="20044"/>
                      <a:pt x="5776" y="25840"/>
                      <a:pt x="12893" y="25861"/>
                    </a:cubicBezTo>
                    <a:cubicBezTo>
                      <a:pt x="12905" y="25861"/>
                      <a:pt x="12918" y="25861"/>
                      <a:pt x="12930" y="25861"/>
                    </a:cubicBezTo>
                    <a:cubicBezTo>
                      <a:pt x="16369" y="25861"/>
                      <a:pt x="19606" y="24527"/>
                      <a:pt x="22047" y="22101"/>
                    </a:cubicBezTo>
                    <a:cubicBezTo>
                      <a:pt x="24496" y="19666"/>
                      <a:pt x="25850" y="16423"/>
                      <a:pt x="25861" y="12969"/>
                    </a:cubicBezTo>
                    <a:lnTo>
                      <a:pt x="25861" y="12930"/>
                    </a:lnTo>
                    <a:cubicBezTo>
                      <a:pt x="25861" y="9491"/>
                      <a:pt x="24526" y="6254"/>
                      <a:pt x="22100" y="3815"/>
                    </a:cubicBezTo>
                    <a:cubicBezTo>
                      <a:pt x="19665" y="1366"/>
                      <a:pt x="16421" y="11"/>
                      <a:pt x="12968" y="1"/>
                    </a:cubicBezTo>
                    <a:cubicBezTo>
                      <a:pt x="12955" y="1"/>
                      <a:pt x="12942" y="1"/>
                      <a:pt x="12929" y="1"/>
                    </a:cubicBezTo>
                    <a:close/>
                  </a:path>
                </a:pathLst>
              </a:custGeom>
              <a:solidFill>
                <a:srgbClr val="F0F0CB">
                  <a:alpha val="446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221;p5"/>
              <p:cNvSpPr/>
              <p:nvPr/>
            </p:nvSpPr>
            <p:spPr>
              <a:xfrm>
                <a:off x="4206326" y="1178115"/>
                <a:ext cx="2868199" cy="2875468"/>
              </a:xfrm>
              <a:custGeom>
                <a:avLst/>
                <a:gdLst/>
                <a:ahLst/>
                <a:cxnLst/>
                <a:rect l="l" t="t" r="r" b="b"/>
                <a:pathLst>
                  <a:path w="29595" h="29670" extrusionOk="0">
                    <a:moveTo>
                      <a:pt x="14839" y="537"/>
                    </a:moveTo>
                    <a:lnTo>
                      <a:pt x="15848" y="1363"/>
                    </a:lnTo>
                    <a:lnTo>
                      <a:pt x="16971" y="701"/>
                    </a:lnTo>
                    <a:lnTo>
                      <a:pt x="17846" y="1668"/>
                    </a:lnTo>
                    <a:lnTo>
                      <a:pt x="19055" y="1181"/>
                    </a:lnTo>
                    <a:lnTo>
                      <a:pt x="19773" y="2269"/>
                    </a:lnTo>
                    <a:lnTo>
                      <a:pt x="21041" y="1969"/>
                    </a:lnTo>
                    <a:lnTo>
                      <a:pt x="21589" y="3152"/>
                    </a:lnTo>
                    <a:lnTo>
                      <a:pt x="22888" y="3044"/>
                    </a:lnTo>
                    <a:lnTo>
                      <a:pt x="23254" y="4296"/>
                    </a:lnTo>
                    <a:lnTo>
                      <a:pt x="24554" y="4383"/>
                    </a:lnTo>
                    <a:lnTo>
                      <a:pt x="24730" y="5675"/>
                    </a:lnTo>
                    <a:lnTo>
                      <a:pt x="26003" y="5954"/>
                    </a:lnTo>
                    <a:lnTo>
                      <a:pt x="25985" y="7257"/>
                    </a:lnTo>
                    <a:lnTo>
                      <a:pt x="27203" y="7722"/>
                    </a:lnTo>
                    <a:lnTo>
                      <a:pt x="26992" y="9008"/>
                    </a:lnTo>
                    <a:lnTo>
                      <a:pt x="28126" y="9649"/>
                    </a:lnTo>
                    <a:lnTo>
                      <a:pt x="27723" y="10889"/>
                    </a:lnTo>
                    <a:lnTo>
                      <a:pt x="28749" y="11693"/>
                    </a:lnTo>
                    <a:lnTo>
                      <a:pt x="28165" y="12857"/>
                    </a:lnTo>
                    <a:lnTo>
                      <a:pt x="29059" y="13807"/>
                    </a:lnTo>
                    <a:lnTo>
                      <a:pt x="28308" y="14874"/>
                    </a:lnTo>
                    <a:lnTo>
                      <a:pt x="29053" y="15946"/>
                    </a:lnTo>
                    <a:lnTo>
                      <a:pt x="28154" y="16890"/>
                    </a:lnTo>
                    <a:lnTo>
                      <a:pt x="28730" y="18060"/>
                    </a:lnTo>
                    <a:lnTo>
                      <a:pt x="27700" y="18859"/>
                    </a:lnTo>
                    <a:lnTo>
                      <a:pt x="28094" y="20101"/>
                    </a:lnTo>
                    <a:lnTo>
                      <a:pt x="26956" y="20736"/>
                    </a:lnTo>
                    <a:lnTo>
                      <a:pt x="27160" y="22023"/>
                    </a:lnTo>
                    <a:lnTo>
                      <a:pt x="25940" y="22480"/>
                    </a:lnTo>
                    <a:lnTo>
                      <a:pt x="25950" y="23784"/>
                    </a:lnTo>
                    <a:lnTo>
                      <a:pt x="24674" y="24055"/>
                    </a:lnTo>
                    <a:lnTo>
                      <a:pt x="24491" y="25346"/>
                    </a:lnTo>
                    <a:lnTo>
                      <a:pt x="23190" y="25425"/>
                    </a:lnTo>
                    <a:lnTo>
                      <a:pt x="22817" y="26674"/>
                    </a:lnTo>
                    <a:lnTo>
                      <a:pt x="21519" y="26559"/>
                    </a:lnTo>
                    <a:lnTo>
                      <a:pt x="20964" y="27739"/>
                    </a:lnTo>
                    <a:lnTo>
                      <a:pt x="19698" y="27431"/>
                    </a:lnTo>
                    <a:lnTo>
                      <a:pt x="18974" y="28514"/>
                    </a:lnTo>
                    <a:lnTo>
                      <a:pt x="17767" y="28019"/>
                    </a:lnTo>
                    <a:lnTo>
                      <a:pt x="16889" y="28982"/>
                    </a:lnTo>
                    <a:lnTo>
                      <a:pt x="15769" y="28312"/>
                    </a:lnTo>
                    <a:lnTo>
                      <a:pt x="14756" y="29134"/>
                    </a:lnTo>
                    <a:lnTo>
                      <a:pt x="13746" y="28307"/>
                    </a:lnTo>
                    <a:lnTo>
                      <a:pt x="12623" y="28969"/>
                    </a:lnTo>
                    <a:lnTo>
                      <a:pt x="11749" y="28002"/>
                    </a:lnTo>
                    <a:lnTo>
                      <a:pt x="10540" y="28489"/>
                    </a:lnTo>
                    <a:lnTo>
                      <a:pt x="9821" y="27401"/>
                    </a:lnTo>
                    <a:lnTo>
                      <a:pt x="8553" y="27702"/>
                    </a:lnTo>
                    <a:lnTo>
                      <a:pt x="8005" y="26519"/>
                    </a:lnTo>
                    <a:lnTo>
                      <a:pt x="6706" y="26626"/>
                    </a:lnTo>
                    <a:lnTo>
                      <a:pt x="6341" y="25374"/>
                    </a:lnTo>
                    <a:lnTo>
                      <a:pt x="5040" y="25287"/>
                    </a:lnTo>
                    <a:lnTo>
                      <a:pt x="4865" y="23995"/>
                    </a:lnTo>
                    <a:lnTo>
                      <a:pt x="3591" y="23717"/>
                    </a:lnTo>
                    <a:lnTo>
                      <a:pt x="3609" y="22413"/>
                    </a:lnTo>
                    <a:lnTo>
                      <a:pt x="2391" y="21949"/>
                    </a:lnTo>
                    <a:lnTo>
                      <a:pt x="2603" y="20662"/>
                    </a:lnTo>
                    <a:lnTo>
                      <a:pt x="1468" y="20022"/>
                    </a:lnTo>
                    <a:lnTo>
                      <a:pt x="1871" y="18782"/>
                    </a:lnTo>
                    <a:lnTo>
                      <a:pt x="846" y="17978"/>
                    </a:lnTo>
                    <a:lnTo>
                      <a:pt x="1429" y="16813"/>
                    </a:lnTo>
                    <a:lnTo>
                      <a:pt x="535" y="15863"/>
                    </a:lnTo>
                    <a:lnTo>
                      <a:pt x="1286" y="14796"/>
                    </a:lnTo>
                    <a:lnTo>
                      <a:pt x="541" y="13724"/>
                    </a:lnTo>
                    <a:lnTo>
                      <a:pt x="1441" y="12780"/>
                    </a:lnTo>
                    <a:lnTo>
                      <a:pt x="864" y="11611"/>
                    </a:lnTo>
                    <a:lnTo>
                      <a:pt x="1894" y="10812"/>
                    </a:lnTo>
                    <a:lnTo>
                      <a:pt x="1500" y="9569"/>
                    </a:lnTo>
                    <a:lnTo>
                      <a:pt x="2638" y="8934"/>
                    </a:lnTo>
                    <a:lnTo>
                      <a:pt x="2434" y="7647"/>
                    </a:lnTo>
                    <a:lnTo>
                      <a:pt x="3655" y="7190"/>
                    </a:lnTo>
                    <a:lnTo>
                      <a:pt x="3645" y="5886"/>
                    </a:lnTo>
                    <a:lnTo>
                      <a:pt x="4920" y="5615"/>
                    </a:lnTo>
                    <a:lnTo>
                      <a:pt x="5103" y="4324"/>
                    </a:lnTo>
                    <a:lnTo>
                      <a:pt x="6405" y="4245"/>
                    </a:lnTo>
                    <a:lnTo>
                      <a:pt x="6777" y="2996"/>
                    </a:lnTo>
                    <a:lnTo>
                      <a:pt x="8076" y="3111"/>
                    </a:lnTo>
                    <a:lnTo>
                      <a:pt x="8630" y="1931"/>
                    </a:lnTo>
                    <a:lnTo>
                      <a:pt x="9897" y="2239"/>
                    </a:lnTo>
                    <a:lnTo>
                      <a:pt x="10621" y="1157"/>
                    </a:lnTo>
                    <a:lnTo>
                      <a:pt x="11827" y="1651"/>
                    </a:lnTo>
                    <a:lnTo>
                      <a:pt x="12706" y="689"/>
                    </a:lnTo>
                    <a:lnTo>
                      <a:pt x="13826" y="1357"/>
                    </a:lnTo>
                    <a:lnTo>
                      <a:pt x="14839" y="537"/>
                    </a:lnTo>
                    <a:close/>
                    <a:moveTo>
                      <a:pt x="14840" y="1"/>
                    </a:moveTo>
                    <a:lnTo>
                      <a:pt x="13789" y="852"/>
                    </a:lnTo>
                    <a:lnTo>
                      <a:pt x="12628" y="158"/>
                    </a:lnTo>
                    <a:lnTo>
                      <a:pt x="11716" y="1157"/>
                    </a:lnTo>
                    <a:lnTo>
                      <a:pt x="10465" y="643"/>
                    </a:lnTo>
                    <a:lnTo>
                      <a:pt x="9712" y="1767"/>
                    </a:lnTo>
                    <a:lnTo>
                      <a:pt x="8398" y="1447"/>
                    </a:lnTo>
                    <a:lnTo>
                      <a:pt x="7823" y="2671"/>
                    </a:lnTo>
                    <a:lnTo>
                      <a:pt x="6477" y="2552"/>
                    </a:lnTo>
                    <a:lnTo>
                      <a:pt x="6090" y="3848"/>
                    </a:lnTo>
                    <a:lnTo>
                      <a:pt x="4740" y="3930"/>
                    </a:lnTo>
                    <a:lnTo>
                      <a:pt x="4550" y="5269"/>
                    </a:lnTo>
                    <a:lnTo>
                      <a:pt x="3227" y="5550"/>
                    </a:lnTo>
                    <a:lnTo>
                      <a:pt x="3237" y="6903"/>
                    </a:lnTo>
                    <a:lnTo>
                      <a:pt x="1970" y="7378"/>
                    </a:lnTo>
                    <a:lnTo>
                      <a:pt x="2182" y="8714"/>
                    </a:lnTo>
                    <a:lnTo>
                      <a:pt x="1001" y="9372"/>
                    </a:lnTo>
                    <a:lnTo>
                      <a:pt x="1411" y="10661"/>
                    </a:lnTo>
                    <a:lnTo>
                      <a:pt x="341" y="11490"/>
                    </a:lnTo>
                    <a:lnTo>
                      <a:pt x="940" y="12704"/>
                    </a:lnTo>
                    <a:lnTo>
                      <a:pt x="7" y="13683"/>
                    </a:lnTo>
                    <a:lnTo>
                      <a:pt x="778" y="14794"/>
                    </a:lnTo>
                    <a:lnTo>
                      <a:pt x="1" y="15901"/>
                    </a:lnTo>
                    <a:lnTo>
                      <a:pt x="928" y="16886"/>
                    </a:lnTo>
                    <a:lnTo>
                      <a:pt x="322" y="18095"/>
                    </a:lnTo>
                    <a:lnTo>
                      <a:pt x="1386" y="18929"/>
                    </a:lnTo>
                    <a:lnTo>
                      <a:pt x="969" y="20216"/>
                    </a:lnTo>
                    <a:lnTo>
                      <a:pt x="2146" y="20882"/>
                    </a:lnTo>
                    <a:lnTo>
                      <a:pt x="1926" y="22216"/>
                    </a:lnTo>
                    <a:lnTo>
                      <a:pt x="3190" y="22698"/>
                    </a:lnTo>
                    <a:lnTo>
                      <a:pt x="3171" y="24050"/>
                    </a:lnTo>
                    <a:lnTo>
                      <a:pt x="4492" y="24339"/>
                    </a:lnTo>
                    <a:lnTo>
                      <a:pt x="4674" y="25679"/>
                    </a:lnTo>
                    <a:lnTo>
                      <a:pt x="6023" y="25769"/>
                    </a:lnTo>
                    <a:lnTo>
                      <a:pt x="6402" y="27068"/>
                    </a:lnTo>
                    <a:lnTo>
                      <a:pt x="7750" y="26956"/>
                    </a:lnTo>
                    <a:lnTo>
                      <a:pt x="8318" y="28184"/>
                    </a:lnTo>
                    <a:lnTo>
                      <a:pt x="9635" y="27872"/>
                    </a:lnTo>
                    <a:lnTo>
                      <a:pt x="10380" y="29001"/>
                    </a:lnTo>
                    <a:lnTo>
                      <a:pt x="11635" y="28495"/>
                    </a:lnTo>
                    <a:lnTo>
                      <a:pt x="12542" y="29499"/>
                    </a:lnTo>
                    <a:lnTo>
                      <a:pt x="13708" y="28811"/>
                    </a:lnTo>
                    <a:lnTo>
                      <a:pt x="14754" y="29670"/>
                    </a:lnTo>
                    <a:lnTo>
                      <a:pt x="15805" y="28817"/>
                    </a:lnTo>
                    <a:lnTo>
                      <a:pt x="16966" y="29513"/>
                    </a:lnTo>
                    <a:lnTo>
                      <a:pt x="17878" y="28514"/>
                    </a:lnTo>
                    <a:lnTo>
                      <a:pt x="19130" y="29027"/>
                    </a:lnTo>
                    <a:lnTo>
                      <a:pt x="19882" y="27902"/>
                    </a:lnTo>
                    <a:lnTo>
                      <a:pt x="21196" y="28223"/>
                    </a:lnTo>
                    <a:lnTo>
                      <a:pt x="21771" y="26999"/>
                    </a:lnTo>
                    <a:lnTo>
                      <a:pt x="23118" y="27118"/>
                    </a:lnTo>
                    <a:lnTo>
                      <a:pt x="23504" y="25822"/>
                    </a:lnTo>
                    <a:lnTo>
                      <a:pt x="24854" y="25740"/>
                    </a:lnTo>
                    <a:lnTo>
                      <a:pt x="25045" y="24401"/>
                    </a:lnTo>
                    <a:lnTo>
                      <a:pt x="26367" y="24120"/>
                    </a:lnTo>
                    <a:lnTo>
                      <a:pt x="26357" y="22768"/>
                    </a:lnTo>
                    <a:lnTo>
                      <a:pt x="27624" y="22293"/>
                    </a:lnTo>
                    <a:lnTo>
                      <a:pt x="27412" y="20957"/>
                    </a:lnTo>
                    <a:lnTo>
                      <a:pt x="28594" y="20298"/>
                    </a:lnTo>
                    <a:lnTo>
                      <a:pt x="28183" y="19009"/>
                    </a:lnTo>
                    <a:lnTo>
                      <a:pt x="29253" y="18180"/>
                    </a:lnTo>
                    <a:lnTo>
                      <a:pt x="28654" y="16966"/>
                    </a:lnTo>
                    <a:lnTo>
                      <a:pt x="29587" y="15987"/>
                    </a:lnTo>
                    <a:lnTo>
                      <a:pt x="28816" y="14876"/>
                    </a:lnTo>
                    <a:lnTo>
                      <a:pt x="29594" y="13769"/>
                    </a:lnTo>
                    <a:lnTo>
                      <a:pt x="28666" y="12784"/>
                    </a:lnTo>
                    <a:lnTo>
                      <a:pt x="29272" y="11576"/>
                    </a:lnTo>
                    <a:lnTo>
                      <a:pt x="28208" y="10741"/>
                    </a:lnTo>
                    <a:lnTo>
                      <a:pt x="28626" y="9454"/>
                    </a:lnTo>
                    <a:lnTo>
                      <a:pt x="27448" y="8789"/>
                    </a:lnTo>
                    <a:lnTo>
                      <a:pt x="27668" y="7454"/>
                    </a:lnTo>
                    <a:lnTo>
                      <a:pt x="26405" y="6973"/>
                    </a:lnTo>
                    <a:lnTo>
                      <a:pt x="26423" y="5620"/>
                    </a:lnTo>
                    <a:lnTo>
                      <a:pt x="25102" y="5331"/>
                    </a:lnTo>
                    <a:lnTo>
                      <a:pt x="24921" y="3991"/>
                    </a:lnTo>
                    <a:lnTo>
                      <a:pt x="23571" y="3901"/>
                    </a:lnTo>
                    <a:lnTo>
                      <a:pt x="23192" y="2602"/>
                    </a:lnTo>
                    <a:lnTo>
                      <a:pt x="21844" y="2714"/>
                    </a:lnTo>
                    <a:lnTo>
                      <a:pt x="21276" y="1487"/>
                    </a:lnTo>
                    <a:lnTo>
                      <a:pt x="19959" y="1797"/>
                    </a:lnTo>
                    <a:lnTo>
                      <a:pt x="19214" y="669"/>
                    </a:lnTo>
                    <a:lnTo>
                      <a:pt x="17959" y="1175"/>
                    </a:lnTo>
                    <a:lnTo>
                      <a:pt x="17052" y="171"/>
                    </a:lnTo>
                    <a:lnTo>
                      <a:pt x="15886" y="859"/>
                    </a:lnTo>
                    <a:lnTo>
                      <a:pt x="14840" y="1"/>
                    </a:lnTo>
                    <a:close/>
                  </a:path>
                </a:pathLst>
              </a:custGeom>
              <a:solidFill>
                <a:srgbClr val="F0F0CB">
                  <a:alpha val="446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222;p5"/>
              <p:cNvSpPr/>
              <p:nvPr/>
            </p:nvSpPr>
            <p:spPr>
              <a:xfrm>
                <a:off x="4519945" y="1498328"/>
                <a:ext cx="2241741" cy="2236604"/>
              </a:xfrm>
              <a:custGeom>
                <a:avLst/>
                <a:gdLst/>
                <a:ahLst/>
                <a:cxnLst/>
                <a:rect l="l" t="t" r="r" b="b"/>
                <a:pathLst>
                  <a:path w="23131" h="23078" extrusionOk="0">
                    <a:moveTo>
                      <a:pt x="11073" y="844"/>
                    </a:moveTo>
                    <a:lnTo>
                      <a:pt x="11031" y="5504"/>
                    </a:lnTo>
                    <a:cubicBezTo>
                      <a:pt x="9548" y="5512"/>
                      <a:pt x="8220" y="5671"/>
                      <a:pt x="7049" y="5919"/>
                    </a:cubicBezTo>
                    <a:cubicBezTo>
                      <a:pt x="6675" y="4581"/>
                      <a:pt x="6214" y="3455"/>
                      <a:pt x="5770" y="2557"/>
                    </a:cubicBezTo>
                    <a:cubicBezTo>
                      <a:pt x="7312" y="1555"/>
                      <a:pt x="9125" y="937"/>
                      <a:pt x="11073" y="844"/>
                    </a:cubicBezTo>
                    <a:close/>
                    <a:moveTo>
                      <a:pt x="11903" y="839"/>
                    </a:moveTo>
                    <a:cubicBezTo>
                      <a:pt x="13873" y="895"/>
                      <a:pt x="15709" y="1484"/>
                      <a:pt x="17274" y="2467"/>
                    </a:cubicBezTo>
                    <a:cubicBezTo>
                      <a:pt x="16777" y="3401"/>
                      <a:pt x="16254" y="4588"/>
                      <a:pt x="15830" y="6012"/>
                    </a:cubicBezTo>
                    <a:cubicBezTo>
                      <a:pt x="14645" y="5748"/>
                      <a:pt x="13320" y="5562"/>
                      <a:pt x="11863" y="5514"/>
                    </a:cubicBezTo>
                    <a:lnTo>
                      <a:pt x="11903" y="839"/>
                    </a:lnTo>
                    <a:close/>
                    <a:moveTo>
                      <a:pt x="5084" y="3044"/>
                    </a:moveTo>
                    <a:cubicBezTo>
                      <a:pt x="5485" y="3875"/>
                      <a:pt x="5898" y="4902"/>
                      <a:pt x="6238" y="6110"/>
                    </a:cubicBezTo>
                    <a:cubicBezTo>
                      <a:pt x="3924" y="6715"/>
                      <a:pt x="2308" y="7643"/>
                      <a:pt x="1389" y="8285"/>
                    </a:cubicBezTo>
                    <a:cubicBezTo>
                      <a:pt x="2062" y="6180"/>
                      <a:pt x="3370" y="4360"/>
                      <a:pt x="5084" y="3044"/>
                    </a:cubicBezTo>
                    <a:close/>
                    <a:moveTo>
                      <a:pt x="17963" y="2939"/>
                    </a:moveTo>
                    <a:cubicBezTo>
                      <a:pt x="19789" y="4296"/>
                      <a:pt x="21169" y="6219"/>
                      <a:pt x="21843" y="8444"/>
                    </a:cubicBezTo>
                    <a:cubicBezTo>
                      <a:pt x="20886" y="7830"/>
                      <a:pt x="19116" y="6864"/>
                      <a:pt x="16639" y="6208"/>
                    </a:cubicBezTo>
                    <a:cubicBezTo>
                      <a:pt x="17029" y="4905"/>
                      <a:pt x="17506" y="3810"/>
                      <a:pt x="17963" y="2939"/>
                    </a:cubicBezTo>
                    <a:close/>
                    <a:moveTo>
                      <a:pt x="6449" y="6922"/>
                    </a:moveTo>
                    <a:cubicBezTo>
                      <a:pt x="6738" y="8150"/>
                      <a:pt x="6942" y="9541"/>
                      <a:pt x="6982" y="11083"/>
                    </a:cubicBezTo>
                    <a:lnTo>
                      <a:pt x="898" y="11030"/>
                    </a:lnTo>
                    <a:cubicBezTo>
                      <a:pt x="921" y="10544"/>
                      <a:pt x="976" y="10065"/>
                      <a:pt x="1063" y="9597"/>
                    </a:cubicBezTo>
                    <a:cubicBezTo>
                      <a:pt x="1098" y="9564"/>
                      <a:pt x="2919" y="7853"/>
                      <a:pt x="6449" y="6922"/>
                    </a:cubicBezTo>
                    <a:close/>
                    <a:moveTo>
                      <a:pt x="11025" y="6335"/>
                    </a:moveTo>
                    <a:lnTo>
                      <a:pt x="10983" y="11118"/>
                    </a:lnTo>
                    <a:lnTo>
                      <a:pt x="7811" y="11090"/>
                    </a:lnTo>
                    <a:cubicBezTo>
                      <a:pt x="7772" y="9475"/>
                      <a:pt x="7563" y="8016"/>
                      <a:pt x="7259" y="6730"/>
                    </a:cubicBezTo>
                    <a:cubicBezTo>
                      <a:pt x="8368" y="6494"/>
                      <a:pt x="9624" y="6343"/>
                      <a:pt x="11025" y="6335"/>
                    </a:cubicBezTo>
                    <a:close/>
                    <a:moveTo>
                      <a:pt x="11855" y="6346"/>
                    </a:moveTo>
                    <a:cubicBezTo>
                      <a:pt x="13228" y="6393"/>
                      <a:pt x="14483" y="6571"/>
                      <a:pt x="15608" y="6821"/>
                    </a:cubicBezTo>
                    <a:cubicBezTo>
                      <a:pt x="15284" y="8101"/>
                      <a:pt x="15050" y="9547"/>
                      <a:pt x="14983" y="11153"/>
                    </a:cubicBezTo>
                    <a:lnTo>
                      <a:pt x="11813" y="11125"/>
                    </a:lnTo>
                    <a:lnTo>
                      <a:pt x="11855" y="6346"/>
                    </a:lnTo>
                    <a:close/>
                    <a:moveTo>
                      <a:pt x="16414" y="7018"/>
                    </a:moveTo>
                    <a:cubicBezTo>
                      <a:pt x="20000" y="7977"/>
                      <a:pt x="22059" y="9603"/>
                      <a:pt x="22132" y="9663"/>
                    </a:cubicBezTo>
                    <a:cubicBezTo>
                      <a:pt x="22222" y="10170"/>
                      <a:pt x="22277" y="10689"/>
                      <a:pt x="22291" y="11217"/>
                    </a:cubicBezTo>
                    <a:lnTo>
                      <a:pt x="15814" y="11161"/>
                    </a:lnTo>
                    <a:cubicBezTo>
                      <a:pt x="15879" y="9624"/>
                      <a:pt x="16104" y="8241"/>
                      <a:pt x="16414" y="7018"/>
                    </a:cubicBezTo>
                    <a:close/>
                    <a:moveTo>
                      <a:pt x="891" y="11861"/>
                    </a:moveTo>
                    <a:lnTo>
                      <a:pt x="6987" y="11914"/>
                    </a:lnTo>
                    <a:cubicBezTo>
                      <a:pt x="6965" y="13511"/>
                      <a:pt x="6761" y="14918"/>
                      <a:pt x="6460" y="16141"/>
                    </a:cubicBezTo>
                    <a:cubicBezTo>
                      <a:pt x="3031" y="15190"/>
                      <a:pt x="1205" y="13517"/>
                      <a:pt x="1041" y="13360"/>
                    </a:cubicBezTo>
                    <a:cubicBezTo>
                      <a:pt x="957" y="12870"/>
                      <a:pt x="907" y="12370"/>
                      <a:pt x="891" y="11861"/>
                    </a:cubicBezTo>
                    <a:close/>
                    <a:moveTo>
                      <a:pt x="15794" y="11991"/>
                    </a:moveTo>
                    <a:lnTo>
                      <a:pt x="22285" y="12048"/>
                    </a:lnTo>
                    <a:cubicBezTo>
                      <a:pt x="22259" y="12597"/>
                      <a:pt x="22192" y="13137"/>
                      <a:pt x="22086" y="13662"/>
                    </a:cubicBezTo>
                    <a:cubicBezTo>
                      <a:pt x="21891" y="13810"/>
                      <a:pt x="19788" y="15356"/>
                      <a:pt x="16245" y="16220"/>
                    </a:cubicBezTo>
                    <a:cubicBezTo>
                      <a:pt x="15966" y="14992"/>
                      <a:pt x="15787" y="13585"/>
                      <a:pt x="15794" y="11991"/>
                    </a:cubicBezTo>
                    <a:close/>
                    <a:moveTo>
                      <a:pt x="7817" y="11921"/>
                    </a:moveTo>
                    <a:lnTo>
                      <a:pt x="10976" y="11949"/>
                    </a:lnTo>
                    <a:lnTo>
                      <a:pt x="10933" y="16786"/>
                    </a:lnTo>
                    <a:cubicBezTo>
                      <a:pt x="9572" y="16754"/>
                      <a:pt x="8348" y="16589"/>
                      <a:pt x="7265" y="16345"/>
                    </a:cubicBezTo>
                    <a:cubicBezTo>
                      <a:pt x="7582" y="15063"/>
                      <a:pt x="7796" y="13590"/>
                      <a:pt x="7817" y="11921"/>
                    </a:cubicBezTo>
                    <a:close/>
                    <a:moveTo>
                      <a:pt x="11806" y="11956"/>
                    </a:moveTo>
                    <a:lnTo>
                      <a:pt x="14964" y="11984"/>
                    </a:lnTo>
                    <a:cubicBezTo>
                      <a:pt x="14956" y="13644"/>
                      <a:pt x="15141" y="15114"/>
                      <a:pt x="15433" y="16398"/>
                    </a:cubicBezTo>
                    <a:cubicBezTo>
                      <a:pt x="14328" y="16619"/>
                      <a:pt x="13102" y="16767"/>
                      <a:pt x="11764" y="16790"/>
                    </a:cubicBezTo>
                    <a:lnTo>
                      <a:pt x="11806" y="11956"/>
                    </a:lnTo>
                    <a:close/>
                    <a:moveTo>
                      <a:pt x="1355" y="14684"/>
                    </a:moveTo>
                    <a:lnTo>
                      <a:pt x="1355" y="14684"/>
                    </a:lnTo>
                    <a:cubicBezTo>
                      <a:pt x="2278" y="15350"/>
                      <a:pt x="3905" y="16312"/>
                      <a:pt x="6239" y="16953"/>
                    </a:cubicBezTo>
                    <a:cubicBezTo>
                      <a:pt x="5875" y="18164"/>
                      <a:pt x="5423" y="19163"/>
                      <a:pt x="4984" y="19957"/>
                    </a:cubicBezTo>
                    <a:cubicBezTo>
                      <a:pt x="3289" y="18623"/>
                      <a:pt x="2003" y="16792"/>
                      <a:pt x="1355" y="14684"/>
                    </a:cubicBezTo>
                    <a:close/>
                    <a:moveTo>
                      <a:pt x="21765" y="14880"/>
                    </a:moveTo>
                    <a:lnTo>
                      <a:pt x="21765" y="14880"/>
                    </a:lnTo>
                    <a:cubicBezTo>
                      <a:pt x="21040" y="17081"/>
                      <a:pt x="19620" y="18966"/>
                      <a:pt x="17769" y="20278"/>
                    </a:cubicBezTo>
                    <a:cubicBezTo>
                      <a:pt x="17305" y="19439"/>
                      <a:pt x="16824" y="18357"/>
                      <a:pt x="16452" y="17034"/>
                    </a:cubicBezTo>
                    <a:cubicBezTo>
                      <a:pt x="18969" y="16427"/>
                      <a:pt x="20780" y="15486"/>
                      <a:pt x="21765" y="14880"/>
                    </a:cubicBezTo>
                    <a:close/>
                    <a:moveTo>
                      <a:pt x="7045" y="17155"/>
                    </a:moveTo>
                    <a:cubicBezTo>
                      <a:pt x="8189" y="17412"/>
                      <a:pt x="9483" y="17585"/>
                      <a:pt x="10926" y="17617"/>
                    </a:cubicBezTo>
                    <a:lnTo>
                      <a:pt x="10886" y="22223"/>
                    </a:lnTo>
                    <a:cubicBezTo>
                      <a:pt x="8960" y="22097"/>
                      <a:pt x="7176" y="21460"/>
                      <a:pt x="5662" y="20449"/>
                    </a:cubicBezTo>
                    <a:cubicBezTo>
                      <a:pt x="6145" y="19590"/>
                      <a:pt x="6646" y="18493"/>
                      <a:pt x="7045" y="17155"/>
                    </a:cubicBezTo>
                    <a:close/>
                    <a:moveTo>
                      <a:pt x="15639" y="17212"/>
                    </a:moveTo>
                    <a:cubicBezTo>
                      <a:pt x="16041" y="18656"/>
                      <a:pt x="16567" y="19832"/>
                      <a:pt x="17072" y="20736"/>
                    </a:cubicBezTo>
                    <a:cubicBezTo>
                      <a:pt x="15500" y="21675"/>
                      <a:pt x="13669" y="22221"/>
                      <a:pt x="11716" y="22244"/>
                    </a:cubicBezTo>
                    <a:lnTo>
                      <a:pt x="11756" y="17620"/>
                    </a:lnTo>
                    <a:cubicBezTo>
                      <a:pt x="13177" y="17599"/>
                      <a:pt x="14473" y="17444"/>
                      <a:pt x="15639" y="17212"/>
                    </a:cubicBezTo>
                    <a:close/>
                    <a:moveTo>
                      <a:pt x="11590" y="0"/>
                    </a:moveTo>
                    <a:cubicBezTo>
                      <a:pt x="5274" y="0"/>
                      <a:pt x="108" y="5110"/>
                      <a:pt x="53" y="11439"/>
                    </a:cubicBezTo>
                    <a:cubicBezTo>
                      <a:pt x="0" y="17798"/>
                      <a:pt x="5128" y="23022"/>
                      <a:pt x="11491" y="23077"/>
                    </a:cubicBezTo>
                    <a:cubicBezTo>
                      <a:pt x="11526" y="23078"/>
                      <a:pt x="11560" y="23078"/>
                      <a:pt x="11595" y="23078"/>
                    </a:cubicBezTo>
                    <a:cubicBezTo>
                      <a:pt x="14638" y="23078"/>
                      <a:pt x="17506" y="21906"/>
                      <a:pt x="19680" y="19769"/>
                    </a:cubicBezTo>
                    <a:cubicBezTo>
                      <a:pt x="21878" y="17609"/>
                      <a:pt x="23103" y="14722"/>
                      <a:pt x="23130" y="11639"/>
                    </a:cubicBezTo>
                    <a:cubicBezTo>
                      <a:pt x="23130" y="11605"/>
                      <a:pt x="23130" y="11572"/>
                      <a:pt x="23130" y="11537"/>
                    </a:cubicBezTo>
                    <a:cubicBezTo>
                      <a:pt x="23130" y="5222"/>
                      <a:pt x="18021" y="55"/>
                      <a:pt x="11692" y="0"/>
                    </a:cubicBezTo>
                    <a:cubicBezTo>
                      <a:pt x="11658" y="0"/>
                      <a:pt x="11624" y="0"/>
                      <a:pt x="11590" y="0"/>
                    </a:cubicBezTo>
                    <a:close/>
                  </a:path>
                </a:pathLst>
              </a:custGeom>
              <a:solidFill>
                <a:srgbClr val="F0F0CB">
                  <a:alpha val="446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23" name="Google Shape;223;p5"/>
          <p:cNvSpPr txBox="1">
            <a:spLocks noGrp="1"/>
          </p:cNvSpPr>
          <p:nvPr>
            <p:ph type="subTitle" idx="1"/>
          </p:nvPr>
        </p:nvSpPr>
        <p:spPr>
          <a:xfrm>
            <a:off x="4437497" y="1145191"/>
            <a:ext cx="2135100" cy="3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1800" b="1">
                <a:latin typeface="Bebas Neue"/>
                <a:ea typeface="Bebas Neue"/>
                <a:cs typeface="Bebas Neue"/>
                <a:sym typeface="Bebas Neue"/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None/>
              <a:defRPr sz="1800" b="1">
                <a:latin typeface="Bebas Neue"/>
                <a:ea typeface="Bebas Neue"/>
                <a:cs typeface="Bebas Neue"/>
                <a:sym typeface="Bebas Neue"/>
              </a:defRPr>
            </a:lvl2pPr>
            <a:lvl3pPr lvl="2">
              <a:spcBef>
                <a:spcPts val="1600"/>
              </a:spcBef>
              <a:spcAft>
                <a:spcPts val="0"/>
              </a:spcAft>
              <a:buNone/>
              <a:defRPr sz="1800" b="1">
                <a:latin typeface="Bebas Neue"/>
                <a:ea typeface="Bebas Neue"/>
                <a:cs typeface="Bebas Neue"/>
                <a:sym typeface="Bebas Neue"/>
              </a:defRPr>
            </a:lvl3pPr>
            <a:lvl4pPr lvl="3">
              <a:spcBef>
                <a:spcPts val="1600"/>
              </a:spcBef>
              <a:spcAft>
                <a:spcPts val="0"/>
              </a:spcAft>
              <a:buNone/>
              <a:defRPr sz="1800" b="1">
                <a:latin typeface="Bebas Neue"/>
                <a:ea typeface="Bebas Neue"/>
                <a:cs typeface="Bebas Neue"/>
                <a:sym typeface="Bebas Neue"/>
              </a:defRPr>
            </a:lvl4pPr>
            <a:lvl5pPr lvl="4">
              <a:spcBef>
                <a:spcPts val="1600"/>
              </a:spcBef>
              <a:spcAft>
                <a:spcPts val="0"/>
              </a:spcAft>
              <a:buNone/>
              <a:defRPr sz="1800" b="1">
                <a:latin typeface="Bebas Neue"/>
                <a:ea typeface="Bebas Neue"/>
                <a:cs typeface="Bebas Neue"/>
                <a:sym typeface="Bebas Neue"/>
              </a:defRPr>
            </a:lvl5pPr>
            <a:lvl6pPr lvl="5">
              <a:spcBef>
                <a:spcPts val="1600"/>
              </a:spcBef>
              <a:spcAft>
                <a:spcPts val="0"/>
              </a:spcAft>
              <a:buNone/>
              <a:defRPr sz="1800" b="1">
                <a:latin typeface="Bebas Neue"/>
                <a:ea typeface="Bebas Neue"/>
                <a:cs typeface="Bebas Neue"/>
                <a:sym typeface="Bebas Neue"/>
              </a:defRPr>
            </a:lvl6pPr>
            <a:lvl7pPr lvl="6">
              <a:spcBef>
                <a:spcPts val="1600"/>
              </a:spcBef>
              <a:spcAft>
                <a:spcPts val="0"/>
              </a:spcAft>
              <a:buNone/>
              <a:defRPr sz="1800" b="1">
                <a:latin typeface="Bebas Neue"/>
                <a:ea typeface="Bebas Neue"/>
                <a:cs typeface="Bebas Neue"/>
                <a:sym typeface="Bebas Neue"/>
              </a:defRPr>
            </a:lvl7pPr>
            <a:lvl8pPr lvl="7">
              <a:spcBef>
                <a:spcPts val="1600"/>
              </a:spcBef>
              <a:spcAft>
                <a:spcPts val="0"/>
              </a:spcAft>
              <a:buNone/>
              <a:defRPr sz="1800" b="1">
                <a:latin typeface="Bebas Neue"/>
                <a:ea typeface="Bebas Neue"/>
                <a:cs typeface="Bebas Neue"/>
                <a:sym typeface="Bebas Neue"/>
              </a:defRPr>
            </a:lvl8pPr>
            <a:lvl9pPr lvl="8">
              <a:spcBef>
                <a:spcPts val="1600"/>
              </a:spcBef>
              <a:spcAft>
                <a:spcPts val="1600"/>
              </a:spcAft>
              <a:buNone/>
              <a:defRPr sz="1800" b="1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4" name="Google Shape;224;p5"/>
          <p:cNvSpPr txBox="1">
            <a:spLocks noGrp="1"/>
          </p:cNvSpPr>
          <p:nvPr>
            <p:ph type="subTitle" idx="2"/>
          </p:nvPr>
        </p:nvSpPr>
        <p:spPr>
          <a:xfrm>
            <a:off x="4318375" y="1586925"/>
            <a:ext cx="23733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Josefin Slab SemiBold"/>
                <a:ea typeface="Josefin Slab SemiBold"/>
                <a:cs typeface="Josefin Slab SemiBold"/>
                <a:sym typeface="Josefin Slab SemiBold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Josefin Slab SemiBold"/>
                <a:ea typeface="Josefin Slab SemiBold"/>
                <a:cs typeface="Josefin Slab SemiBold"/>
                <a:sym typeface="Josefin Slab SemiBold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Josefin Slab SemiBold"/>
                <a:ea typeface="Josefin Slab SemiBold"/>
                <a:cs typeface="Josefin Slab SemiBold"/>
                <a:sym typeface="Josefin Slab SemiBold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Josefin Slab SemiBold"/>
                <a:ea typeface="Josefin Slab SemiBold"/>
                <a:cs typeface="Josefin Slab SemiBold"/>
                <a:sym typeface="Josefin Slab SemiBold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Josefin Slab SemiBold"/>
                <a:ea typeface="Josefin Slab SemiBold"/>
                <a:cs typeface="Josefin Slab SemiBold"/>
                <a:sym typeface="Josefin Slab SemiBold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Josefin Slab SemiBold"/>
                <a:ea typeface="Josefin Slab SemiBold"/>
                <a:cs typeface="Josefin Slab SemiBold"/>
                <a:sym typeface="Josefin Slab SemiBold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Josefin Slab SemiBold"/>
                <a:ea typeface="Josefin Slab SemiBold"/>
                <a:cs typeface="Josefin Slab SemiBold"/>
                <a:sym typeface="Josefin Slab SemiBold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Josefin Slab SemiBold"/>
                <a:ea typeface="Josefin Slab SemiBold"/>
                <a:cs typeface="Josefin Slab SemiBold"/>
                <a:sym typeface="Josefin Slab SemiBold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400">
                <a:solidFill>
                  <a:schemeClr val="dk1"/>
                </a:solidFill>
                <a:latin typeface="Josefin Slab SemiBold"/>
                <a:ea typeface="Josefin Slab SemiBold"/>
                <a:cs typeface="Josefin Slab SemiBold"/>
                <a:sym typeface="Josefin Slab SemiBold"/>
              </a:defRPr>
            </a:lvl9pPr>
          </a:lstStyle>
          <a:p>
            <a:endParaRPr/>
          </a:p>
        </p:txBody>
      </p:sp>
      <p:sp>
        <p:nvSpPr>
          <p:cNvPr id="225" name="Google Shape;225;p5"/>
          <p:cNvSpPr txBox="1">
            <a:spLocks noGrp="1"/>
          </p:cNvSpPr>
          <p:nvPr>
            <p:ph type="subTitle" idx="3"/>
          </p:nvPr>
        </p:nvSpPr>
        <p:spPr>
          <a:xfrm>
            <a:off x="4437497" y="3154791"/>
            <a:ext cx="2135100" cy="3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800" b="1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800" b="1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800" b="1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800" b="1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800" b="1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800" b="1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800" b="1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800" b="1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6" name="Google Shape;226;p5"/>
          <p:cNvSpPr txBox="1">
            <a:spLocks noGrp="1"/>
          </p:cNvSpPr>
          <p:nvPr>
            <p:ph type="subTitle" idx="4"/>
          </p:nvPr>
        </p:nvSpPr>
        <p:spPr>
          <a:xfrm>
            <a:off x="4316550" y="3596525"/>
            <a:ext cx="23769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Josefin Slab SemiBold"/>
                <a:ea typeface="Josefin Slab SemiBold"/>
                <a:cs typeface="Josefin Slab SemiBold"/>
                <a:sym typeface="Josefin Slab SemiBold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Josefin Slab SemiBold"/>
                <a:ea typeface="Josefin Slab SemiBold"/>
                <a:cs typeface="Josefin Slab SemiBold"/>
                <a:sym typeface="Josefin Slab SemiBold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Josefin Slab SemiBold"/>
                <a:ea typeface="Josefin Slab SemiBold"/>
                <a:cs typeface="Josefin Slab SemiBold"/>
                <a:sym typeface="Josefin Slab SemiBold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Josefin Slab SemiBold"/>
                <a:ea typeface="Josefin Slab SemiBold"/>
                <a:cs typeface="Josefin Slab SemiBold"/>
                <a:sym typeface="Josefin Slab SemiBold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Josefin Slab SemiBold"/>
                <a:ea typeface="Josefin Slab SemiBold"/>
                <a:cs typeface="Josefin Slab SemiBold"/>
                <a:sym typeface="Josefin Slab SemiBold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Josefin Slab SemiBold"/>
                <a:ea typeface="Josefin Slab SemiBold"/>
                <a:cs typeface="Josefin Slab SemiBold"/>
                <a:sym typeface="Josefin Slab SemiBold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Josefin Slab SemiBold"/>
                <a:ea typeface="Josefin Slab SemiBold"/>
                <a:cs typeface="Josefin Slab SemiBold"/>
                <a:sym typeface="Josefin Slab SemiBold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Josefin Slab SemiBold"/>
                <a:ea typeface="Josefin Slab SemiBold"/>
                <a:cs typeface="Josefin Slab SemiBold"/>
                <a:sym typeface="Josefin Slab SemiBold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400">
                <a:solidFill>
                  <a:schemeClr val="dk1"/>
                </a:solidFill>
                <a:latin typeface="Josefin Slab SemiBold"/>
                <a:ea typeface="Josefin Slab SemiBold"/>
                <a:cs typeface="Josefin Slab SemiBold"/>
                <a:sym typeface="Josefin Slab SemiBold"/>
              </a:defRPr>
            </a:lvl9pPr>
          </a:lstStyle>
          <a:p>
            <a:endParaRPr/>
          </a:p>
        </p:txBody>
      </p:sp>
      <p:sp>
        <p:nvSpPr>
          <p:cNvPr id="227" name="Google Shape;227;p5"/>
          <p:cNvSpPr txBox="1">
            <a:spLocks noGrp="1"/>
          </p:cNvSpPr>
          <p:nvPr>
            <p:ph type="title"/>
          </p:nvPr>
        </p:nvSpPr>
        <p:spPr>
          <a:xfrm>
            <a:off x="810750" y="914400"/>
            <a:ext cx="2449800" cy="34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solidFill>
          <a:schemeClr val="dk1"/>
        </a:solidFill>
        <a:effectLst/>
      </p:bgPr>
    </p:bg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7" name="Google Shape;247;p7"/>
          <p:cNvGrpSpPr/>
          <p:nvPr/>
        </p:nvGrpSpPr>
        <p:grpSpPr>
          <a:xfrm>
            <a:off x="248999" y="247473"/>
            <a:ext cx="7062002" cy="4833054"/>
            <a:chOff x="397150" y="215150"/>
            <a:chExt cx="7062002" cy="4833054"/>
          </a:xfrm>
        </p:grpSpPr>
        <p:sp>
          <p:nvSpPr>
            <p:cNvPr id="248" name="Google Shape;248;p7"/>
            <p:cNvSpPr/>
            <p:nvPr/>
          </p:nvSpPr>
          <p:spPr>
            <a:xfrm>
              <a:off x="397150" y="229203"/>
              <a:ext cx="7062002" cy="4819001"/>
            </a:xfrm>
            <a:custGeom>
              <a:avLst/>
              <a:gdLst/>
              <a:ahLst/>
              <a:cxnLst/>
              <a:rect l="l" t="t" r="r" b="b"/>
              <a:pathLst>
                <a:path w="72868" h="49724" extrusionOk="0">
                  <a:moveTo>
                    <a:pt x="1511" y="0"/>
                  </a:moveTo>
                  <a:cubicBezTo>
                    <a:pt x="677" y="0"/>
                    <a:pt x="1" y="650"/>
                    <a:pt x="1" y="1451"/>
                  </a:cubicBezTo>
                  <a:lnTo>
                    <a:pt x="0" y="48271"/>
                  </a:lnTo>
                  <a:cubicBezTo>
                    <a:pt x="0" y="49073"/>
                    <a:pt x="676" y="49723"/>
                    <a:pt x="1510" y="49723"/>
                  </a:cubicBezTo>
                  <a:lnTo>
                    <a:pt x="36421" y="49724"/>
                  </a:lnTo>
                  <a:lnTo>
                    <a:pt x="36448" y="49724"/>
                  </a:lnTo>
                  <a:lnTo>
                    <a:pt x="71359" y="49723"/>
                  </a:lnTo>
                  <a:cubicBezTo>
                    <a:pt x="72192" y="49723"/>
                    <a:pt x="72868" y="49073"/>
                    <a:pt x="72868" y="48271"/>
                  </a:cubicBezTo>
                  <a:lnTo>
                    <a:pt x="72867" y="1451"/>
                  </a:lnTo>
                  <a:cubicBezTo>
                    <a:pt x="72867" y="650"/>
                    <a:pt x="72191" y="0"/>
                    <a:pt x="71357" y="0"/>
                  </a:cubicBezTo>
                  <a:lnTo>
                    <a:pt x="36435" y="1"/>
                  </a:lnTo>
                  <a:lnTo>
                    <a:pt x="1511" y="0"/>
                  </a:lnTo>
                  <a:close/>
                </a:path>
              </a:pathLst>
            </a:custGeom>
            <a:solidFill>
              <a:srgbClr val="E38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7"/>
            <p:cNvSpPr/>
            <p:nvPr/>
          </p:nvSpPr>
          <p:spPr>
            <a:xfrm>
              <a:off x="474876" y="229203"/>
              <a:ext cx="6906647" cy="4819001"/>
            </a:xfrm>
            <a:custGeom>
              <a:avLst/>
              <a:gdLst/>
              <a:ahLst/>
              <a:cxnLst/>
              <a:rect l="l" t="t" r="r" b="b"/>
              <a:pathLst>
                <a:path w="71265" h="49724" extrusionOk="0">
                  <a:moveTo>
                    <a:pt x="1478" y="0"/>
                  </a:moveTo>
                  <a:cubicBezTo>
                    <a:pt x="663" y="0"/>
                    <a:pt x="2" y="650"/>
                    <a:pt x="2" y="1451"/>
                  </a:cubicBezTo>
                  <a:lnTo>
                    <a:pt x="1" y="48271"/>
                  </a:lnTo>
                  <a:cubicBezTo>
                    <a:pt x="1" y="49073"/>
                    <a:pt x="661" y="49723"/>
                    <a:pt x="1476" y="49723"/>
                  </a:cubicBezTo>
                  <a:lnTo>
                    <a:pt x="35619" y="49724"/>
                  </a:lnTo>
                  <a:lnTo>
                    <a:pt x="35646" y="49724"/>
                  </a:lnTo>
                  <a:lnTo>
                    <a:pt x="69788" y="49723"/>
                  </a:lnTo>
                  <a:cubicBezTo>
                    <a:pt x="70603" y="49723"/>
                    <a:pt x="71264" y="49073"/>
                    <a:pt x="71264" y="48271"/>
                  </a:cubicBezTo>
                  <a:lnTo>
                    <a:pt x="71262" y="1451"/>
                  </a:lnTo>
                  <a:cubicBezTo>
                    <a:pt x="71262" y="650"/>
                    <a:pt x="70601" y="0"/>
                    <a:pt x="69787" y="0"/>
                  </a:cubicBezTo>
                  <a:lnTo>
                    <a:pt x="35633" y="1"/>
                  </a:lnTo>
                  <a:lnTo>
                    <a:pt x="1478" y="0"/>
                  </a:lnTo>
                  <a:close/>
                </a:path>
              </a:pathLst>
            </a:custGeom>
            <a:solidFill>
              <a:srgbClr val="FFFF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7"/>
            <p:cNvSpPr/>
            <p:nvPr/>
          </p:nvSpPr>
          <p:spPr>
            <a:xfrm>
              <a:off x="442119" y="229203"/>
              <a:ext cx="6903934" cy="4819001"/>
            </a:xfrm>
            <a:custGeom>
              <a:avLst/>
              <a:gdLst/>
              <a:ahLst/>
              <a:cxnLst/>
              <a:rect l="l" t="t" r="r" b="b"/>
              <a:pathLst>
                <a:path w="71237" h="49724" extrusionOk="0">
                  <a:moveTo>
                    <a:pt x="1477" y="0"/>
                  </a:moveTo>
                  <a:cubicBezTo>
                    <a:pt x="663" y="0"/>
                    <a:pt x="2" y="650"/>
                    <a:pt x="2" y="1451"/>
                  </a:cubicBezTo>
                  <a:lnTo>
                    <a:pt x="1" y="48271"/>
                  </a:lnTo>
                  <a:cubicBezTo>
                    <a:pt x="1" y="49073"/>
                    <a:pt x="662" y="49723"/>
                    <a:pt x="1477" y="49723"/>
                  </a:cubicBezTo>
                  <a:lnTo>
                    <a:pt x="35605" y="49724"/>
                  </a:lnTo>
                  <a:lnTo>
                    <a:pt x="35632" y="49724"/>
                  </a:lnTo>
                  <a:lnTo>
                    <a:pt x="69761" y="49723"/>
                  </a:lnTo>
                  <a:cubicBezTo>
                    <a:pt x="70575" y="49723"/>
                    <a:pt x="71236" y="49073"/>
                    <a:pt x="71235" y="48271"/>
                  </a:cubicBezTo>
                  <a:lnTo>
                    <a:pt x="71235" y="1451"/>
                  </a:lnTo>
                  <a:cubicBezTo>
                    <a:pt x="71235" y="650"/>
                    <a:pt x="70574" y="0"/>
                    <a:pt x="69759" y="0"/>
                  </a:cubicBezTo>
                  <a:lnTo>
                    <a:pt x="35619" y="1"/>
                  </a:lnTo>
                  <a:lnTo>
                    <a:pt x="1477" y="0"/>
                  </a:lnTo>
                  <a:close/>
                </a:path>
              </a:pathLst>
            </a:custGeom>
            <a:solidFill>
              <a:srgbClr val="D1CE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7"/>
            <p:cNvSpPr/>
            <p:nvPr/>
          </p:nvSpPr>
          <p:spPr>
            <a:xfrm>
              <a:off x="474586" y="229203"/>
              <a:ext cx="6849177" cy="4819001"/>
            </a:xfrm>
            <a:custGeom>
              <a:avLst/>
              <a:gdLst/>
              <a:ahLst/>
              <a:cxnLst/>
              <a:rect l="l" t="t" r="r" b="b"/>
              <a:pathLst>
                <a:path w="70672" h="49724" extrusionOk="0">
                  <a:moveTo>
                    <a:pt x="1465" y="0"/>
                  </a:moveTo>
                  <a:cubicBezTo>
                    <a:pt x="657" y="0"/>
                    <a:pt x="2" y="650"/>
                    <a:pt x="2" y="1451"/>
                  </a:cubicBezTo>
                  <a:lnTo>
                    <a:pt x="0" y="48271"/>
                  </a:lnTo>
                  <a:cubicBezTo>
                    <a:pt x="0" y="49073"/>
                    <a:pt x="656" y="49723"/>
                    <a:pt x="1465" y="49723"/>
                  </a:cubicBezTo>
                  <a:lnTo>
                    <a:pt x="35323" y="49724"/>
                  </a:lnTo>
                  <a:lnTo>
                    <a:pt x="35350" y="49724"/>
                  </a:lnTo>
                  <a:lnTo>
                    <a:pt x="69207" y="49723"/>
                  </a:lnTo>
                  <a:cubicBezTo>
                    <a:pt x="70016" y="49723"/>
                    <a:pt x="70672" y="49073"/>
                    <a:pt x="70672" y="48271"/>
                  </a:cubicBezTo>
                  <a:lnTo>
                    <a:pt x="70671" y="1451"/>
                  </a:lnTo>
                  <a:cubicBezTo>
                    <a:pt x="70671" y="650"/>
                    <a:pt x="70015" y="0"/>
                    <a:pt x="69207" y="0"/>
                  </a:cubicBezTo>
                  <a:lnTo>
                    <a:pt x="35336" y="1"/>
                  </a:lnTo>
                  <a:lnTo>
                    <a:pt x="1465" y="0"/>
                  </a:lnTo>
                  <a:close/>
                </a:path>
              </a:pathLst>
            </a:custGeom>
            <a:solidFill>
              <a:srgbClr val="FFFF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7"/>
            <p:cNvSpPr/>
            <p:nvPr/>
          </p:nvSpPr>
          <p:spPr>
            <a:xfrm>
              <a:off x="442119" y="229203"/>
              <a:ext cx="6846463" cy="4819001"/>
            </a:xfrm>
            <a:custGeom>
              <a:avLst/>
              <a:gdLst/>
              <a:ahLst/>
              <a:cxnLst/>
              <a:rect l="l" t="t" r="r" b="b"/>
              <a:pathLst>
                <a:path w="70644" h="49724" extrusionOk="0">
                  <a:moveTo>
                    <a:pt x="1465" y="0"/>
                  </a:moveTo>
                  <a:cubicBezTo>
                    <a:pt x="658" y="0"/>
                    <a:pt x="2" y="650"/>
                    <a:pt x="2" y="1451"/>
                  </a:cubicBezTo>
                  <a:lnTo>
                    <a:pt x="1" y="48271"/>
                  </a:lnTo>
                  <a:cubicBezTo>
                    <a:pt x="1" y="49073"/>
                    <a:pt x="656" y="49723"/>
                    <a:pt x="1464" y="49723"/>
                  </a:cubicBezTo>
                  <a:lnTo>
                    <a:pt x="35309" y="49724"/>
                  </a:lnTo>
                  <a:lnTo>
                    <a:pt x="35336" y="49724"/>
                  </a:lnTo>
                  <a:lnTo>
                    <a:pt x="69180" y="49723"/>
                  </a:lnTo>
                  <a:cubicBezTo>
                    <a:pt x="69989" y="49723"/>
                    <a:pt x="70643" y="49073"/>
                    <a:pt x="70643" y="48271"/>
                  </a:cubicBezTo>
                  <a:lnTo>
                    <a:pt x="70643" y="1451"/>
                  </a:lnTo>
                  <a:cubicBezTo>
                    <a:pt x="70643" y="650"/>
                    <a:pt x="69988" y="0"/>
                    <a:pt x="69179" y="0"/>
                  </a:cubicBezTo>
                  <a:lnTo>
                    <a:pt x="35323" y="1"/>
                  </a:lnTo>
                  <a:lnTo>
                    <a:pt x="1465" y="0"/>
                  </a:lnTo>
                  <a:close/>
                </a:path>
              </a:pathLst>
            </a:custGeom>
            <a:solidFill>
              <a:srgbClr val="D1CE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7"/>
            <p:cNvSpPr/>
            <p:nvPr/>
          </p:nvSpPr>
          <p:spPr>
            <a:xfrm>
              <a:off x="478753" y="215150"/>
              <a:ext cx="3396386" cy="4818905"/>
            </a:xfrm>
            <a:custGeom>
              <a:avLst/>
              <a:gdLst/>
              <a:ahLst/>
              <a:cxnLst/>
              <a:rect l="l" t="t" r="r" b="b"/>
              <a:pathLst>
                <a:path w="35045" h="49723" extrusionOk="0">
                  <a:moveTo>
                    <a:pt x="1" y="1451"/>
                  </a:moveTo>
                  <a:lnTo>
                    <a:pt x="0" y="48271"/>
                  </a:lnTo>
                  <a:cubicBezTo>
                    <a:pt x="0" y="49072"/>
                    <a:pt x="650" y="49722"/>
                    <a:pt x="1451" y="49722"/>
                  </a:cubicBezTo>
                  <a:lnTo>
                    <a:pt x="1451" y="49722"/>
                  </a:lnTo>
                  <a:lnTo>
                    <a:pt x="35043" y="49723"/>
                  </a:lnTo>
                  <a:lnTo>
                    <a:pt x="35044" y="1"/>
                  </a:lnTo>
                  <a:lnTo>
                    <a:pt x="1452" y="0"/>
                  </a:lnTo>
                  <a:cubicBezTo>
                    <a:pt x="651" y="0"/>
                    <a:pt x="1" y="650"/>
                    <a:pt x="1" y="1451"/>
                  </a:cubicBezTo>
                </a:path>
              </a:pathLst>
            </a:custGeom>
            <a:gradFill>
              <a:gsLst>
                <a:gs pos="0">
                  <a:srgbClr val="FFFFDB"/>
                </a:gs>
                <a:gs pos="72000">
                  <a:srgbClr val="FFFFDB"/>
                </a:gs>
                <a:gs pos="100000">
                  <a:srgbClr val="F0F0CB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7"/>
            <p:cNvSpPr/>
            <p:nvPr/>
          </p:nvSpPr>
          <p:spPr>
            <a:xfrm>
              <a:off x="3875068" y="215150"/>
              <a:ext cx="3396483" cy="4818905"/>
            </a:xfrm>
            <a:custGeom>
              <a:avLst/>
              <a:gdLst/>
              <a:ahLst/>
              <a:cxnLst/>
              <a:rect l="l" t="t" r="r" b="b"/>
              <a:pathLst>
                <a:path w="35046" h="49723" extrusionOk="0">
                  <a:moveTo>
                    <a:pt x="33592" y="0"/>
                  </a:moveTo>
                  <a:lnTo>
                    <a:pt x="0" y="1"/>
                  </a:lnTo>
                  <a:lnTo>
                    <a:pt x="2" y="49723"/>
                  </a:lnTo>
                  <a:lnTo>
                    <a:pt x="33594" y="49722"/>
                  </a:lnTo>
                  <a:cubicBezTo>
                    <a:pt x="34395" y="49722"/>
                    <a:pt x="35045" y="49072"/>
                    <a:pt x="35045" y="48271"/>
                  </a:cubicBezTo>
                  <a:lnTo>
                    <a:pt x="35043" y="1451"/>
                  </a:lnTo>
                  <a:cubicBezTo>
                    <a:pt x="35043" y="650"/>
                    <a:pt x="34394" y="0"/>
                    <a:pt x="33592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63000">
                  <a:srgbClr val="FFFFDB"/>
                </a:gs>
                <a:gs pos="100000">
                  <a:srgbClr val="D1CEAD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5" name="Google Shape;255;p7"/>
            <p:cNvGrpSpPr/>
            <p:nvPr/>
          </p:nvGrpSpPr>
          <p:grpSpPr>
            <a:xfrm>
              <a:off x="4618170" y="1539740"/>
              <a:ext cx="2146847" cy="2152288"/>
              <a:chOff x="4206326" y="1178115"/>
              <a:chExt cx="2868199" cy="2875468"/>
            </a:xfrm>
          </p:grpSpPr>
          <p:sp>
            <p:nvSpPr>
              <p:cNvPr id="256" name="Google Shape;256;p7"/>
              <p:cNvSpPr/>
              <p:nvPr/>
            </p:nvSpPr>
            <p:spPr>
              <a:xfrm>
                <a:off x="4387268" y="1362645"/>
                <a:ext cx="2506319" cy="2506416"/>
              </a:xfrm>
              <a:custGeom>
                <a:avLst/>
                <a:gdLst/>
                <a:ahLst/>
                <a:cxnLst/>
                <a:rect l="l" t="t" r="r" b="b"/>
                <a:pathLst>
                  <a:path w="25861" h="25862" extrusionOk="0">
                    <a:moveTo>
                      <a:pt x="12929" y="416"/>
                    </a:moveTo>
                    <a:cubicBezTo>
                      <a:pt x="12942" y="416"/>
                      <a:pt x="12954" y="416"/>
                      <a:pt x="12966" y="416"/>
                    </a:cubicBezTo>
                    <a:cubicBezTo>
                      <a:pt x="16310" y="426"/>
                      <a:pt x="19448" y="1737"/>
                      <a:pt x="21805" y="4107"/>
                    </a:cubicBezTo>
                    <a:cubicBezTo>
                      <a:pt x="24153" y="6469"/>
                      <a:pt x="25445" y="9601"/>
                      <a:pt x="25445" y="12930"/>
                    </a:cubicBezTo>
                    <a:lnTo>
                      <a:pt x="25445" y="12968"/>
                    </a:lnTo>
                    <a:cubicBezTo>
                      <a:pt x="25435" y="16310"/>
                      <a:pt x="24124" y="19449"/>
                      <a:pt x="21753" y="21807"/>
                    </a:cubicBezTo>
                    <a:cubicBezTo>
                      <a:pt x="19392" y="24154"/>
                      <a:pt x="16260" y="25446"/>
                      <a:pt x="12931" y="25446"/>
                    </a:cubicBezTo>
                    <a:cubicBezTo>
                      <a:pt x="12918" y="25446"/>
                      <a:pt x="12906" y="25446"/>
                      <a:pt x="12894" y="25446"/>
                    </a:cubicBezTo>
                    <a:cubicBezTo>
                      <a:pt x="6006" y="25426"/>
                      <a:pt x="416" y="19816"/>
                      <a:pt x="416" y="12932"/>
                    </a:cubicBezTo>
                    <a:lnTo>
                      <a:pt x="416" y="12894"/>
                    </a:lnTo>
                    <a:cubicBezTo>
                      <a:pt x="435" y="6006"/>
                      <a:pt x="6046" y="416"/>
                      <a:pt x="12929" y="416"/>
                    </a:cubicBezTo>
                    <a:close/>
                    <a:moveTo>
                      <a:pt x="12929" y="1"/>
                    </a:moveTo>
                    <a:cubicBezTo>
                      <a:pt x="5817" y="1"/>
                      <a:pt x="20" y="5776"/>
                      <a:pt x="0" y="12894"/>
                    </a:cubicBezTo>
                    <a:lnTo>
                      <a:pt x="0" y="12932"/>
                    </a:lnTo>
                    <a:cubicBezTo>
                      <a:pt x="0" y="20044"/>
                      <a:pt x="5776" y="25840"/>
                      <a:pt x="12893" y="25861"/>
                    </a:cubicBezTo>
                    <a:cubicBezTo>
                      <a:pt x="12905" y="25861"/>
                      <a:pt x="12918" y="25861"/>
                      <a:pt x="12930" y="25861"/>
                    </a:cubicBezTo>
                    <a:cubicBezTo>
                      <a:pt x="16369" y="25861"/>
                      <a:pt x="19606" y="24527"/>
                      <a:pt x="22047" y="22101"/>
                    </a:cubicBezTo>
                    <a:cubicBezTo>
                      <a:pt x="24496" y="19666"/>
                      <a:pt x="25850" y="16423"/>
                      <a:pt x="25861" y="12969"/>
                    </a:cubicBezTo>
                    <a:lnTo>
                      <a:pt x="25861" y="12930"/>
                    </a:lnTo>
                    <a:cubicBezTo>
                      <a:pt x="25861" y="9491"/>
                      <a:pt x="24526" y="6254"/>
                      <a:pt x="22100" y="3815"/>
                    </a:cubicBezTo>
                    <a:cubicBezTo>
                      <a:pt x="19665" y="1366"/>
                      <a:pt x="16421" y="11"/>
                      <a:pt x="12968" y="1"/>
                    </a:cubicBezTo>
                    <a:cubicBezTo>
                      <a:pt x="12955" y="1"/>
                      <a:pt x="12942" y="1"/>
                      <a:pt x="12929" y="1"/>
                    </a:cubicBezTo>
                    <a:close/>
                  </a:path>
                </a:pathLst>
              </a:custGeom>
              <a:solidFill>
                <a:srgbClr val="F0F0CB">
                  <a:alpha val="446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257;p7"/>
              <p:cNvSpPr/>
              <p:nvPr/>
            </p:nvSpPr>
            <p:spPr>
              <a:xfrm>
                <a:off x="4206326" y="1178115"/>
                <a:ext cx="2868199" cy="2875468"/>
              </a:xfrm>
              <a:custGeom>
                <a:avLst/>
                <a:gdLst/>
                <a:ahLst/>
                <a:cxnLst/>
                <a:rect l="l" t="t" r="r" b="b"/>
                <a:pathLst>
                  <a:path w="29595" h="29670" extrusionOk="0">
                    <a:moveTo>
                      <a:pt x="14839" y="537"/>
                    </a:moveTo>
                    <a:lnTo>
                      <a:pt x="15848" y="1363"/>
                    </a:lnTo>
                    <a:lnTo>
                      <a:pt x="16971" y="701"/>
                    </a:lnTo>
                    <a:lnTo>
                      <a:pt x="17846" y="1668"/>
                    </a:lnTo>
                    <a:lnTo>
                      <a:pt x="19055" y="1181"/>
                    </a:lnTo>
                    <a:lnTo>
                      <a:pt x="19773" y="2269"/>
                    </a:lnTo>
                    <a:lnTo>
                      <a:pt x="21041" y="1969"/>
                    </a:lnTo>
                    <a:lnTo>
                      <a:pt x="21589" y="3152"/>
                    </a:lnTo>
                    <a:lnTo>
                      <a:pt x="22888" y="3044"/>
                    </a:lnTo>
                    <a:lnTo>
                      <a:pt x="23254" y="4296"/>
                    </a:lnTo>
                    <a:lnTo>
                      <a:pt x="24554" y="4383"/>
                    </a:lnTo>
                    <a:lnTo>
                      <a:pt x="24730" y="5675"/>
                    </a:lnTo>
                    <a:lnTo>
                      <a:pt x="26003" y="5954"/>
                    </a:lnTo>
                    <a:lnTo>
                      <a:pt x="25985" y="7257"/>
                    </a:lnTo>
                    <a:lnTo>
                      <a:pt x="27203" y="7722"/>
                    </a:lnTo>
                    <a:lnTo>
                      <a:pt x="26992" y="9008"/>
                    </a:lnTo>
                    <a:lnTo>
                      <a:pt x="28126" y="9649"/>
                    </a:lnTo>
                    <a:lnTo>
                      <a:pt x="27723" y="10889"/>
                    </a:lnTo>
                    <a:lnTo>
                      <a:pt x="28749" y="11693"/>
                    </a:lnTo>
                    <a:lnTo>
                      <a:pt x="28165" y="12857"/>
                    </a:lnTo>
                    <a:lnTo>
                      <a:pt x="29059" y="13807"/>
                    </a:lnTo>
                    <a:lnTo>
                      <a:pt x="28308" y="14874"/>
                    </a:lnTo>
                    <a:lnTo>
                      <a:pt x="29053" y="15946"/>
                    </a:lnTo>
                    <a:lnTo>
                      <a:pt x="28154" y="16890"/>
                    </a:lnTo>
                    <a:lnTo>
                      <a:pt x="28730" y="18060"/>
                    </a:lnTo>
                    <a:lnTo>
                      <a:pt x="27700" y="18859"/>
                    </a:lnTo>
                    <a:lnTo>
                      <a:pt x="28094" y="20101"/>
                    </a:lnTo>
                    <a:lnTo>
                      <a:pt x="26956" y="20736"/>
                    </a:lnTo>
                    <a:lnTo>
                      <a:pt x="27160" y="22023"/>
                    </a:lnTo>
                    <a:lnTo>
                      <a:pt x="25940" y="22480"/>
                    </a:lnTo>
                    <a:lnTo>
                      <a:pt x="25950" y="23784"/>
                    </a:lnTo>
                    <a:lnTo>
                      <a:pt x="24674" y="24055"/>
                    </a:lnTo>
                    <a:lnTo>
                      <a:pt x="24491" y="25346"/>
                    </a:lnTo>
                    <a:lnTo>
                      <a:pt x="23190" y="25425"/>
                    </a:lnTo>
                    <a:lnTo>
                      <a:pt x="22817" y="26674"/>
                    </a:lnTo>
                    <a:lnTo>
                      <a:pt x="21519" y="26559"/>
                    </a:lnTo>
                    <a:lnTo>
                      <a:pt x="20964" y="27739"/>
                    </a:lnTo>
                    <a:lnTo>
                      <a:pt x="19698" y="27431"/>
                    </a:lnTo>
                    <a:lnTo>
                      <a:pt x="18974" y="28514"/>
                    </a:lnTo>
                    <a:lnTo>
                      <a:pt x="17767" y="28019"/>
                    </a:lnTo>
                    <a:lnTo>
                      <a:pt x="16889" y="28982"/>
                    </a:lnTo>
                    <a:lnTo>
                      <a:pt x="15769" y="28312"/>
                    </a:lnTo>
                    <a:lnTo>
                      <a:pt x="14756" y="29134"/>
                    </a:lnTo>
                    <a:lnTo>
                      <a:pt x="13746" y="28307"/>
                    </a:lnTo>
                    <a:lnTo>
                      <a:pt x="12623" y="28969"/>
                    </a:lnTo>
                    <a:lnTo>
                      <a:pt x="11749" y="28002"/>
                    </a:lnTo>
                    <a:lnTo>
                      <a:pt x="10540" y="28489"/>
                    </a:lnTo>
                    <a:lnTo>
                      <a:pt x="9821" y="27401"/>
                    </a:lnTo>
                    <a:lnTo>
                      <a:pt x="8553" y="27702"/>
                    </a:lnTo>
                    <a:lnTo>
                      <a:pt x="8005" y="26519"/>
                    </a:lnTo>
                    <a:lnTo>
                      <a:pt x="6706" y="26626"/>
                    </a:lnTo>
                    <a:lnTo>
                      <a:pt x="6341" y="25374"/>
                    </a:lnTo>
                    <a:lnTo>
                      <a:pt x="5040" y="25287"/>
                    </a:lnTo>
                    <a:lnTo>
                      <a:pt x="4865" y="23995"/>
                    </a:lnTo>
                    <a:lnTo>
                      <a:pt x="3591" y="23717"/>
                    </a:lnTo>
                    <a:lnTo>
                      <a:pt x="3609" y="22413"/>
                    </a:lnTo>
                    <a:lnTo>
                      <a:pt x="2391" y="21949"/>
                    </a:lnTo>
                    <a:lnTo>
                      <a:pt x="2603" y="20662"/>
                    </a:lnTo>
                    <a:lnTo>
                      <a:pt x="1468" y="20022"/>
                    </a:lnTo>
                    <a:lnTo>
                      <a:pt x="1871" y="18782"/>
                    </a:lnTo>
                    <a:lnTo>
                      <a:pt x="846" y="17978"/>
                    </a:lnTo>
                    <a:lnTo>
                      <a:pt x="1429" y="16813"/>
                    </a:lnTo>
                    <a:lnTo>
                      <a:pt x="535" y="15863"/>
                    </a:lnTo>
                    <a:lnTo>
                      <a:pt x="1286" y="14796"/>
                    </a:lnTo>
                    <a:lnTo>
                      <a:pt x="541" y="13724"/>
                    </a:lnTo>
                    <a:lnTo>
                      <a:pt x="1441" y="12780"/>
                    </a:lnTo>
                    <a:lnTo>
                      <a:pt x="864" y="11611"/>
                    </a:lnTo>
                    <a:lnTo>
                      <a:pt x="1894" y="10812"/>
                    </a:lnTo>
                    <a:lnTo>
                      <a:pt x="1500" y="9569"/>
                    </a:lnTo>
                    <a:lnTo>
                      <a:pt x="2638" y="8934"/>
                    </a:lnTo>
                    <a:lnTo>
                      <a:pt x="2434" y="7647"/>
                    </a:lnTo>
                    <a:lnTo>
                      <a:pt x="3655" y="7190"/>
                    </a:lnTo>
                    <a:lnTo>
                      <a:pt x="3645" y="5886"/>
                    </a:lnTo>
                    <a:lnTo>
                      <a:pt x="4920" y="5615"/>
                    </a:lnTo>
                    <a:lnTo>
                      <a:pt x="5103" y="4324"/>
                    </a:lnTo>
                    <a:lnTo>
                      <a:pt x="6405" y="4245"/>
                    </a:lnTo>
                    <a:lnTo>
                      <a:pt x="6777" y="2996"/>
                    </a:lnTo>
                    <a:lnTo>
                      <a:pt x="8076" y="3111"/>
                    </a:lnTo>
                    <a:lnTo>
                      <a:pt x="8630" y="1931"/>
                    </a:lnTo>
                    <a:lnTo>
                      <a:pt x="9897" y="2239"/>
                    </a:lnTo>
                    <a:lnTo>
                      <a:pt x="10621" y="1157"/>
                    </a:lnTo>
                    <a:lnTo>
                      <a:pt x="11827" y="1651"/>
                    </a:lnTo>
                    <a:lnTo>
                      <a:pt x="12706" y="689"/>
                    </a:lnTo>
                    <a:lnTo>
                      <a:pt x="13826" y="1357"/>
                    </a:lnTo>
                    <a:lnTo>
                      <a:pt x="14839" y="537"/>
                    </a:lnTo>
                    <a:close/>
                    <a:moveTo>
                      <a:pt x="14840" y="1"/>
                    </a:moveTo>
                    <a:lnTo>
                      <a:pt x="13789" y="852"/>
                    </a:lnTo>
                    <a:lnTo>
                      <a:pt x="12628" y="158"/>
                    </a:lnTo>
                    <a:lnTo>
                      <a:pt x="11716" y="1157"/>
                    </a:lnTo>
                    <a:lnTo>
                      <a:pt x="10465" y="643"/>
                    </a:lnTo>
                    <a:lnTo>
                      <a:pt x="9712" y="1767"/>
                    </a:lnTo>
                    <a:lnTo>
                      <a:pt x="8398" y="1447"/>
                    </a:lnTo>
                    <a:lnTo>
                      <a:pt x="7823" y="2671"/>
                    </a:lnTo>
                    <a:lnTo>
                      <a:pt x="6477" y="2552"/>
                    </a:lnTo>
                    <a:lnTo>
                      <a:pt x="6090" y="3848"/>
                    </a:lnTo>
                    <a:lnTo>
                      <a:pt x="4740" y="3930"/>
                    </a:lnTo>
                    <a:lnTo>
                      <a:pt x="4550" y="5269"/>
                    </a:lnTo>
                    <a:lnTo>
                      <a:pt x="3227" y="5550"/>
                    </a:lnTo>
                    <a:lnTo>
                      <a:pt x="3237" y="6903"/>
                    </a:lnTo>
                    <a:lnTo>
                      <a:pt x="1970" y="7378"/>
                    </a:lnTo>
                    <a:lnTo>
                      <a:pt x="2182" y="8714"/>
                    </a:lnTo>
                    <a:lnTo>
                      <a:pt x="1001" y="9372"/>
                    </a:lnTo>
                    <a:lnTo>
                      <a:pt x="1411" y="10661"/>
                    </a:lnTo>
                    <a:lnTo>
                      <a:pt x="341" y="11490"/>
                    </a:lnTo>
                    <a:lnTo>
                      <a:pt x="940" y="12704"/>
                    </a:lnTo>
                    <a:lnTo>
                      <a:pt x="7" y="13683"/>
                    </a:lnTo>
                    <a:lnTo>
                      <a:pt x="778" y="14794"/>
                    </a:lnTo>
                    <a:lnTo>
                      <a:pt x="1" y="15901"/>
                    </a:lnTo>
                    <a:lnTo>
                      <a:pt x="928" y="16886"/>
                    </a:lnTo>
                    <a:lnTo>
                      <a:pt x="322" y="18095"/>
                    </a:lnTo>
                    <a:lnTo>
                      <a:pt x="1386" y="18929"/>
                    </a:lnTo>
                    <a:lnTo>
                      <a:pt x="969" y="20216"/>
                    </a:lnTo>
                    <a:lnTo>
                      <a:pt x="2146" y="20882"/>
                    </a:lnTo>
                    <a:lnTo>
                      <a:pt x="1926" y="22216"/>
                    </a:lnTo>
                    <a:lnTo>
                      <a:pt x="3190" y="22698"/>
                    </a:lnTo>
                    <a:lnTo>
                      <a:pt x="3171" y="24050"/>
                    </a:lnTo>
                    <a:lnTo>
                      <a:pt x="4492" y="24339"/>
                    </a:lnTo>
                    <a:lnTo>
                      <a:pt x="4674" y="25679"/>
                    </a:lnTo>
                    <a:lnTo>
                      <a:pt x="6023" y="25769"/>
                    </a:lnTo>
                    <a:lnTo>
                      <a:pt x="6402" y="27068"/>
                    </a:lnTo>
                    <a:lnTo>
                      <a:pt x="7750" y="26956"/>
                    </a:lnTo>
                    <a:lnTo>
                      <a:pt x="8318" y="28184"/>
                    </a:lnTo>
                    <a:lnTo>
                      <a:pt x="9635" y="27872"/>
                    </a:lnTo>
                    <a:lnTo>
                      <a:pt x="10380" y="29001"/>
                    </a:lnTo>
                    <a:lnTo>
                      <a:pt x="11635" y="28495"/>
                    </a:lnTo>
                    <a:lnTo>
                      <a:pt x="12542" y="29499"/>
                    </a:lnTo>
                    <a:lnTo>
                      <a:pt x="13708" y="28811"/>
                    </a:lnTo>
                    <a:lnTo>
                      <a:pt x="14754" y="29670"/>
                    </a:lnTo>
                    <a:lnTo>
                      <a:pt x="15805" y="28817"/>
                    </a:lnTo>
                    <a:lnTo>
                      <a:pt x="16966" y="29513"/>
                    </a:lnTo>
                    <a:lnTo>
                      <a:pt x="17878" y="28514"/>
                    </a:lnTo>
                    <a:lnTo>
                      <a:pt x="19130" y="29027"/>
                    </a:lnTo>
                    <a:lnTo>
                      <a:pt x="19882" y="27902"/>
                    </a:lnTo>
                    <a:lnTo>
                      <a:pt x="21196" y="28223"/>
                    </a:lnTo>
                    <a:lnTo>
                      <a:pt x="21771" y="26999"/>
                    </a:lnTo>
                    <a:lnTo>
                      <a:pt x="23118" y="27118"/>
                    </a:lnTo>
                    <a:lnTo>
                      <a:pt x="23504" y="25822"/>
                    </a:lnTo>
                    <a:lnTo>
                      <a:pt x="24854" y="25740"/>
                    </a:lnTo>
                    <a:lnTo>
                      <a:pt x="25045" y="24401"/>
                    </a:lnTo>
                    <a:lnTo>
                      <a:pt x="26367" y="24120"/>
                    </a:lnTo>
                    <a:lnTo>
                      <a:pt x="26357" y="22768"/>
                    </a:lnTo>
                    <a:lnTo>
                      <a:pt x="27624" y="22293"/>
                    </a:lnTo>
                    <a:lnTo>
                      <a:pt x="27412" y="20957"/>
                    </a:lnTo>
                    <a:lnTo>
                      <a:pt x="28594" y="20298"/>
                    </a:lnTo>
                    <a:lnTo>
                      <a:pt x="28183" y="19009"/>
                    </a:lnTo>
                    <a:lnTo>
                      <a:pt x="29253" y="18180"/>
                    </a:lnTo>
                    <a:lnTo>
                      <a:pt x="28654" y="16966"/>
                    </a:lnTo>
                    <a:lnTo>
                      <a:pt x="29587" y="15987"/>
                    </a:lnTo>
                    <a:lnTo>
                      <a:pt x="28816" y="14876"/>
                    </a:lnTo>
                    <a:lnTo>
                      <a:pt x="29594" y="13769"/>
                    </a:lnTo>
                    <a:lnTo>
                      <a:pt x="28666" y="12784"/>
                    </a:lnTo>
                    <a:lnTo>
                      <a:pt x="29272" y="11576"/>
                    </a:lnTo>
                    <a:lnTo>
                      <a:pt x="28208" y="10741"/>
                    </a:lnTo>
                    <a:lnTo>
                      <a:pt x="28626" y="9454"/>
                    </a:lnTo>
                    <a:lnTo>
                      <a:pt x="27448" y="8789"/>
                    </a:lnTo>
                    <a:lnTo>
                      <a:pt x="27668" y="7454"/>
                    </a:lnTo>
                    <a:lnTo>
                      <a:pt x="26405" y="6973"/>
                    </a:lnTo>
                    <a:lnTo>
                      <a:pt x="26423" y="5620"/>
                    </a:lnTo>
                    <a:lnTo>
                      <a:pt x="25102" y="5331"/>
                    </a:lnTo>
                    <a:lnTo>
                      <a:pt x="24921" y="3991"/>
                    </a:lnTo>
                    <a:lnTo>
                      <a:pt x="23571" y="3901"/>
                    </a:lnTo>
                    <a:lnTo>
                      <a:pt x="23192" y="2602"/>
                    </a:lnTo>
                    <a:lnTo>
                      <a:pt x="21844" y="2714"/>
                    </a:lnTo>
                    <a:lnTo>
                      <a:pt x="21276" y="1487"/>
                    </a:lnTo>
                    <a:lnTo>
                      <a:pt x="19959" y="1797"/>
                    </a:lnTo>
                    <a:lnTo>
                      <a:pt x="19214" y="669"/>
                    </a:lnTo>
                    <a:lnTo>
                      <a:pt x="17959" y="1175"/>
                    </a:lnTo>
                    <a:lnTo>
                      <a:pt x="17052" y="171"/>
                    </a:lnTo>
                    <a:lnTo>
                      <a:pt x="15886" y="859"/>
                    </a:lnTo>
                    <a:lnTo>
                      <a:pt x="14840" y="1"/>
                    </a:lnTo>
                    <a:close/>
                  </a:path>
                </a:pathLst>
              </a:custGeom>
              <a:solidFill>
                <a:srgbClr val="F0F0CB">
                  <a:alpha val="446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258;p7"/>
              <p:cNvSpPr/>
              <p:nvPr/>
            </p:nvSpPr>
            <p:spPr>
              <a:xfrm>
                <a:off x="4519945" y="1498328"/>
                <a:ext cx="2241741" cy="2236604"/>
              </a:xfrm>
              <a:custGeom>
                <a:avLst/>
                <a:gdLst/>
                <a:ahLst/>
                <a:cxnLst/>
                <a:rect l="l" t="t" r="r" b="b"/>
                <a:pathLst>
                  <a:path w="23131" h="23078" extrusionOk="0">
                    <a:moveTo>
                      <a:pt x="11073" y="844"/>
                    </a:moveTo>
                    <a:lnTo>
                      <a:pt x="11031" y="5504"/>
                    </a:lnTo>
                    <a:cubicBezTo>
                      <a:pt x="9548" y="5512"/>
                      <a:pt x="8220" y="5671"/>
                      <a:pt x="7049" y="5919"/>
                    </a:cubicBezTo>
                    <a:cubicBezTo>
                      <a:pt x="6675" y="4581"/>
                      <a:pt x="6214" y="3455"/>
                      <a:pt x="5770" y="2557"/>
                    </a:cubicBezTo>
                    <a:cubicBezTo>
                      <a:pt x="7312" y="1555"/>
                      <a:pt x="9125" y="937"/>
                      <a:pt x="11073" y="844"/>
                    </a:cubicBezTo>
                    <a:close/>
                    <a:moveTo>
                      <a:pt x="11903" y="839"/>
                    </a:moveTo>
                    <a:cubicBezTo>
                      <a:pt x="13873" y="895"/>
                      <a:pt x="15709" y="1484"/>
                      <a:pt x="17274" y="2467"/>
                    </a:cubicBezTo>
                    <a:cubicBezTo>
                      <a:pt x="16777" y="3401"/>
                      <a:pt x="16254" y="4588"/>
                      <a:pt x="15830" y="6012"/>
                    </a:cubicBezTo>
                    <a:cubicBezTo>
                      <a:pt x="14645" y="5748"/>
                      <a:pt x="13320" y="5562"/>
                      <a:pt x="11863" y="5514"/>
                    </a:cubicBezTo>
                    <a:lnTo>
                      <a:pt x="11903" y="839"/>
                    </a:lnTo>
                    <a:close/>
                    <a:moveTo>
                      <a:pt x="5084" y="3044"/>
                    </a:moveTo>
                    <a:cubicBezTo>
                      <a:pt x="5485" y="3875"/>
                      <a:pt x="5898" y="4902"/>
                      <a:pt x="6238" y="6110"/>
                    </a:cubicBezTo>
                    <a:cubicBezTo>
                      <a:pt x="3924" y="6715"/>
                      <a:pt x="2308" y="7643"/>
                      <a:pt x="1389" y="8285"/>
                    </a:cubicBezTo>
                    <a:cubicBezTo>
                      <a:pt x="2062" y="6180"/>
                      <a:pt x="3370" y="4360"/>
                      <a:pt x="5084" y="3044"/>
                    </a:cubicBezTo>
                    <a:close/>
                    <a:moveTo>
                      <a:pt x="17963" y="2939"/>
                    </a:moveTo>
                    <a:cubicBezTo>
                      <a:pt x="19789" y="4296"/>
                      <a:pt x="21169" y="6219"/>
                      <a:pt x="21843" y="8444"/>
                    </a:cubicBezTo>
                    <a:cubicBezTo>
                      <a:pt x="20886" y="7830"/>
                      <a:pt x="19116" y="6864"/>
                      <a:pt x="16639" y="6208"/>
                    </a:cubicBezTo>
                    <a:cubicBezTo>
                      <a:pt x="17029" y="4905"/>
                      <a:pt x="17506" y="3810"/>
                      <a:pt x="17963" y="2939"/>
                    </a:cubicBezTo>
                    <a:close/>
                    <a:moveTo>
                      <a:pt x="6449" y="6922"/>
                    </a:moveTo>
                    <a:cubicBezTo>
                      <a:pt x="6738" y="8150"/>
                      <a:pt x="6942" y="9541"/>
                      <a:pt x="6982" y="11083"/>
                    </a:cubicBezTo>
                    <a:lnTo>
                      <a:pt x="898" y="11030"/>
                    </a:lnTo>
                    <a:cubicBezTo>
                      <a:pt x="921" y="10544"/>
                      <a:pt x="976" y="10065"/>
                      <a:pt x="1063" y="9597"/>
                    </a:cubicBezTo>
                    <a:cubicBezTo>
                      <a:pt x="1098" y="9564"/>
                      <a:pt x="2919" y="7853"/>
                      <a:pt x="6449" y="6922"/>
                    </a:cubicBezTo>
                    <a:close/>
                    <a:moveTo>
                      <a:pt x="11025" y="6335"/>
                    </a:moveTo>
                    <a:lnTo>
                      <a:pt x="10983" y="11118"/>
                    </a:lnTo>
                    <a:lnTo>
                      <a:pt x="7811" y="11090"/>
                    </a:lnTo>
                    <a:cubicBezTo>
                      <a:pt x="7772" y="9475"/>
                      <a:pt x="7563" y="8016"/>
                      <a:pt x="7259" y="6730"/>
                    </a:cubicBezTo>
                    <a:cubicBezTo>
                      <a:pt x="8368" y="6494"/>
                      <a:pt x="9624" y="6343"/>
                      <a:pt x="11025" y="6335"/>
                    </a:cubicBezTo>
                    <a:close/>
                    <a:moveTo>
                      <a:pt x="11855" y="6346"/>
                    </a:moveTo>
                    <a:cubicBezTo>
                      <a:pt x="13228" y="6393"/>
                      <a:pt x="14483" y="6571"/>
                      <a:pt x="15608" y="6821"/>
                    </a:cubicBezTo>
                    <a:cubicBezTo>
                      <a:pt x="15284" y="8101"/>
                      <a:pt x="15050" y="9547"/>
                      <a:pt x="14983" y="11153"/>
                    </a:cubicBezTo>
                    <a:lnTo>
                      <a:pt x="11813" y="11125"/>
                    </a:lnTo>
                    <a:lnTo>
                      <a:pt x="11855" y="6346"/>
                    </a:lnTo>
                    <a:close/>
                    <a:moveTo>
                      <a:pt x="16414" y="7018"/>
                    </a:moveTo>
                    <a:cubicBezTo>
                      <a:pt x="20000" y="7977"/>
                      <a:pt x="22059" y="9603"/>
                      <a:pt x="22132" y="9663"/>
                    </a:cubicBezTo>
                    <a:cubicBezTo>
                      <a:pt x="22222" y="10170"/>
                      <a:pt x="22277" y="10689"/>
                      <a:pt x="22291" y="11217"/>
                    </a:cubicBezTo>
                    <a:lnTo>
                      <a:pt x="15814" y="11161"/>
                    </a:lnTo>
                    <a:cubicBezTo>
                      <a:pt x="15879" y="9624"/>
                      <a:pt x="16104" y="8241"/>
                      <a:pt x="16414" y="7018"/>
                    </a:cubicBezTo>
                    <a:close/>
                    <a:moveTo>
                      <a:pt x="891" y="11861"/>
                    </a:moveTo>
                    <a:lnTo>
                      <a:pt x="6987" y="11914"/>
                    </a:lnTo>
                    <a:cubicBezTo>
                      <a:pt x="6965" y="13511"/>
                      <a:pt x="6761" y="14918"/>
                      <a:pt x="6460" y="16141"/>
                    </a:cubicBezTo>
                    <a:cubicBezTo>
                      <a:pt x="3031" y="15190"/>
                      <a:pt x="1205" y="13517"/>
                      <a:pt x="1041" y="13360"/>
                    </a:cubicBezTo>
                    <a:cubicBezTo>
                      <a:pt x="957" y="12870"/>
                      <a:pt x="907" y="12370"/>
                      <a:pt x="891" y="11861"/>
                    </a:cubicBezTo>
                    <a:close/>
                    <a:moveTo>
                      <a:pt x="15794" y="11991"/>
                    </a:moveTo>
                    <a:lnTo>
                      <a:pt x="22285" y="12048"/>
                    </a:lnTo>
                    <a:cubicBezTo>
                      <a:pt x="22259" y="12597"/>
                      <a:pt x="22192" y="13137"/>
                      <a:pt x="22086" y="13662"/>
                    </a:cubicBezTo>
                    <a:cubicBezTo>
                      <a:pt x="21891" y="13810"/>
                      <a:pt x="19788" y="15356"/>
                      <a:pt x="16245" y="16220"/>
                    </a:cubicBezTo>
                    <a:cubicBezTo>
                      <a:pt x="15966" y="14992"/>
                      <a:pt x="15787" y="13585"/>
                      <a:pt x="15794" y="11991"/>
                    </a:cubicBezTo>
                    <a:close/>
                    <a:moveTo>
                      <a:pt x="7817" y="11921"/>
                    </a:moveTo>
                    <a:lnTo>
                      <a:pt x="10976" y="11949"/>
                    </a:lnTo>
                    <a:lnTo>
                      <a:pt x="10933" y="16786"/>
                    </a:lnTo>
                    <a:cubicBezTo>
                      <a:pt x="9572" y="16754"/>
                      <a:pt x="8348" y="16589"/>
                      <a:pt x="7265" y="16345"/>
                    </a:cubicBezTo>
                    <a:cubicBezTo>
                      <a:pt x="7582" y="15063"/>
                      <a:pt x="7796" y="13590"/>
                      <a:pt x="7817" y="11921"/>
                    </a:cubicBezTo>
                    <a:close/>
                    <a:moveTo>
                      <a:pt x="11806" y="11956"/>
                    </a:moveTo>
                    <a:lnTo>
                      <a:pt x="14964" y="11984"/>
                    </a:lnTo>
                    <a:cubicBezTo>
                      <a:pt x="14956" y="13644"/>
                      <a:pt x="15141" y="15114"/>
                      <a:pt x="15433" y="16398"/>
                    </a:cubicBezTo>
                    <a:cubicBezTo>
                      <a:pt x="14328" y="16619"/>
                      <a:pt x="13102" y="16767"/>
                      <a:pt x="11764" y="16790"/>
                    </a:cubicBezTo>
                    <a:lnTo>
                      <a:pt x="11806" y="11956"/>
                    </a:lnTo>
                    <a:close/>
                    <a:moveTo>
                      <a:pt x="1355" y="14684"/>
                    </a:moveTo>
                    <a:lnTo>
                      <a:pt x="1355" y="14684"/>
                    </a:lnTo>
                    <a:cubicBezTo>
                      <a:pt x="2278" y="15350"/>
                      <a:pt x="3905" y="16312"/>
                      <a:pt x="6239" y="16953"/>
                    </a:cubicBezTo>
                    <a:cubicBezTo>
                      <a:pt x="5875" y="18164"/>
                      <a:pt x="5423" y="19163"/>
                      <a:pt x="4984" y="19957"/>
                    </a:cubicBezTo>
                    <a:cubicBezTo>
                      <a:pt x="3289" y="18623"/>
                      <a:pt x="2003" y="16792"/>
                      <a:pt x="1355" y="14684"/>
                    </a:cubicBezTo>
                    <a:close/>
                    <a:moveTo>
                      <a:pt x="21765" y="14880"/>
                    </a:moveTo>
                    <a:lnTo>
                      <a:pt x="21765" y="14880"/>
                    </a:lnTo>
                    <a:cubicBezTo>
                      <a:pt x="21040" y="17081"/>
                      <a:pt x="19620" y="18966"/>
                      <a:pt x="17769" y="20278"/>
                    </a:cubicBezTo>
                    <a:cubicBezTo>
                      <a:pt x="17305" y="19439"/>
                      <a:pt x="16824" y="18357"/>
                      <a:pt x="16452" y="17034"/>
                    </a:cubicBezTo>
                    <a:cubicBezTo>
                      <a:pt x="18969" y="16427"/>
                      <a:pt x="20780" y="15486"/>
                      <a:pt x="21765" y="14880"/>
                    </a:cubicBezTo>
                    <a:close/>
                    <a:moveTo>
                      <a:pt x="7045" y="17155"/>
                    </a:moveTo>
                    <a:cubicBezTo>
                      <a:pt x="8189" y="17412"/>
                      <a:pt x="9483" y="17585"/>
                      <a:pt x="10926" y="17617"/>
                    </a:cubicBezTo>
                    <a:lnTo>
                      <a:pt x="10886" y="22223"/>
                    </a:lnTo>
                    <a:cubicBezTo>
                      <a:pt x="8960" y="22097"/>
                      <a:pt x="7176" y="21460"/>
                      <a:pt x="5662" y="20449"/>
                    </a:cubicBezTo>
                    <a:cubicBezTo>
                      <a:pt x="6145" y="19590"/>
                      <a:pt x="6646" y="18493"/>
                      <a:pt x="7045" y="17155"/>
                    </a:cubicBezTo>
                    <a:close/>
                    <a:moveTo>
                      <a:pt x="15639" y="17212"/>
                    </a:moveTo>
                    <a:cubicBezTo>
                      <a:pt x="16041" y="18656"/>
                      <a:pt x="16567" y="19832"/>
                      <a:pt x="17072" y="20736"/>
                    </a:cubicBezTo>
                    <a:cubicBezTo>
                      <a:pt x="15500" y="21675"/>
                      <a:pt x="13669" y="22221"/>
                      <a:pt x="11716" y="22244"/>
                    </a:cubicBezTo>
                    <a:lnTo>
                      <a:pt x="11756" y="17620"/>
                    </a:lnTo>
                    <a:cubicBezTo>
                      <a:pt x="13177" y="17599"/>
                      <a:pt x="14473" y="17444"/>
                      <a:pt x="15639" y="17212"/>
                    </a:cubicBezTo>
                    <a:close/>
                    <a:moveTo>
                      <a:pt x="11590" y="0"/>
                    </a:moveTo>
                    <a:cubicBezTo>
                      <a:pt x="5274" y="0"/>
                      <a:pt x="108" y="5110"/>
                      <a:pt x="53" y="11439"/>
                    </a:cubicBezTo>
                    <a:cubicBezTo>
                      <a:pt x="0" y="17798"/>
                      <a:pt x="5128" y="23022"/>
                      <a:pt x="11491" y="23077"/>
                    </a:cubicBezTo>
                    <a:cubicBezTo>
                      <a:pt x="11526" y="23078"/>
                      <a:pt x="11560" y="23078"/>
                      <a:pt x="11595" y="23078"/>
                    </a:cubicBezTo>
                    <a:cubicBezTo>
                      <a:pt x="14638" y="23078"/>
                      <a:pt x="17506" y="21906"/>
                      <a:pt x="19680" y="19769"/>
                    </a:cubicBezTo>
                    <a:cubicBezTo>
                      <a:pt x="21878" y="17609"/>
                      <a:pt x="23103" y="14722"/>
                      <a:pt x="23130" y="11639"/>
                    </a:cubicBezTo>
                    <a:cubicBezTo>
                      <a:pt x="23130" y="11605"/>
                      <a:pt x="23130" y="11572"/>
                      <a:pt x="23130" y="11537"/>
                    </a:cubicBezTo>
                    <a:cubicBezTo>
                      <a:pt x="23130" y="5222"/>
                      <a:pt x="18021" y="55"/>
                      <a:pt x="11692" y="0"/>
                    </a:cubicBezTo>
                    <a:cubicBezTo>
                      <a:pt x="11658" y="0"/>
                      <a:pt x="11624" y="0"/>
                      <a:pt x="11590" y="0"/>
                    </a:cubicBezTo>
                    <a:close/>
                  </a:path>
                </a:pathLst>
              </a:custGeom>
              <a:solidFill>
                <a:srgbClr val="F0F0CB">
                  <a:alpha val="446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59" name="Google Shape;259;p7"/>
            <p:cNvGrpSpPr/>
            <p:nvPr/>
          </p:nvGrpSpPr>
          <p:grpSpPr>
            <a:xfrm>
              <a:off x="1103520" y="1539740"/>
              <a:ext cx="2146847" cy="2152288"/>
              <a:chOff x="4206326" y="1178115"/>
              <a:chExt cx="2868199" cy="2875468"/>
            </a:xfrm>
          </p:grpSpPr>
          <p:sp>
            <p:nvSpPr>
              <p:cNvPr id="260" name="Google Shape;260;p7"/>
              <p:cNvSpPr/>
              <p:nvPr/>
            </p:nvSpPr>
            <p:spPr>
              <a:xfrm>
                <a:off x="4387268" y="1362645"/>
                <a:ext cx="2506319" cy="2506416"/>
              </a:xfrm>
              <a:custGeom>
                <a:avLst/>
                <a:gdLst/>
                <a:ahLst/>
                <a:cxnLst/>
                <a:rect l="l" t="t" r="r" b="b"/>
                <a:pathLst>
                  <a:path w="25861" h="25862" extrusionOk="0">
                    <a:moveTo>
                      <a:pt x="12929" y="416"/>
                    </a:moveTo>
                    <a:cubicBezTo>
                      <a:pt x="12942" y="416"/>
                      <a:pt x="12954" y="416"/>
                      <a:pt x="12966" y="416"/>
                    </a:cubicBezTo>
                    <a:cubicBezTo>
                      <a:pt x="16310" y="426"/>
                      <a:pt x="19448" y="1737"/>
                      <a:pt x="21805" y="4107"/>
                    </a:cubicBezTo>
                    <a:cubicBezTo>
                      <a:pt x="24153" y="6469"/>
                      <a:pt x="25445" y="9601"/>
                      <a:pt x="25445" y="12930"/>
                    </a:cubicBezTo>
                    <a:lnTo>
                      <a:pt x="25445" y="12968"/>
                    </a:lnTo>
                    <a:cubicBezTo>
                      <a:pt x="25435" y="16310"/>
                      <a:pt x="24124" y="19449"/>
                      <a:pt x="21753" y="21807"/>
                    </a:cubicBezTo>
                    <a:cubicBezTo>
                      <a:pt x="19392" y="24154"/>
                      <a:pt x="16260" y="25446"/>
                      <a:pt x="12931" y="25446"/>
                    </a:cubicBezTo>
                    <a:cubicBezTo>
                      <a:pt x="12918" y="25446"/>
                      <a:pt x="12906" y="25446"/>
                      <a:pt x="12894" y="25446"/>
                    </a:cubicBezTo>
                    <a:cubicBezTo>
                      <a:pt x="6006" y="25426"/>
                      <a:pt x="416" y="19816"/>
                      <a:pt x="416" y="12932"/>
                    </a:cubicBezTo>
                    <a:lnTo>
                      <a:pt x="416" y="12894"/>
                    </a:lnTo>
                    <a:cubicBezTo>
                      <a:pt x="435" y="6006"/>
                      <a:pt x="6046" y="416"/>
                      <a:pt x="12929" y="416"/>
                    </a:cubicBezTo>
                    <a:close/>
                    <a:moveTo>
                      <a:pt x="12929" y="1"/>
                    </a:moveTo>
                    <a:cubicBezTo>
                      <a:pt x="5817" y="1"/>
                      <a:pt x="20" y="5776"/>
                      <a:pt x="0" y="12894"/>
                    </a:cubicBezTo>
                    <a:lnTo>
                      <a:pt x="0" y="12932"/>
                    </a:lnTo>
                    <a:cubicBezTo>
                      <a:pt x="0" y="20044"/>
                      <a:pt x="5776" y="25840"/>
                      <a:pt x="12893" y="25861"/>
                    </a:cubicBezTo>
                    <a:cubicBezTo>
                      <a:pt x="12905" y="25861"/>
                      <a:pt x="12918" y="25861"/>
                      <a:pt x="12930" y="25861"/>
                    </a:cubicBezTo>
                    <a:cubicBezTo>
                      <a:pt x="16369" y="25861"/>
                      <a:pt x="19606" y="24527"/>
                      <a:pt x="22047" y="22101"/>
                    </a:cubicBezTo>
                    <a:cubicBezTo>
                      <a:pt x="24496" y="19666"/>
                      <a:pt x="25850" y="16423"/>
                      <a:pt x="25861" y="12969"/>
                    </a:cubicBezTo>
                    <a:lnTo>
                      <a:pt x="25861" y="12930"/>
                    </a:lnTo>
                    <a:cubicBezTo>
                      <a:pt x="25861" y="9491"/>
                      <a:pt x="24526" y="6254"/>
                      <a:pt x="22100" y="3815"/>
                    </a:cubicBezTo>
                    <a:cubicBezTo>
                      <a:pt x="19665" y="1366"/>
                      <a:pt x="16421" y="11"/>
                      <a:pt x="12968" y="1"/>
                    </a:cubicBezTo>
                    <a:cubicBezTo>
                      <a:pt x="12955" y="1"/>
                      <a:pt x="12942" y="1"/>
                      <a:pt x="12929" y="1"/>
                    </a:cubicBezTo>
                    <a:close/>
                  </a:path>
                </a:pathLst>
              </a:custGeom>
              <a:solidFill>
                <a:srgbClr val="F0F0CB">
                  <a:alpha val="446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261;p7"/>
              <p:cNvSpPr/>
              <p:nvPr/>
            </p:nvSpPr>
            <p:spPr>
              <a:xfrm>
                <a:off x="4206326" y="1178115"/>
                <a:ext cx="2868199" cy="2875468"/>
              </a:xfrm>
              <a:custGeom>
                <a:avLst/>
                <a:gdLst/>
                <a:ahLst/>
                <a:cxnLst/>
                <a:rect l="l" t="t" r="r" b="b"/>
                <a:pathLst>
                  <a:path w="29595" h="29670" extrusionOk="0">
                    <a:moveTo>
                      <a:pt x="14839" y="537"/>
                    </a:moveTo>
                    <a:lnTo>
                      <a:pt x="15848" y="1363"/>
                    </a:lnTo>
                    <a:lnTo>
                      <a:pt x="16971" y="701"/>
                    </a:lnTo>
                    <a:lnTo>
                      <a:pt x="17846" y="1668"/>
                    </a:lnTo>
                    <a:lnTo>
                      <a:pt x="19055" y="1181"/>
                    </a:lnTo>
                    <a:lnTo>
                      <a:pt x="19773" y="2269"/>
                    </a:lnTo>
                    <a:lnTo>
                      <a:pt x="21041" y="1969"/>
                    </a:lnTo>
                    <a:lnTo>
                      <a:pt x="21589" y="3152"/>
                    </a:lnTo>
                    <a:lnTo>
                      <a:pt x="22888" y="3044"/>
                    </a:lnTo>
                    <a:lnTo>
                      <a:pt x="23254" y="4296"/>
                    </a:lnTo>
                    <a:lnTo>
                      <a:pt x="24554" y="4383"/>
                    </a:lnTo>
                    <a:lnTo>
                      <a:pt x="24730" y="5675"/>
                    </a:lnTo>
                    <a:lnTo>
                      <a:pt x="26003" y="5954"/>
                    </a:lnTo>
                    <a:lnTo>
                      <a:pt x="25985" y="7257"/>
                    </a:lnTo>
                    <a:lnTo>
                      <a:pt x="27203" y="7722"/>
                    </a:lnTo>
                    <a:lnTo>
                      <a:pt x="26992" y="9008"/>
                    </a:lnTo>
                    <a:lnTo>
                      <a:pt x="28126" y="9649"/>
                    </a:lnTo>
                    <a:lnTo>
                      <a:pt x="27723" y="10889"/>
                    </a:lnTo>
                    <a:lnTo>
                      <a:pt x="28749" y="11693"/>
                    </a:lnTo>
                    <a:lnTo>
                      <a:pt x="28165" y="12857"/>
                    </a:lnTo>
                    <a:lnTo>
                      <a:pt x="29059" y="13807"/>
                    </a:lnTo>
                    <a:lnTo>
                      <a:pt x="28308" y="14874"/>
                    </a:lnTo>
                    <a:lnTo>
                      <a:pt x="29053" y="15946"/>
                    </a:lnTo>
                    <a:lnTo>
                      <a:pt x="28154" y="16890"/>
                    </a:lnTo>
                    <a:lnTo>
                      <a:pt x="28730" y="18060"/>
                    </a:lnTo>
                    <a:lnTo>
                      <a:pt x="27700" y="18859"/>
                    </a:lnTo>
                    <a:lnTo>
                      <a:pt x="28094" y="20101"/>
                    </a:lnTo>
                    <a:lnTo>
                      <a:pt x="26956" y="20736"/>
                    </a:lnTo>
                    <a:lnTo>
                      <a:pt x="27160" y="22023"/>
                    </a:lnTo>
                    <a:lnTo>
                      <a:pt x="25940" y="22480"/>
                    </a:lnTo>
                    <a:lnTo>
                      <a:pt x="25950" y="23784"/>
                    </a:lnTo>
                    <a:lnTo>
                      <a:pt x="24674" y="24055"/>
                    </a:lnTo>
                    <a:lnTo>
                      <a:pt x="24491" y="25346"/>
                    </a:lnTo>
                    <a:lnTo>
                      <a:pt x="23190" y="25425"/>
                    </a:lnTo>
                    <a:lnTo>
                      <a:pt x="22817" y="26674"/>
                    </a:lnTo>
                    <a:lnTo>
                      <a:pt x="21519" y="26559"/>
                    </a:lnTo>
                    <a:lnTo>
                      <a:pt x="20964" y="27739"/>
                    </a:lnTo>
                    <a:lnTo>
                      <a:pt x="19698" y="27431"/>
                    </a:lnTo>
                    <a:lnTo>
                      <a:pt x="18974" y="28514"/>
                    </a:lnTo>
                    <a:lnTo>
                      <a:pt x="17767" y="28019"/>
                    </a:lnTo>
                    <a:lnTo>
                      <a:pt x="16889" y="28982"/>
                    </a:lnTo>
                    <a:lnTo>
                      <a:pt x="15769" y="28312"/>
                    </a:lnTo>
                    <a:lnTo>
                      <a:pt x="14756" y="29134"/>
                    </a:lnTo>
                    <a:lnTo>
                      <a:pt x="13746" y="28307"/>
                    </a:lnTo>
                    <a:lnTo>
                      <a:pt x="12623" y="28969"/>
                    </a:lnTo>
                    <a:lnTo>
                      <a:pt x="11749" y="28002"/>
                    </a:lnTo>
                    <a:lnTo>
                      <a:pt x="10540" y="28489"/>
                    </a:lnTo>
                    <a:lnTo>
                      <a:pt x="9821" y="27401"/>
                    </a:lnTo>
                    <a:lnTo>
                      <a:pt x="8553" y="27702"/>
                    </a:lnTo>
                    <a:lnTo>
                      <a:pt x="8005" y="26519"/>
                    </a:lnTo>
                    <a:lnTo>
                      <a:pt x="6706" y="26626"/>
                    </a:lnTo>
                    <a:lnTo>
                      <a:pt x="6341" y="25374"/>
                    </a:lnTo>
                    <a:lnTo>
                      <a:pt x="5040" y="25287"/>
                    </a:lnTo>
                    <a:lnTo>
                      <a:pt x="4865" y="23995"/>
                    </a:lnTo>
                    <a:lnTo>
                      <a:pt x="3591" y="23717"/>
                    </a:lnTo>
                    <a:lnTo>
                      <a:pt x="3609" y="22413"/>
                    </a:lnTo>
                    <a:lnTo>
                      <a:pt x="2391" y="21949"/>
                    </a:lnTo>
                    <a:lnTo>
                      <a:pt x="2603" y="20662"/>
                    </a:lnTo>
                    <a:lnTo>
                      <a:pt x="1468" y="20022"/>
                    </a:lnTo>
                    <a:lnTo>
                      <a:pt x="1871" y="18782"/>
                    </a:lnTo>
                    <a:lnTo>
                      <a:pt x="846" y="17978"/>
                    </a:lnTo>
                    <a:lnTo>
                      <a:pt x="1429" y="16813"/>
                    </a:lnTo>
                    <a:lnTo>
                      <a:pt x="535" y="15863"/>
                    </a:lnTo>
                    <a:lnTo>
                      <a:pt x="1286" y="14796"/>
                    </a:lnTo>
                    <a:lnTo>
                      <a:pt x="541" y="13724"/>
                    </a:lnTo>
                    <a:lnTo>
                      <a:pt x="1441" y="12780"/>
                    </a:lnTo>
                    <a:lnTo>
                      <a:pt x="864" y="11611"/>
                    </a:lnTo>
                    <a:lnTo>
                      <a:pt x="1894" y="10812"/>
                    </a:lnTo>
                    <a:lnTo>
                      <a:pt x="1500" y="9569"/>
                    </a:lnTo>
                    <a:lnTo>
                      <a:pt x="2638" y="8934"/>
                    </a:lnTo>
                    <a:lnTo>
                      <a:pt x="2434" y="7647"/>
                    </a:lnTo>
                    <a:lnTo>
                      <a:pt x="3655" y="7190"/>
                    </a:lnTo>
                    <a:lnTo>
                      <a:pt x="3645" y="5886"/>
                    </a:lnTo>
                    <a:lnTo>
                      <a:pt x="4920" y="5615"/>
                    </a:lnTo>
                    <a:lnTo>
                      <a:pt x="5103" y="4324"/>
                    </a:lnTo>
                    <a:lnTo>
                      <a:pt x="6405" y="4245"/>
                    </a:lnTo>
                    <a:lnTo>
                      <a:pt x="6777" y="2996"/>
                    </a:lnTo>
                    <a:lnTo>
                      <a:pt x="8076" y="3111"/>
                    </a:lnTo>
                    <a:lnTo>
                      <a:pt x="8630" y="1931"/>
                    </a:lnTo>
                    <a:lnTo>
                      <a:pt x="9897" y="2239"/>
                    </a:lnTo>
                    <a:lnTo>
                      <a:pt x="10621" y="1157"/>
                    </a:lnTo>
                    <a:lnTo>
                      <a:pt x="11827" y="1651"/>
                    </a:lnTo>
                    <a:lnTo>
                      <a:pt x="12706" y="689"/>
                    </a:lnTo>
                    <a:lnTo>
                      <a:pt x="13826" y="1357"/>
                    </a:lnTo>
                    <a:lnTo>
                      <a:pt x="14839" y="537"/>
                    </a:lnTo>
                    <a:close/>
                    <a:moveTo>
                      <a:pt x="14840" y="1"/>
                    </a:moveTo>
                    <a:lnTo>
                      <a:pt x="13789" y="852"/>
                    </a:lnTo>
                    <a:lnTo>
                      <a:pt x="12628" y="158"/>
                    </a:lnTo>
                    <a:lnTo>
                      <a:pt x="11716" y="1157"/>
                    </a:lnTo>
                    <a:lnTo>
                      <a:pt x="10465" y="643"/>
                    </a:lnTo>
                    <a:lnTo>
                      <a:pt x="9712" y="1767"/>
                    </a:lnTo>
                    <a:lnTo>
                      <a:pt x="8398" y="1447"/>
                    </a:lnTo>
                    <a:lnTo>
                      <a:pt x="7823" y="2671"/>
                    </a:lnTo>
                    <a:lnTo>
                      <a:pt x="6477" y="2552"/>
                    </a:lnTo>
                    <a:lnTo>
                      <a:pt x="6090" y="3848"/>
                    </a:lnTo>
                    <a:lnTo>
                      <a:pt x="4740" y="3930"/>
                    </a:lnTo>
                    <a:lnTo>
                      <a:pt x="4550" y="5269"/>
                    </a:lnTo>
                    <a:lnTo>
                      <a:pt x="3227" y="5550"/>
                    </a:lnTo>
                    <a:lnTo>
                      <a:pt x="3237" y="6903"/>
                    </a:lnTo>
                    <a:lnTo>
                      <a:pt x="1970" y="7378"/>
                    </a:lnTo>
                    <a:lnTo>
                      <a:pt x="2182" y="8714"/>
                    </a:lnTo>
                    <a:lnTo>
                      <a:pt x="1001" y="9372"/>
                    </a:lnTo>
                    <a:lnTo>
                      <a:pt x="1411" y="10661"/>
                    </a:lnTo>
                    <a:lnTo>
                      <a:pt x="341" y="11490"/>
                    </a:lnTo>
                    <a:lnTo>
                      <a:pt x="940" y="12704"/>
                    </a:lnTo>
                    <a:lnTo>
                      <a:pt x="7" y="13683"/>
                    </a:lnTo>
                    <a:lnTo>
                      <a:pt x="778" y="14794"/>
                    </a:lnTo>
                    <a:lnTo>
                      <a:pt x="1" y="15901"/>
                    </a:lnTo>
                    <a:lnTo>
                      <a:pt x="928" y="16886"/>
                    </a:lnTo>
                    <a:lnTo>
                      <a:pt x="322" y="18095"/>
                    </a:lnTo>
                    <a:lnTo>
                      <a:pt x="1386" y="18929"/>
                    </a:lnTo>
                    <a:lnTo>
                      <a:pt x="969" y="20216"/>
                    </a:lnTo>
                    <a:lnTo>
                      <a:pt x="2146" y="20882"/>
                    </a:lnTo>
                    <a:lnTo>
                      <a:pt x="1926" y="22216"/>
                    </a:lnTo>
                    <a:lnTo>
                      <a:pt x="3190" y="22698"/>
                    </a:lnTo>
                    <a:lnTo>
                      <a:pt x="3171" y="24050"/>
                    </a:lnTo>
                    <a:lnTo>
                      <a:pt x="4492" y="24339"/>
                    </a:lnTo>
                    <a:lnTo>
                      <a:pt x="4674" y="25679"/>
                    </a:lnTo>
                    <a:lnTo>
                      <a:pt x="6023" y="25769"/>
                    </a:lnTo>
                    <a:lnTo>
                      <a:pt x="6402" y="27068"/>
                    </a:lnTo>
                    <a:lnTo>
                      <a:pt x="7750" y="26956"/>
                    </a:lnTo>
                    <a:lnTo>
                      <a:pt x="8318" y="28184"/>
                    </a:lnTo>
                    <a:lnTo>
                      <a:pt x="9635" y="27872"/>
                    </a:lnTo>
                    <a:lnTo>
                      <a:pt x="10380" y="29001"/>
                    </a:lnTo>
                    <a:lnTo>
                      <a:pt x="11635" y="28495"/>
                    </a:lnTo>
                    <a:lnTo>
                      <a:pt x="12542" y="29499"/>
                    </a:lnTo>
                    <a:lnTo>
                      <a:pt x="13708" y="28811"/>
                    </a:lnTo>
                    <a:lnTo>
                      <a:pt x="14754" y="29670"/>
                    </a:lnTo>
                    <a:lnTo>
                      <a:pt x="15805" y="28817"/>
                    </a:lnTo>
                    <a:lnTo>
                      <a:pt x="16966" y="29513"/>
                    </a:lnTo>
                    <a:lnTo>
                      <a:pt x="17878" y="28514"/>
                    </a:lnTo>
                    <a:lnTo>
                      <a:pt x="19130" y="29027"/>
                    </a:lnTo>
                    <a:lnTo>
                      <a:pt x="19882" y="27902"/>
                    </a:lnTo>
                    <a:lnTo>
                      <a:pt x="21196" y="28223"/>
                    </a:lnTo>
                    <a:lnTo>
                      <a:pt x="21771" y="26999"/>
                    </a:lnTo>
                    <a:lnTo>
                      <a:pt x="23118" y="27118"/>
                    </a:lnTo>
                    <a:lnTo>
                      <a:pt x="23504" y="25822"/>
                    </a:lnTo>
                    <a:lnTo>
                      <a:pt x="24854" y="25740"/>
                    </a:lnTo>
                    <a:lnTo>
                      <a:pt x="25045" y="24401"/>
                    </a:lnTo>
                    <a:lnTo>
                      <a:pt x="26367" y="24120"/>
                    </a:lnTo>
                    <a:lnTo>
                      <a:pt x="26357" y="22768"/>
                    </a:lnTo>
                    <a:lnTo>
                      <a:pt x="27624" y="22293"/>
                    </a:lnTo>
                    <a:lnTo>
                      <a:pt x="27412" y="20957"/>
                    </a:lnTo>
                    <a:lnTo>
                      <a:pt x="28594" y="20298"/>
                    </a:lnTo>
                    <a:lnTo>
                      <a:pt x="28183" y="19009"/>
                    </a:lnTo>
                    <a:lnTo>
                      <a:pt x="29253" y="18180"/>
                    </a:lnTo>
                    <a:lnTo>
                      <a:pt x="28654" y="16966"/>
                    </a:lnTo>
                    <a:lnTo>
                      <a:pt x="29587" y="15987"/>
                    </a:lnTo>
                    <a:lnTo>
                      <a:pt x="28816" y="14876"/>
                    </a:lnTo>
                    <a:lnTo>
                      <a:pt x="29594" y="13769"/>
                    </a:lnTo>
                    <a:lnTo>
                      <a:pt x="28666" y="12784"/>
                    </a:lnTo>
                    <a:lnTo>
                      <a:pt x="29272" y="11576"/>
                    </a:lnTo>
                    <a:lnTo>
                      <a:pt x="28208" y="10741"/>
                    </a:lnTo>
                    <a:lnTo>
                      <a:pt x="28626" y="9454"/>
                    </a:lnTo>
                    <a:lnTo>
                      <a:pt x="27448" y="8789"/>
                    </a:lnTo>
                    <a:lnTo>
                      <a:pt x="27668" y="7454"/>
                    </a:lnTo>
                    <a:lnTo>
                      <a:pt x="26405" y="6973"/>
                    </a:lnTo>
                    <a:lnTo>
                      <a:pt x="26423" y="5620"/>
                    </a:lnTo>
                    <a:lnTo>
                      <a:pt x="25102" y="5331"/>
                    </a:lnTo>
                    <a:lnTo>
                      <a:pt x="24921" y="3991"/>
                    </a:lnTo>
                    <a:lnTo>
                      <a:pt x="23571" y="3901"/>
                    </a:lnTo>
                    <a:lnTo>
                      <a:pt x="23192" y="2602"/>
                    </a:lnTo>
                    <a:lnTo>
                      <a:pt x="21844" y="2714"/>
                    </a:lnTo>
                    <a:lnTo>
                      <a:pt x="21276" y="1487"/>
                    </a:lnTo>
                    <a:lnTo>
                      <a:pt x="19959" y="1797"/>
                    </a:lnTo>
                    <a:lnTo>
                      <a:pt x="19214" y="669"/>
                    </a:lnTo>
                    <a:lnTo>
                      <a:pt x="17959" y="1175"/>
                    </a:lnTo>
                    <a:lnTo>
                      <a:pt x="17052" y="171"/>
                    </a:lnTo>
                    <a:lnTo>
                      <a:pt x="15886" y="859"/>
                    </a:lnTo>
                    <a:lnTo>
                      <a:pt x="14840" y="1"/>
                    </a:lnTo>
                    <a:close/>
                  </a:path>
                </a:pathLst>
              </a:custGeom>
              <a:solidFill>
                <a:srgbClr val="F0F0CB">
                  <a:alpha val="446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" name="Google Shape;262;p7"/>
              <p:cNvSpPr/>
              <p:nvPr/>
            </p:nvSpPr>
            <p:spPr>
              <a:xfrm>
                <a:off x="4519945" y="1498328"/>
                <a:ext cx="2241741" cy="2236604"/>
              </a:xfrm>
              <a:custGeom>
                <a:avLst/>
                <a:gdLst/>
                <a:ahLst/>
                <a:cxnLst/>
                <a:rect l="l" t="t" r="r" b="b"/>
                <a:pathLst>
                  <a:path w="23131" h="23078" extrusionOk="0">
                    <a:moveTo>
                      <a:pt x="11073" y="844"/>
                    </a:moveTo>
                    <a:lnTo>
                      <a:pt x="11031" y="5504"/>
                    </a:lnTo>
                    <a:cubicBezTo>
                      <a:pt x="9548" y="5512"/>
                      <a:pt x="8220" y="5671"/>
                      <a:pt x="7049" y="5919"/>
                    </a:cubicBezTo>
                    <a:cubicBezTo>
                      <a:pt x="6675" y="4581"/>
                      <a:pt x="6214" y="3455"/>
                      <a:pt x="5770" y="2557"/>
                    </a:cubicBezTo>
                    <a:cubicBezTo>
                      <a:pt x="7312" y="1555"/>
                      <a:pt x="9125" y="937"/>
                      <a:pt x="11073" y="844"/>
                    </a:cubicBezTo>
                    <a:close/>
                    <a:moveTo>
                      <a:pt x="11903" y="839"/>
                    </a:moveTo>
                    <a:cubicBezTo>
                      <a:pt x="13873" y="895"/>
                      <a:pt x="15709" y="1484"/>
                      <a:pt x="17274" y="2467"/>
                    </a:cubicBezTo>
                    <a:cubicBezTo>
                      <a:pt x="16777" y="3401"/>
                      <a:pt x="16254" y="4588"/>
                      <a:pt x="15830" y="6012"/>
                    </a:cubicBezTo>
                    <a:cubicBezTo>
                      <a:pt x="14645" y="5748"/>
                      <a:pt x="13320" y="5562"/>
                      <a:pt x="11863" y="5514"/>
                    </a:cubicBezTo>
                    <a:lnTo>
                      <a:pt x="11903" y="839"/>
                    </a:lnTo>
                    <a:close/>
                    <a:moveTo>
                      <a:pt x="5084" y="3044"/>
                    </a:moveTo>
                    <a:cubicBezTo>
                      <a:pt x="5485" y="3875"/>
                      <a:pt x="5898" y="4902"/>
                      <a:pt x="6238" y="6110"/>
                    </a:cubicBezTo>
                    <a:cubicBezTo>
                      <a:pt x="3924" y="6715"/>
                      <a:pt x="2308" y="7643"/>
                      <a:pt x="1389" y="8285"/>
                    </a:cubicBezTo>
                    <a:cubicBezTo>
                      <a:pt x="2062" y="6180"/>
                      <a:pt x="3370" y="4360"/>
                      <a:pt x="5084" y="3044"/>
                    </a:cubicBezTo>
                    <a:close/>
                    <a:moveTo>
                      <a:pt x="17963" y="2939"/>
                    </a:moveTo>
                    <a:cubicBezTo>
                      <a:pt x="19789" y="4296"/>
                      <a:pt x="21169" y="6219"/>
                      <a:pt x="21843" y="8444"/>
                    </a:cubicBezTo>
                    <a:cubicBezTo>
                      <a:pt x="20886" y="7830"/>
                      <a:pt x="19116" y="6864"/>
                      <a:pt x="16639" y="6208"/>
                    </a:cubicBezTo>
                    <a:cubicBezTo>
                      <a:pt x="17029" y="4905"/>
                      <a:pt x="17506" y="3810"/>
                      <a:pt x="17963" y="2939"/>
                    </a:cubicBezTo>
                    <a:close/>
                    <a:moveTo>
                      <a:pt x="6449" y="6922"/>
                    </a:moveTo>
                    <a:cubicBezTo>
                      <a:pt x="6738" y="8150"/>
                      <a:pt x="6942" y="9541"/>
                      <a:pt x="6982" y="11083"/>
                    </a:cubicBezTo>
                    <a:lnTo>
                      <a:pt x="898" y="11030"/>
                    </a:lnTo>
                    <a:cubicBezTo>
                      <a:pt x="921" y="10544"/>
                      <a:pt x="976" y="10065"/>
                      <a:pt x="1063" y="9597"/>
                    </a:cubicBezTo>
                    <a:cubicBezTo>
                      <a:pt x="1098" y="9564"/>
                      <a:pt x="2919" y="7853"/>
                      <a:pt x="6449" y="6922"/>
                    </a:cubicBezTo>
                    <a:close/>
                    <a:moveTo>
                      <a:pt x="11025" y="6335"/>
                    </a:moveTo>
                    <a:lnTo>
                      <a:pt x="10983" y="11118"/>
                    </a:lnTo>
                    <a:lnTo>
                      <a:pt x="7811" y="11090"/>
                    </a:lnTo>
                    <a:cubicBezTo>
                      <a:pt x="7772" y="9475"/>
                      <a:pt x="7563" y="8016"/>
                      <a:pt x="7259" y="6730"/>
                    </a:cubicBezTo>
                    <a:cubicBezTo>
                      <a:pt x="8368" y="6494"/>
                      <a:pt x="9624" y="6343"/>
                      <a:pt x="11025" y="6335"/>
                    </a:cubicBezTo>
                    <a:close/>
                    <a:moveTo>
                      <a:pt x="11855" y="6346"/>
                    </a:moveTo>
                    <a:cubicBezTo>
                      <a:pt x="13228" y="6393"/>
                      <a:pt x="14483" y="6571"/>
                      <a:pt x="15608" y="6821"/>
                    </a:cubicBezTo>
                    <a:cubicBezTo>
                      <a:pt x="15284" y="8101"/>
                      <a:pt x="15050" y="9547"/>
                      <a:pt x="14983" y="11153"/>
                    </a:cubicBezTo>
                    <a:lnTo>
                      <a:pt x="11813" y="11125"/>
                    </a:lnTo>
                    <a:lnTo>
                      <a:pt x="11855" y="6346"/>
                    </a:lnTo>
                    <a:close/>
                    <a:moveTo>
                      <a:pt x="16414" y="7018"/>
                    </a:moveTo>
                    <a:cubicBezTo>
                      <a:pt x="20000" y="7977"/>
                      <a:pt x="22059" y="9603"/>
                      <a:pt x="22132" y="9663"/>
                    </a:cubicBezTo>
                    <a:cubicBezTo>
                      <a:pt x="22222" y="10170"/>
                      <a:pt x="22277" y="10689"/>
                      <a:pt x="22291" y="11217"/>
                    </a:cubicBezTo>
                    <a:lnTo>
                      <a:pt x="15814" y="11161"/>
                    </a:lnTo>
                    <a:cubicBezTo>
                      <a:pt x="15879" y="9624"/>
                      <a:pt x="16104" y="8241"/>
                      <a:pt x="16414" y="7018"/>
                    </a:cubicBezTo>
                    <a:close/>
                    <a:moveTo>
                      <a:pt x="891" y="11861"/>
                    </a:moveTo>
                    <a:lnTo>
                      <a:pt x="6987" y="11914"/>
                    </a:lnTo>
                    <a:cubicBezTo>
                      <a:pt x="6965" y="13511"/>
                      <a:pt x="6761" y="14918"/>
                      <a:pt x="6460" y="16141"/>
                    </a:cubicBezTo>
                    <a:cubicBezTo>
                      <a:pt x="3031" y="15190"/>
                      <a:pt x="1205" y="13517"/>
                      <a:pt x="1041" y="13360"/>
                    </a:cubicBezTo>
                    <a:cubicBezTo>
                      <a:pt x="957" y="12870"/>
                      <a:pt x="907" y="12370"/>
                      <a:pt x="891" y="11861"/>
                    </a:cubicBezTo>
                    <a:close/>
                    <a:moveTo>
                      <a:pt x="15794" y="11991"/>
                    </a:moveTo>
                    <a:lnTo>
                      <a:pt x="22285" y="12048"/>
                    </a:lnTo>
                    <a:cubicBezTo>
                      <a:pt x="22259" y="12597"/>
                      <a:pt x="22192" y="13137"/>
                      <a:pt x="22086" y="13662"/>
                    </a:cubicBezTo>
                    <a:cubicBezTo>
                      <a:pt x="21891" y="13810"/>
                      <a:pt x="19788" y="15356"/>
                      <a:pt x="16245" y="16220"/>
                    </a:cubicBezTo>
                    <a:cubicBezTo>
                      <a:pt x="15966" y="14992"/>
                      <a:pt x="15787" y="13585"/>
                      <a:pt x="15794" y="11991"/>
                    </a:cubicBezTo>
                    <a:close/>
                    <a:moveTo>
                      <a:pt x="7817" y="11921"/>
                    </a:moveTo>
                    <a:lnTo>
                      <a:pt x="10976" y="11949"/>
                    </a:lnTo>
                    <a:lnTo>
                      <a:pt x="10933" y="16786"/>
                    </a:lnTo>
                    <a:cubicBezTo>
                      <a:pt x="9572" y="16754"/>
                      <a:pt x="8348" y="16589"/>
                      <a:pt x="7265" y="16345"/>
                    </a:cubicBezTo>
                    <a:cubicBezTo>
                      <a:pt x="7582" y="15063"/>
                      <a:pt x="7796" y="13590"/>
                      <a:pt x="7817" y="11921"/>
                    </a:cubicBezTo>
                    <a:close/>
                    <a:moveTo>
                      <a:pt x="11806" y="11956"/>
                    </a:moveTo>
                    <a:lnTo>
                      <a:pt x="14964" y="11984"/>
                    </a:lnTo>
                    <a:cubicBezTo>
                      <a:pt x="14956" y="13644"/>
                      <a:pt x="15141" y="15114"/>
                      <a:pt x="15433" y="16398"/>
                    </a:cubicBezTo>
                    <a:cubicBezTo>
                      <a:pt x="14328" y="16619"/>
                      <a:pt x="13102" y="16767"/>
                      <a:pt x="11764" y="16790"/>
                    </a:cubicBezTo>
                    <a:lnTo>
                      <a:pt x="11806" y="11956"/>
                    </a:lnTo>
                    <a:close/>
                    <a:moveTo>
                      <a:pt x="1355" y="14684"/>
                    </a:moveTo>
                    <a:lnTo>
                      <a:pt x="1355" y="14684"/>
                    </a:lnTo>
                    <a:cubicBezTo>
                      <a:pt x="2278" y="15350"/>
                      <a:pt x="3905" y="16312"/>
                      <a:pt x="6239" y="16953"/>
                    </a:cubicBezTo>
                    <a:cubicBezTo>
                      <a:pt x="5875" y="18164"/>
                      <a:pt x="5423" y="19163"/>
                      <a:pt x="4984" y="19957"/>
                    </a:cubicBezTo>
                    <a:cubicBezTo>
                      <a:pt x="3289" y="18623"/>
                      <a:pt x="2003" y="16792"/>
                      <a:pt x="1355" y="14684"/>
                    </a:cubicBezTo>
                    <a:close/>
                    <a:moveTo>
                      <a:pt x="21765" y="14880"/>
                    </a:moveTo>
                    <a:lnTo>
                      <a:pt x="21765" y="14880"/>
                    </a:lnTo>
                    <a:cubicBezTo>
                      <a:pt x="21040" y="17081"/>
                      <a:pt x="19620" y="18966"/>
                      <a:pt x="17769" y="20278"/>
                    </a:cubicBezTo>
                    <a:cubicBezTo>
                      <a:pt x="17305" y="19439"/>
                      <a:pt x="16824" y="18357"/>
                      <a:pt x="16452" y="17034"/>
                    </a:cubicBezTo>
                    <a:cubicBezTo>
                      <a:pt x="18969" y="16427"/>
                      <a:pt x="20780" y="15486"/>
                      <a:pt x="21765" y="14880"/>
                    </a:cubicBezTo>
                    <a:close/>
                    <a:moveTo>
                      <a:pt x="7045" y="17155"/>
                    </a:moveTo>
                    <a:cubicBezTo>
                      <a:pt x="8189" y="17412"/>
                      <a:pt x="9483" y="17585"/>
                      <a:pt x="10926" y="17617"/>
                    </a:cubicBezTo>
                    <a:lnTo>
                      <a:pt x="10886" y="22223"/>
                    </a:lnTo>
                    <a:cubicBezTo>
                      <a:pt x="8960" y="22097"/>
                      <a:pt x="7176" y="21460"/>
                      <a:pt x="5662" y="20449"/>
                    </a:cubicBezTo>
                    <a:cubicBezTo>
                      <a:pt x="6145" y="19590"/>
                      <a:pt x="6646" y="18493"/>
                      <a:pt x="7045" y="17155"/>
                    </a:cubicBezTo>
                    <a:close/>
                    <a:moveTo>
                      <a:pt x="15639" y="17212"/>
                    </a:moveTo>
                    <a:cubicBezTo>
                      <a:pt x="16041" y="18656"/>
                      <a:pt x="16567" y="19832"/>
                      <a:pt x="17072" y="20736"/>
                    </a:cubicBezTo>
                    <a:cubicBezTo>
                      <a:pt x="15500" y="21675"/>
                      <a:pt x="13669" y="22221"/>
                      <a:pt x="11716" y="22244"/>
                    </a:cubicBezTo>
                    <a:lnTo>
                      <a:pt x="11756" y="17620"/>
                    </a:lnTo>
                    <a:cubicBezTo>
                      <a:pt x="13177" y="17599"/>
                      <a:pt x="14473" y="17444"/>
                      <a:pt x="15639" y="17212"/>
                    </a:cubicBezTo>
                    <a:close/>
                    <a:moveTo>
                      <a:pt x="11590" y="0"/>
                    </a:moveTo>
                    <a:cubicBezTo>
                      <a:pt x="5274" y="0"/>
                      <a:pt x="108" y="5110"/>
                      <a:pt x="53" y="11439"/>
                    </a:cubicBezTo>
                    <a:cubicBezTo>
                      <a:pt x="0" y="17798"/>
                      <a:pt x="5128" y="23022"/>
                      <a:pt x="11491" y="23077"/>
                    </a:cubicBezTo>
                    <a:cubicBezTo>
                      <a:pt x="11526" y="23078"/>
                      <a:pt x="11560" y="23078"/>
                      <a:pt x="11595" y="23078"/>
                    </a:cubicBezTo>
                    <a:cubicBezTo>
                      <a:pt x="14638" y="23078"/>
                      <a:pt x="17506" y="21906"/>
                      <a:pt x="19680" y="19769"/>
                    </a:cubicBezTo>
                    <a:cubicBezTo>
                      <a:pt x="21878" y="17609"/>
                      <a:pt x="23103" y="14722"/>
                      <a:pt x="23130" y="11639"/>
                    </a:cubicBezTo>
                    <a:cubicBezTo>
                      <a:pt x="23130" y="11605"/>
                      <a:pt x="23130" y="11572"/>
                      <a:pt x="23130" y="11537"/>
                    </a:cubicBezTo>
                    <a:cubicBezTo>
                      <a:pt x="23130" y="5222"/>
                      <a:pt x="18021" y="55"/>
                      <a:pt x="11692" y="0"/>
                    </a:cubicBezTo>
                    <a:cubicBezTo>
                      <a:pt x="11658" y="0"/>
                      <a:pt x="11624" y="0"/>
                      <a:pt x="11590" y="0"/>
                    </a:cubicBezTo>
                    <a:close/>
                  </a:path>
                </a:pathLst>
              </a:custGeom>
              <a:solidFill>
                <a:srgbClr val="F0F0CB">
                  <a:alpha val="446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63" name="Google Shape;263;p7"/>
          <p:cNvSpPr txBox="1">
            <a:spLocks noGrp="1"/>
          </p:cNvSpPr>
          <p:nvPr>
            <p:ph type="title"/>
          </p:nvPr>
        </p:nvSpPr>
        <p:spPr>
          <a:xfrm>
            <a:off x="810750" y="914400"/>
            <a:ext cx="2449800" cy="34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Cinzel"/>
              <a:buNone/>
              <a:defRPr b="1">
                <a:latin typeface="Cinzel"/>
                <a:ea typeface="Cinzel"/>
                <a:cs typeface="Cinzel"/>
                <a:sym typeface="Cinzel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Cinzel"/>
              <a:buNone/>
              <a:defRPr b="1">
                <a:latin typeface="Cinzel"/>
                <a:ea typeface="Cinzel"/>
                <a:cs typeface="Cinzel"/>
                <a:sym typeface="Cinzel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Cinzel"/>
              <a:buNone/>
              <a:defRPr b="1">
                <a:latin typeface="Cinzel"/>
                <a:ea typeface="Cinzel"/>
                <a:cs typeface="Cinzel"/>
                <a:sym typeface="Cinzel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Cinzel"/>
              <a:buNone/>
              <a:defRPr b="1">
                <a:latin typeface="Cinzel"/>
                <a:ea typeface="Cinzel"/>
                <a:cs typeface="Cinzel"/>
                <a:sym typeface="Cinzel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Cinzel"/>
              <a:buNone/>
              <a:defRPr b="1">
                <a:latin typeface="Cinzel"/>
                <a:ea typeface="Cinzel"/>
                <a:cs typeface="Cinzel"/>
                <a:sym typeface="Cinzel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Cinzel"/>
              <a:buNone/>
              <a:defRPr b="1">
                <a:latin typeface="Cinzel"/>
                <a:ea typeface="Cinzel"/>
                <a:cs typeface="Cinzel"/>
                <a:sym typeface="Cinzel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Cinzel"/>
              <a:buNone/>
              <a:defRPr b="1">
                <a:latin typeface="Cinzel"/>
                <a:ea typeface="Cinzel"/>
                <a:cs typeface="Cinzel"/>
                <a:sym typeface="Cinzel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Cinzel"/>
              <a:buNone/>
              <a:defRPr b="1">
                <a:latin typeface="Cinzel"/>
                <a:ea typeface="Cinzel"/>
                <a:cs typeface="Cinzel"/>
                <a:sym typeface="Cinzel"/>
              </a:defRPr>
            </a:lvl9pPr>
          </a:lstStyle>
          <a:p>
            <a:endParaRPr/>
          </a:p>
        </p:txBody>
      </p:sp>
      <p:sp>
        <p:nvSpPr>
          <p:cNvPr id="264" name="Google Shape;264;p7"/>
          <p:cNvSpPr txBox="1">
            <a:spLocks noGrp="1"/>
          </p:cNvSpPr>
          <p:nvPr>
            <p:ph type="subTitle" idx="1"/>
          </p:nvPr>
        </p:nvSpPr>
        <p:spPr>
          <a:xfrm>
            <a:off x="4059700" y="914400"/>
            <a:ext cx="2798700" cy="356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Josefin Slab SemiBold"/>
                <a:ea typeface="Josefin Slab SemiBold"/>
                <a:cs typeface="Josefin Slab SemiBold"/>
                <a:sym typeface="Josefin Slab SemiBold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Josefin Slab SemiBold"/>
                <a:ea typeface="Josefin Slab SemiBold"/>
                <a:cs typeface="Josefin Slab SemiBold"/>
                <a:sym typeface="Josefin Slab SemiBold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Josefin Slab SemiBold"/>
                <a:ea typeface="Josefin Slab SemiBold"/>
                <a:cs typeface="Josefin Slab SemiBold"/>
                <a:sym typeface="Josefin Slab SemiBold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Josefin Slab SemiBold"/>
                <a:ea typeface="Josefin Slab SemiBold"/>
                <a:cs typeface="Josefin Slab SemiBold"/>
                <a:sym typeface="Josefin Slab SemiBold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Josefin Slab SemiBold"/>
                <a:ea typeface="Josefin Slab SemiBold"/>
                <a:cs typeface="Josefin Slab SemiBold"/>
                <a:sym typeface="Josefin Slab SemiBold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Josefin Slab SemiBold"/>
                <a:ea typeface="Josefin Slab SemiBold"/>
                <a:cs typeface="Josefin Slab SemiBold"/>
                <a:sym typeface="Josefin Slab SemiBold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Josefin Slab SemiBold"/>
                <a:ea typeface="Josefin Slab SemiBold"/>
                <a:cs typeface="Josefin Slab SemiBold"/>
                <a:sym typeface="Josefin Slab SemiBold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Josefin Slab SemiBold"/>
                <a:ea typeface="Josefin Slab SemiBold"/>
                <a:cs typeface="Josefin Slab SemiBold"/>
                <a:sym typeface="Josefin Slab SemiBold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400">
                <a:solidFill>
                  <a:schemeClr val="dk1"/>
                </a:solidFill>
                <a:latin typeface="Josefin Slab SemiBold"/>
                <a:ea typeface="Josefin Slab SemiBold"/>
                <a:cs typeface="Josefin Slab SemiBold"/>
                <a:sym typeface="Josefin Slab SemiBold"/>
              </a:defRPr>
            </a:lvl9pPr>
          </a:lstStyle>
          <a:p>
            <a:endParaRPr/>
          </a:p>
        </p:txBody>
      </p:sp>
      <p:grpSp>
        <p:nvGrpSpPr>
          <p:cNvPr id="265" name="Google Shape;265;p7"/>
          <p:cNvGrpSpPr/>
          <p:nvPr/>
        </p:nvGrpSpPr>
        <p:grpSpPr>
          <a:xfrm>
            <a:off x="1446660" y="4157131"/>
            <a:ext cx="1275046" cy="465677"/>
            <a:chOff x="1718900" y="3716375"/>
            <a:chExt cx="810325" cy="295950"/>
          </a:xfrm>
        </p:grpSpPr>
        <p:sp>
          <p:nvSpPr>
            <p:cNvPr id="266" name="Google Shape;266;p7"/>
            <p:cNvSpPr/>
            <p:nvPr/>
          </p:nvSpPr>
          <p:spPr>
            <a:xfrm>
              <a:off x="1890700" y="3716375"/>
              <a:ext cx="638525" cy="126950"/>
            </a:xfrm>
            <a:custGeom>
              <a:avLst/>
              <a:gdLst/>
              <a:ahLst/>
              <a:cxnLst/>
              <a:rect l="l" t="t" r="r" b="b"/>
              <a:pathLst>
                <a:path w="25541" h="5078" extrusionOk="0">
                  <a:moveTo>
                    <a:pt x="35" y="1"/>
                  </a:moveTo>
                  <a:lnTo>
                    <a:pt x="0" y="227"/>
                  </a:lnTo>
                  <a:cubicBezTo>
                    <a:pt x="1262" y="416"/>
                    <a:pt x="1839" y="747"/>
                    <a:pt x="2451" y="1097"/>
                  </a:cubicBezTo>
                  <a:cubicBezTo>
                    <a:pt x="3055" y="1441"/>
                    <a:pt x="3678" y="1799"/>
                    <a:pt x="4982" y="1994"/>
                  </a:cubicBezTo>
                  <a:cubicBezTo>
                    <a:pt x="5416" y="2059"/>
                    <a:pt x="5784" y="2085"/>
                    <a:pt x="6106" y="2085"/>
                  </a:cubicBezTo>
                  <a:cubicBezTo>
                    <a:pt x="6750" y="2085"/>
                    <a:pt x="7212" y="1982"/>
                    <a:pt x="7664" y="1880"/>
                  </a:cubicBezTo>
                  <a:cubicBezTo>
                    <a:pt x="8119" y="1777"/>
                    <a:pt x="8558" y="1679"/>
                    <a:pt x="9169" y="1679"/>
                  </a:cubicBezTo>
                  <a:cubicBezTo>
                    <a:pt x="9481" y="1679"/>
                    <a:pt x="9837" y="1704"/>
                    <a:pt x="10262" y="1768"/>
                  </a:cubicBezTo>
                  <a:cubicBezTo>
                    <a:pt x="11524" y="1957"/>
                    <a:pt x="12102" y="2288"/>
                    <a:pt x="12713" y="2638"/>
                  </a:cubicBezTo>
                  <a:cubicBezTo>
                    <a:pt x="13317" y="2983"/>
                    <a:pt x="13940" y="3340"/>
                    <a:pt x="15244" y="3535"/>
                  </a:cubicBezTo>
                  <a:cubicBezTo>
                    <a:pt x="15679" y="3600"/>
                    <a:pt x="16047" y="3626"/>
                    <a:pt x="16369" y="3626"/>
                  </a:cubicBezTo>
                  <a:cubicBezTo>
                    <a:pt x="17013" y="3626"/>
                    <a:pt x="17475" y="3523"/>
                    <a:pt x="17927" y="3421"/>
                  </a:cubicBezTo>
                  <a:cubicBezTo>
                    <a:pt x="18381" y="3319"/>
                    <a:pt x="18819" y="3220"/>
                    <a:pt x="19430" y="3220"/>
                  </a:cubicBezTo>
                  <a:cubicBezTo>
                    <a:pt x="19742" y="3220"/>
                    <a:pt x="20098" y="3246"/>
                    <a:pt x="20525" y="3310"/>
                  </a:cubicBezTo>
                  <a:cubicBezTo>
                    <a:pt x="21787" y="3499"/>
                    <a:pt x="22365" y="3829"/>
                    <a:pt x="22976" y="4180"/>
                  </a:cubicBezTo>
                  <a:cubicBezTo>
                    <a:pt x="23579" y="4524"/>
                    <a:pt x="24203" y="4882"/>
                    <a:pt x="25506" y="5077"/>
                  </a:cubicBezTo>
                  <a:lnTo>
                    <a:pt x="25540" y="4851"/>
                  </a:lnTo>
                  <a:cubicBezTo>
                    <a:pt x="24279" y="4662"/>
                    <a:pt x="23702" y="4331"/>
                    <a:pt x="23090" y="3980"/>
                  </a:cubicBezTo>
                  <a:cubicBezTo>
                    <a:pt x="22487" y="3636"/>
                    <a:pt x="21863" y="3279"/>
                    <a:pt x="20559" y="3083"/>
                  </a:cubicBezTo>
                  <a:cubicBezTo>
                    <a:pt x="20125" y="3018"/>
                    <a:pt x="19758" y="2992"/>
                    <a:pt x="19436" y="2992"/>
                  </a:cubicBezTo>
                  <a:cubicBezTo>
                    <a:pt x="18791" y="2992"/>
                    <a:pt x="18329" y="3096"/>
                    <a:pt x="17876" y="3197"/>
                  </a:cubicBezTo>
                  <a:cubicBezTo>
                    <a:pt x="17421" y="3300"/>
                    <a:pt x="16983" y="3399"/>
                    <a:pt x="16372" y="3399"/>
                  </a:cubicBezTo>
                  <a:cubicBezTo>
                    <a:pt x="16061" y="3399"/>
                    <a:pt x="15704" y="3373"/>
                    <a:pt x="15278" y="3309"/>
                  </a:cubicBezTo>
                  <a:cubicBezTo>
                    <a:pt x="14016" y="3120"/>
                    <a:pt x="13439" y="2790"/>
                    <a:pt x="12827" y="2439"/>
                  </a:cubicBezTo>
                  <a:cubicBezTo>
                    <a:pt x="12224" y="2095"/>
                    <a:pt x="11600" y="1737"/>
                    <a:pt x="10296" y="1542"/>
                  </a:cubicBezTo>
                  <a:cubicBezTo>
                    <a:pt x="9862" y="1477"/>
                    <a:pt x="9494" y="1451"/>
                    <a:pt x="9172" y="1451"/>
                  </a:cubicBezTo>
                  <a:cubicBezTo>
                    <a:pt x="8528" y="1451"/>
                    <a:pt x="8066" y="1554"/>
                    <a:pt x="7614" y="1656"/>
                  </a:cubicBezTo>
                  <a:cubicBezTo>
                    <a:pt x="7159" y="1759"/>
                    <a:pt x="6720" y="1858"/>
                    <a:pt x="6109" y="1858"/>
                  </a:cubicBezTo>
                  <a:cubicBezTo>
                    <a:pt x="5797" y="1858"/>
                    <a:pt x="5441" y="1832"/>
                    <a:pt x="5016" y="1768"/>
                  </a:cubicBezTo>
                  <a:cubicBezTo>
                    <a:pt x="3754" y="1578"/>
                    <a:pt x="3176" y="1248"/>
                    <a:pt x="2565" y="898"/>
                  </a:cubicBezTo>
                  <a:cubicBezTo>
                    <a:pt x="1962" y="553"/>
                    <a:pt x="1338" y="196"/>
                    <a:pt x="35" y="1"/>
                  </a:cubicBez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7"/>
            <p:cNvSpPr/>
            <p:nvPr/>
          </p:nvSpPr>
          <p:spPr>
            <a:xfrm>
              <a:off x="1884950" y="3754575"/>
              <a:ext cx="638550" cy="126950"/>
            </a:xfrm>
            <a:custGeom>
              <a:avLst/>
              <a:gdLst/>
              <a:ahLst/>
              <a:cxnLst/>
              <a:rect l="l" t="t" r="r" b="b"/>
              <a:pathLst>
                <a:path w="25542" h="5078" extrusionOk="0">
                  <a:moveTo>
                    <a:pt x="35" y="1"/>
                  </a:moveTo>
                  <a:lnTo>
                    <a:pt x="1" y="227"/>
                  </a:lnTo>
                  <a:cubicBezTo>
                    <a:pt x="1263" y="416"/>
                    <a:pt x="1841" y="747"/>
                    <a:pt x="2452" y="1096"/>
                  </a:cubicBezTo>
                  <a:cubicBezTo>
                    <a:pt x="3054" y="1441"/>
                    <a:pt x="3678" y="1798"/>
                    <a:pt x="4982" y="1994"/>
                  </a:cubicBezTo>
                  <a:cubicBezTo>
                    <a:pt x="5417" y="2060"/>
                    <a:pt x="5785" y="2086"/>
                    <a:pt x="6107" y="2086"/>
                  </a:cubicBezTo>
                  <a:cubicBezTo>
                    <a:pt x="6751" y="2086"/>
                    <a:pt x="7213" y="1982"/>
                    <a:pt x="7664" y="1880"/>
                  </a:cubicBezTo>
                  <a:cubicBezTo>
                    <a:pt x="8120" y="1777"/>
                    <a:pt x="8560" y="1679"/>
                    <a:pt x="9171" y="1679"/>
                  </a:cubicBezTo>
                  <a:cubicBezTo>
                    <a:pt x="9482" y="1679"/>
                    <a:pt x="9838" y="1704"/>
                    <a:pt x="10263" y="1768"/>
                  </a:cubicBezTo>
                  <a:cubicBezTo>
                    <a:pt x="11524" y="1957"/>
                    <a:pt x="12102" y="2288"/>
                    <a:pt x="12714" y="2638"/>
                  </a:cubicBezTo>
                  <a:cubicBezTo>
                    <a:pt x="13316" y="2983"/>
                    <a:pt x="13940" y="3340"/>
                    <a:pt x="15244" y="3535"/>
                  </a:cubicBezTo>
                  <a:cubicBezTo>
                    <a:pt x="15679" y="3601"/>
                    <a:pt x="16047" y="3627"/>
                    <a:pt x="16369" y="3627"/>
                  </a:cubicBezTo>
                  <a:cubicBezTo>
                    <a:pt x="17014" y="3627"/>
                    <a:pt x="17476" y="3523"/>
                    <a:pt x="17927" y="3421"/>
                  </a:cubicBezTo>
                  <a:cubicBezTo>
                    <a:pt x="18382" y="3319"/>
                    <a:pt x="18820" y="3220"/>
                    <a:pt x="19430" y="3220"/>
                  </a:cubicBezTo>
                  <a:cubicBezTo>
                    <a:pt x="19742" y="3220"/>
                    <a:pt x="20098" y="3246"/>
                    <a:pt x="20526" y="3310"/>
                  </a:cubicBezTo>
                  <a:cubicBezTo>
                    <a:pt x="21786" y="3499"/>
                    <a:pt x="22364" y="3829"/>
                    <a:pt x="22976" y="4180"/>
                  </a:cubicBezTo>
                  <a:cubicBezTo>
                    <a:pt x="23579" y="4524"/>
                    <a:pt x="24203" y="4882"/>
                    <a:pt x="25508" y="5077"/>
                  </a:cubicBezTo>
                  <a:lnTo>
                    <a:pt x="25542" y="4851"/>
                  </a:lnTo>
                  <a:cubicBezTo>
                    <a:pt x="24279" y="4662"/>
                    <a:pt x="23702" y="4331"/>
                    <a:pt x="23090" y="3980"/>
                  </a:cubicBezTo>
                  <a:cubicBezTo>
                    <a:pt x="22487" y="3636"/>
                    <a:pt x="21863" y="3279"/>
                    <a:pt x="20560" y="3083"/>
                  </a:cubicBezTo>
                  <a:cubicBezTo>
                    <a:pt x="20125" y="3018"/>
                    <a:pt x="19757" y="2992"/>
                    <a:pt x="19434" y="2992"/>
                  </a:cubicBezTo>
                  <a:cubicBezTo>
                    <a:pt x="18790" y="2992"/>
                    <a:pt x="18328" y="3095"/>
                    <a:pt x="17876" y="3197"/>
                  </a:cubicBezTo>
                  <a:cubicBezTo>
                    <a:pt x="17421" y="3300"/>
                    <a:pt x="16983" y="3399"/>
                    <a:pt x="16373" y="3399"/>
                  </a:cubicBezTo>
                  <a:cubicBezTo>
                    <a:pt x="16061" y="3399"/>
                    <a:pt x="15705" y="3373"/>
                    <a:pt x="15278" y="3309"/>
                  </a:cubicBezTo>
                  <a:cubicBezTo>
                    <a:pt x="14016" y="3120"/>
                    <a:pt x="13439" y="2790"/>
                    <a:pt x="12827" y="2439"/>
                  </a:cubicBezTo>
                  <a:cubicBezTo>
                    <a:pt x="12225" y="2094"/>
                    <a:pt x="11600" y="1737"/>
                    <a:pt x="10297" y="1542"/>
                  </a:cubicBezTo>
                  <a:cubicBezTo>
                    <a:pt x="9863" y="1476"/>
                    <a:pt x="9495" y="1450"/>
                    <a:pt x="9173" y="1450"/>
                  </a:cubicBezTo>
                  <a:cubicBezTo>
                    <a:pt x="8529" y="1450"/>
                    <a:pt x="8067" y="1555"/>
                    <a:pt x="7615" y="1656"/>
                  </a:cubicBezTo>
                  <a:cubicBezTo>
                    <a:pt x="7159" y="1759"/>
                    <a:pt x="6720" y="1858"/>
                    <a:pt x="6109" y="1858"/>
                  </a:cubicBezTo>
                  <a:cubicBezTo>
                    <a:pt x="5798" y="1858"/>
                    <a:pt x="5442" y="1832"/>
                    <a:pt x="5016" y="1768"/>
                  </a:cubicBezTo>
                  <a:cubicBezTo>
                    <a:pt x="3754" y="1578"/>
                    <a:pt x="3177" y="1248"/>
                    <a:pt x="2565" y="898"/>
                  </a:cubicBezTo>
                  <a:cubicBezTo>
                    <a:pt x="1963" y="553"/>
                    <a:pt x="1339" y="196"/>
                    <a:pt x="35" y="1"/>
                  </a:cubicBez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7"/>
            <p:cNvSpPr/>
            <p:nvPr/>
          </p:nvSpPr>
          <p:spPr>
            <a:xfrm>
              <a:off x="1879225" y="3792775"/>
              <a:ext cx="638550" cy="126950"/>
            </a:xfrm>
            <a:custGeom>
              <a:avLst/>
              <a:gdLst/>
              <a:ahLst/>
              <a:cxnLst/>
              <a:rect l="l" t="t" r="r" b="b"/>
              <a:pathLst>
                <a:path w="25542" h="5078" extrusionOk="0">
                  <a:moveTo>
                    <a:pt x="34" y="1"/>
                  </a:moveTo>
                  <a:lnTo>
                    <a:pt x="0" y="227"/>
                  </a:lnTo>
                  <a:cubicBezTo>
                    <a:pt x="1262" y="416"/>
                    <a:pt x="1840" y="747"/>
                    <a:pt x="2451" y="1096"/>
                  </a:cubicBezTo>
                  <a:cubicBezTo>
                    <a:pt x="3054" y="1441"/>
                    <a:pt x="3678" y="1798"/>
                    <a:pt x="4981" y="1994"/>
                  </a:cubicBezTo>
                  <a:cubicBezTo>
                    <a:pt x="5417" y="2060"/>
                    <a:pt x="5784" y="2086"/>
                    <a:pt x="6107" y="2086"/>
                  </a:cubicBezTo>
                  <a:cubicBezTo>
                    <a:pt x="6751" y="2086"/>
                    <a:pt x="7212" y="1982"/>
                    <a:pt x="7665" y="1880"/>
                  </a:cubicBezTo>
                  <a:cubicBezTo>
                    <a:pt x="8120" y="1777"/>
                    <a:pt x="8559" y="1679"/>
                    <a:pt x="9170" y="1679"/>
                  </a:cubicBezTo>
                  <a:cubicBezTo>
                    <a:pt x="9481" y="1679"/>
                    <a:pt x="9837" y="1704"/>
                    <a:pt x="10262" y="1768"/>
                  </a:cubicBezTo>
                  <a:cubicBezTo>
                    <a:pt x="11524" y="1957"/>
                    <a:pt x="12102" y="2288"/>
                    <a:pt x="12713" y="2638"/>
                  </a:cubicBezTo>
                  <a:cubicBezTo>
                    <a:pt x="13316" y="2983"/>
                    <a:pt x="13940" y="3340"/>
                    <a:pt x="15243" y="3535"/>
                  </a:cubicBezTo>
                  <a:cubicBezTo>
                    <a:pt x="15679" y="3601"/>
                    <a:pt x="16047" y="3627"/>
                    <a:pt x="16370" y="3627"/>
                  </a:cubicBezTo>
                  <a:cubicBezTo>
                    <a:pt x="17014" y="3627"/>
                    <a:pt x="17475" y="3523"/>
                    <a:pt x="17926" y="3421"/>
                  </a:cubicBezTo>
                  <a:cubicBezTo>
                    <a:pt x="18381" y="3319"/>
                    <a:pt x="18819" y="3220"/>
                    <a:pt x="19429" y="3220"/>
                  </a:cubicBezTo>
                  <a:cubicBezTo>
                    <a:pt x="19741" y="3220"/>
                    <a:pt x="20098" y="3246"/>
                    <a:pt x="20525" y="3310"/>
                  </a:cubicBezTo>
                  <a:cubicBezTo>
                    <a:pt x="21787" y="3499"/>
                    <a:pt x="22365" y="3829"/>
                    <a:pt x="22976" y="4180"/>
                  </a:cubicBezTo>
                  <a:cubicBezTo>
                    <a:pt x="23579" y="4524"/>
                    <a:pt x="24203" y="4882"/>
                    <a:pt x="25507" y="5077"/>
                  </a:cubicBezTo>
                  <a:lnTo>
                    <a:pt x="25541" y="4851"/>
                  </a:lnTo>
                  <a:cubicBezTo>
                    <a:pt x="24279" y="4661"/>
                    <a:pt x="23701" y="4331"/>
                    <a:pt x="23090" y="3980"/>
                  </a:cubicBezTo>
                  <a:cubicBezTo>
                    <a:pt x="22487" y="3636"/>
                    <a:pt x="21863" y="3279"/>
                    <a:pt x="20559" y="3083"/>
                  </a:cubicBezTo>
                  <a:cubicBezTo>
                    <a:pt x="20125" y="3018"/>
                    <a:pt x="19758" y="2992"/>
                    <a:pt x="19436" y="2992"/>
                  </a:cubicBezTo>
                  <a:cubicBezTo>
                    <a:pt x="18791" y="2992"/>
                    <a:pt x="18328" y="3096"/>
                    <a:pt x="17876" y="3197"/>
                  </a:cubicBezTo>
                  <a:cubicBezTo>
                    <a:pt x="17421" y="3300"/>
                    <a:pt x="16982" y="3399"/>
                    <a:pt x="16372" y="3399"/>
                  </a:cubicBezTo>
                  <a:cubicBezTo>
                    <a:pt x="16060" y="3399"/>
                    <a:pt x="15704" y="3373"/>
                    <a:pt x="15277" y="3309"/>
                  </a:cubicBezTo>
                  <a:cubicBezTo>
                    <a:pt x="14017" y="3120"/>
                    <a:pt x="13439" y="2789"/>
                    <a:pt x="12827" y="2439"/>
                  </a:cubicBezTo>
                  <a:cubicBezTo>
                    <a:pt x="12224" y="2094"/>
                    <a:pt x="11601" y="1737"/>
                    <a:pt x="10296" y="1542"/>
                  </a:cubicBezTo>
                  <a:cubicBezTo>
                    <a:pt x="9862" y="1477"/>
                    <a:pt x="9495" y="1451"/>
                    <a:pt x="9173" y="1451"/>
                  </a:cubicBezTo>
                  <a:cubicBezTo>
                    <a:pt x="8528" y="1451"/>
                    <a:pt x="8066" y="1555"/>
                    <a:pt x="7614" y="1656"/>
                  </a:cubicBezTo>
                  <a:cubicBezTo>
                    <a:pt x="7159" y="1759"/>
                    <a:pt x="6721" y="1858"/>
                    <a:pt x="6111" y="1858"/>
                  </a:cubicBezTo>
                  <a:cubicBezTo>
                    <a:pt x="5799" y="1858"/>
                    <a:pt x="5442" y="1832"/>
                    <a:pt x="5015" y="1768"/>
                  </a:cubicBezTo>
                  <a:cubicBezTo>
                    <a:pt x="3754" y="1578"/>
                    <a:pt x="3177" y="1248"/>
                    <a:pt x="2565" y="898"/>
                  </a:cubicBezTo>
                  <a:cubicBezTo>
                    <a:pt x="1962" y="553"/>
                    <a:pt x="1339" y="196"/>
                    <a:pt x="34" y="1"/>
                  </a:cubicBez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7"/>
            <p:cNvSpPr/>
            <p:nvPr/>
          </p:nvSpPr>
          <p:spPr>
            <a:xfrm>
              <a:off x="1873475" y="3830975"/>
              <a:ext cx="638550" cy="126950"/>
            </a:xfrm>
            <a:custGeom>
              <a:avLst/>
              <a:gdLst/>
              <a:ahLst/>
              <a:cxnLst/>
              <a:rect l="l" t="t" r="r" b="b"/>
              <a:pathLst>
                <a:path w="25542" h="5078" extrusionOk="0">
                  <a:moveTo>
                    <a:pt x="35" y="1"/>
                  </a:moveTo>
                  <a:lnTo>
                    <a:pt x="1" y="227"/>
                  </a:lnTo>
                  <a:cubicBezTo>
                    <a:pt x="1262" y="416"/>
                    <a:pt x="1840" y="747"/>
                    <a:pt x="2451" y="1096"/>
                  </a:cubicBezTo>
                  <a:cubicBezTo>
                    <a:pt x="3055" y="1441"/>
                    <a:pt x="3678" y="1798"/>
                    <a:pt x="4982" y="1994"/>
                  </a:cubicBezTo>
                  <a:cubicBezTo>
                    <a:pt x="5417" y="2060"/>
                    <a:pt x="5784" y="2086"/>
                    <a:pt x="6107" y="2086"/>
                  </a:cubicBezTo>
                  <a:cubicBezTo>
                    <a:pt x="6751" y="2086"/>
                    <a:pt x="7213" y="1982"/>
                    <a:pt x="7665" y="1880"/>
                  </a:cubicBezTo>
                  <a:cubicBezTo>
                    <a:pt x="8120" y="1777"/>
                    <a:pt x="8559" y="1679"/>
                    <a:pt x="9170" y="1679"/>
                  </a:cubicBezTo>
                  <a:cubicBezTo>
                    <a:pt x="9482" y="1679"/>
                    <a:pt x="9837" y="1704"/>
                    <a:pt x="10262" y="1768"/>
                  </a:cubicBezTo>
                  <a:cubicBezTo>
                    <a:pt x="11524" y="1957"/>
                    <a:pt x="12102" y="2288"/>
                    <a:pt x="12713" y="2638"/>
                  </a:cubicBezTo>
                  <a:cubicBezTo>
                    <a:pt x="13317" y="2983"/>
                    <a:pt x="13940" y="3340"/>
                    <a:pt x="15244" y="3535"/>
                  </a:cubicBezTo>
                  <a:cubicBezTo>
                    <a:pt x="15679" y="3601"/>
                    <a:pt x="16048" y="3627"/>
                    <a:pt x="16370" y="3627"/>
                  </a:cubicBezTo>
                  <a:cubicBezTo>
                    <a:pt x="17014" y="3627"/>
                    <a:pt x="17475" y="3523"/>
                    <a:pt x="17927" y="3421"/>
                  </a:cubicBezTo>
                  <a:cubicBezTo>
                    <a:pt x="18382" y="3318"/>
                    <a:pt x="18820" y="3220"/>
                    <a:pt x="19430" y="3220"/>
                  </a:cubicBezTo>
                  <a:cubicBezTo>
                    <a:pt x="19742" y="3220"/>
                    <a:pt x="20099" y="3246"/>
                    <a:pt x="20525" y="3310"/>
                  </a:cubicBezTo>
                  <a:cubicBezTo>
                    <a:pt x="21787" y="3499"/>
                    <a:pt x="22365" y="3829"/>
                    <a:pt x="22977" y="4180"/>
                  </a:cubicBezTo>
                  <a:cubicBezTo>
                    <a:pt x="23580" y="4524"/>
                    <a:pt x="24204" y="4882"/>
                    <a:pt x="25507" y="5077"/>
                  </a:cubicBezTo>
                  <a:lnTo>
                    <a:pt x="25541" y="4851"/>
                  </a:lnTo>
                  <a:cubicBezTo>
                    <a:pt x="24280" y="4661"/>
                    <a:pt x="23703" y="4331"/>
                    <a:pt x="23091" y="3980"/>
                  </a:cubicBezTo>
                  <a:cubicBezTo>
                    <a:pt x="22487" y="3636"/>
                    <a:pt x="21864" y="3279"/>
                    <a:pt x="20559" y="3084"/>
                  </a:cubicBezTo>
                  <a:cubicBezTo>
                    <a:pt x="20125" y="3018"/>
                    <a:pt x="19757" y="2992"/>
                    <a:pt x="19435" y="2992"/>
                  </a:cubicBezTo>
                  <a:cubicBezTo>
                    <a:pt x="18791" y="2992"/>
                    <a:pt x="18329" y="3096"/>
                    <a:pt x="17877" y="3198"/>
                  </a:cubicBezTo>
                  <a:cubicBezTo>
                    <a:pt x="17422" y="3300"/>
                    <a:pt x="16983" y="3399"/>
                    <a:pt x="16373" y="3399"/>
                  </a:cubicBezTo>
                  <a:cubicBezTo>
                    <a:pt x="16062" y="3399"/>
                    <a:pt x="15705" y="3373"/>
                    <a:pt x="15279" y="3309"/>
                  </a:cubicBezTo>
                  <a:cubicBezTo>
                    <a:pt x="14017" y="3120"/>
                    <a:pt x="13439" y="2789"/>
                    <a:pt x="12828" y="2439"/>
                  </a:cubicBezTo>
                  <a:cubicBezTo>
                    <a:pt x="12224" y="2094"/>
                    <a:pt x="11601" y="1737"/>
                    <a:pt x="10297" y="1542"/>
                  </a:cubicBezTo>
                  <a:cubicBezTo>
                    <a:pt x="9863" y="1477"/>
                    <a:pt x="9496" y="1451"/>
                    <a:pt x="9174" y="1451"/>
                  </a:cubicBezTo>
                  <a:cubicBezTo>
                    <a:pt x="8529" y="1451"/>
                    <a:pt x="8066" y="1555"/>
                    <a:pt x="7614" y="1656"/>
                  </a:cubicBezTo>
                  <a:cubicBezTo>
                    <a:pt x="7159" y="1759"/>
                    <a:pt x="6721" y="1858"/>
                    <a:pt x="6111" y="1858"/>
                  </a:cubicBezTo>
                  <a:cubicBezTo>
                    <a:pt x="5799" y="1858"/>
                    <a:pt x="5443" y="1832"/>
                    <a:pt x="5017" y="1768"/>
                  </a:cubicBezTo>
                  <a:cubicBezTo>
                    <a:pt x="3754" y="1578"/>
                    <a:pt x="3177" y="1248"/>
                    <a:pt x="2565" y="898"/>
                  </a:cubicBezTo>
                  <a:cubicBezTo>
                    <a:pt x="1962" y="553"/>
                    <a:pt x="1339" y="196"/>
                    <a:pt x="35" y="1"/>
                  </a:cubicBez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7"/>
            <p:cNvSpPr/>
            <p:nvPr/>
          </p:nvSpPr>
          <p:spPr>
            <a:xfrm>
              <a:off x="1718900" y="3828925"/>
              <a:ext cx="787375" cy="183400"/>
            </a:xfrm>
            <a:custGeom>
              <a:avLst/>
              <a:gdLst/>
              <a:ahLst/>
              <a:cxnLst/>
              <a:rect l="l" t="t" r="r" b="b"/>
              <a:pathLst>
                <a:path w="31495" h="7336" extrusionOk="0">
                  <a:moveTo>
                    <a:pt x="4016" y="631"/>
                  </a:moveTo>
                  <a:cubicBezTo>
                    <a:pt x="4898" y="631"/>
                    <a:pt x="5727" y="1019"/>
                    <a:pt x="6295" y="1661"/>
                  </a:cubicBezTo>
                  <a:cubicBezTo>
                    <a:pt x="6198" y="1644"/>
                    <a:pt x="6095" y="1626"/>
                    <a:pt x="5989" y="1611"/>
                  </a:cubicBezTo>
                  <a:lnTo>
                    <a:pt x="5954" y="1837"/>
                  </a:lnTo>
                  <a:cubicBezTo>
                    <a:pt x="6157" y="1867"/>
                    <a:pt x="6342" y="1901"/>
                    <a:pt x="6513" y="1939"/>
                  </a:cubicBezTo>
                  <a:cubicBezTo>
                    <a:pt x="6733" y="2255"/>
                    <a:pt x="6895" y="2617"/>
                    <a:pt x="6982" y="3016"/>
                  </a:cubicBezTo>
                  <a:cubicBezTo>
                    <a:pt x="7157" y="3808"/>
                    <a:pt x="7012" y="4621"/>
                    <a:pt x="6575" y="5305"/>
                  </a:cubicBezTo>
                  <a:cubicBezTo>
                    <a:pt x="6138" y="5989"/>
                    <a:pt x="5461" y="6461"/>
                    <a:pt x="4668" y="6635"/>
                  </a:cubicBezTo>
                  <a:cubicBezTo>
                    <a:pt x="4449" y="6683"/>
                    <a:pt x="4230" y="6706"/>
                    <a:pt x="4015" y="6706"/>
                  </a:cubicBezTo>
                  <a:cubicBezTo>
                    <a:pt x="2619" y="6706"/>
                    <a:pt x="1361" y="5737"/>
                    <a:pt x="1050" y="4321"/>
                  </a:cubicBezTo>
                  <a:cubicBezTo>
                    <a:pt x="875" y="3528"/>
                    <a:pt x="1020" y="2715"/>
                    <a:pt x="1457" y="2032"/>
                  </a:cubicBezTo>
                  <a:cubicBezTo>
                    <a:pt x="1894" y="1349"/>
                    <a:pt x="2571" y="876"/>
                    <a:pt x="3363" y="702"/>
                  </a:cubicBezTo>
                  <a:cubicBezTo>
                    <a:pt x="3583" y="654"/>
                    <a:pt x="3801" y="631"/>
                    <a:pt x="4016" y="631"/>
                  </a:cubicBezTo>
                  <a:close/>
                  <a:moveTo>
                    <a:pt x="4016" y="230"/>
                  </a:moveTo>
                  <a:cubicBezTo>
                    <a:pt x="5186" y="230"/>
                    <a:pt x="6274" y="834"/>
                    <a:pt x="6900" y="1798"/>
                  </a:cubicBezTo>
                  <a:cubicBezTo>
                    <a:pt x="6751" y="1758"/>
                    <a:pt x="6590" y="1720"/>
                    <a:pt x="6416" y="1685"/>
                  </a:cubicBezTo>
                  <a:cubicBezTo>
                    <a:pt x="5832" y="982"/>
                    <a:pt x="4953" y="555"/>
                    <a:pt x="4016" y="555"/>
                  </a:cubicBezTo>
                  <a:cubicBezTo>
                    <a:pt x="3795" y="555"/>
                    <a:pt x="3572" y="578"/>
                    <a:pt x="3348" y="628"/>
                  </a:cubicBezTo>
                  <a:cubicBezTo>
                    <a:pt x="2535" y="806"/>
                    <a:pt x="1841" y="1290"/>
                    <a:pt x="1393" y="1990"/>
                  </a:cubicBezTo>
                  <a:cubicBezTo>
                    <a:pt x="945" y="2692"/>
                    <a:pt x="796" y="3525"/>
                    <a:pt x="974" y="4337"/>
                  </a:cubicBezTo>
                  <a:cubicBezTo>
                    <a:pt x="1153" y="5149"/>
                    <a:pt x="1638" y="5844"/>
                    <a:pt x="2338" y="6292"/>
                  </a:cubicBezTo>
                  <a:cubicBezTo>
                    <a:pt x="2846" y="6616"/>
                    <a:pt x="3422" y="6783"/>
                    <a:pt x="4009" y="6783"/>
                  </a:cubicBezTo>
                  <a:cubicBezTo>
                    <a:pt x="4234" y="6783"/>
                    <a:pt x="4460" y="6759"/>
                    <a:pt x="4684" y="6710"/>
                  </a:cubicBezTo>
                  <a:cubicBezTo>
                    <a:pt x="6362" y="6341"/>
                    <a:pt x="7426" y="4677"/>
                    <a:pt x="7058" y="3000"/>
                  </a:cubicBezTo>
                  <a:cubicBezTo>
                    <a:pt x="6974" y="2619"/>
                    <a:pt x="6824" y="2271"/>
                    <a:pt x="6621" y="1963"/>
                  </a:cubicBezTo>
                  <a:lnTo>
                    <a:pt x="6621" y="1963"/>
                  </a:lnTo>
                  <a:cubicBezTo>
                    <a:pt x="6783" y="2001"/>
                    <a:pt x="6931" y="2042"/>
                    <a:pt x="7068" y="2086"/>
                  </a:cubicBezTo>
                  <a:cubicBezTo>
                    <a:pt x="7203" y="2347"/>
                    <a:pt x="7307" y="2630"/>
                    <a:pt x="7374" y="2930"/>
                  </a:cubicBezTo>
                  <a:cubicBezTo>
                    <a:pt x="7781" y="4782"/>
                    <a:pt x="6605" y="6619"/>
                    <a:pt x="4754" y="7026"/>
                  </a:cubicBezTo>
                  <a:cubicBezTo>
                    <a:pt x="4506" y="7080"/>
                    <a:pt x="4259" y="7107"/>
                    <a:pt x="4015" y="7107"/>
                  </a:cubicBezTo>
                  <a:cubicBezTo>
                    <a:pt x="2437" y="7107"/>
                    <a:pt x="1011" y="6010"/>
                    <a:pt x="658" y="4406"/>
                  </a:cubicBezTo>
                  <a:cubicBezTo>
                    <a:pt x="252" y="2555"/>
                    <a:pt x="1427" y="718"/>
                    <a:pt x="3278" y="311"/>
                  </a:cubicBezTo>
                  <a:cubicBezTo>
                    <a:pt x="3526" y="256"/>
                    <a:pt x="3773" y="230"/>
                    <a:pt x="4016" y="230"/>
                  </a:cubicBezTo>
                  <a:close/>
                  <a:moveTo>
                    <a:pt x="4017" y="1"/>
                  </a:moveTo>
                  <a:cubicBezTo>
                    <a:pt x="3757" y="1"/>
                    <a:pt x="3493" y="29"/>
                    <a:pt x="3229" y="87"/>
                  </a:cubicBezTo>
                  <a:cubicBezTo>
                    <a:pt x="1254" y="521"/>
                    <a:pt x="1" y="2481"/>
                    <a:pt x="435" y="4455"/>
                  </a:cubicBezTo>
                  <a:cubicBezTo>
                    <a:pt x="811" y="6166"/>
                    <a:pt x="2331" y="7336"/>
                    <a:pt x="4016" y="7336"/>
                  </a:cubicBezTo>
                  <a:cubicBezTo>
                    <a:pt x="4276" y="7336"/>
                    <a:pt x="4539" y="7308"/>
                    <a:pt x="4803" y="7249"/>
                  </a:cubicBezTo>
                  <a:cubicBezTo>
                    <a:pt x="6778" y="6815"/>
                    <a:pt x="8031" y="4856"/>
                    <a:pt x="7597" y="2881"/>
                  </a:cubicBezTo>
                  <a:cubicBezTo>
                    <a:pt x="7544" y="2640"/>
                    <a:pt x="7468" y="2410"/>
                    <a:pt x="7373" y="2192"/>
                  </a:cubicBezTo>
                  <a:lnTo>
                    <a:pt x="7373" y="2192"/>
                  </a:lnTo>
                  <a:cubicBezTo>
                    <a:pt x="7775" y="2347"/>
                    <a:pt x="8086" y="2524"/>
                    <a:pt x="8405" y="2706"/>
                  </a:cubicBezTo>
                  <a:cubicBezTo>
                    <a:pt x="9008" y="3051"/>
                    <a:pt x="9632" y="3408"/>
                    <a:pt x="10935" y="3604"/>
                  </a:cubicBezTo>
                  <a:cubicBezTo>
                    <a:pt x="11370" y="3669"/>
                    <a:pt x="11738" y="3695"/>
                    <a:pt x="12061" y="3695"/>
                  </a:cubicBezTo>
                  <a:cubicBezTo>
                    <a:pt x="12705" y="3695"/>
                    <a:pt x="13167" y="3591"/>
                    <a:pt x="13618" y="3490"/>
                  </a:cubicBezTo>
                  <a:cubicBezTo>
                    <a:pt x="14074" y="3387"/>
                    <a:pt x="14513" y="3289"/>
                    <a:pt x="15124" y="3289"/>
                  </a:cubicBezTo>
                  <a:cubicBezTo>
                    <a:pt x="15435" y="3289"/>
                    <a:pt x="15791" y="3314"/>
                    <a:pt x="16216" y="3378"/>
                  </a:cubicBezTo>
                  <a:cubicBezTo>
                    <a:pt x="17478" y="3567"/>
                    <a:pt x="18056" y="3898"/>
                    <a:pt x="18667" y="4248"/>
                  </a:cubicBezTo>
                  <a:cubicBezTo>
                    <a:pt x="19271" y="4593"/>
                    <a:pt x="19893" y="4950"/>
                    <a:pt x="21198" y="5146"/>
                  </a:cubicBezTo>
                  <a:cubicBezTo>
                    <a:pt x="21633" y="5211"/>
                    <a:pt x="22001" y="5237"/>
                    <a:pt x="22323" y="5237"/>
                  </a:cubicBezTo>
                  <a:cubicBezTo>
                    <a:pt x="22967" y="5237"/>
                    <a:pt x="23429" y="5133"/>
                    <a:pt x="23880" y="5032"/>
                  </a:cubicBezTo>
                  <a:cubicBezTo>
                    <a:pt x="24336" y="4929"/>
                    <a:pt x="24775" y="4830"/>
                    <a:pt x="25385" y="4830"/>
                  </a:cubicBezTo>
                  <a:cubicBezTo>
                    <a:pt x="25696" y="4830"/>
                    <a:pt x="26053" y="4856"/>
                    <a:pt x="26479" y="4920"/>
                  </a:cubicBezTo>
                  <a:cubicBezTo>
                    <a:pt x="27741" y="5109"/>
                    <a:pt x="28318" y="5439"/>
                    <a:pt x="28930" y="5790"/>
                  </a:cubicBezTo>
                  <a:cubicBezTo>
                    <a:pt x="29534" y="6134"/>
                    <a:pt x="30156" y="6492"/>
                    <a:pt x="31461" y="6687"/>
                  </a:cubicBezTo>
                  <a:lnTo>
                    <a:pt x="31495" y="6461"/>
                  </a:lnTo>
                  <a:cubicBezTo>
                    <a:pt x="30233" y="6271"/>
                    <a:pt x="29655" y="5941"/>
                    <a:pt x="29044" y="5590"/>
                  </a:cubicBezTo>
                  <a:cubicBezTo>
                    <a:pt x="28441" y="5246"/>
                    <a:pt x="27817" y="4889"/>
                    <a:pt x="26514" y="4694"/>
                  </a:cubicBezTo>
                  <a:cubicBezTo>
                    <a:pt x="26078" y="4628"/>
                    <a:pt x="25710" y="4602"/>
                    <a:pt x="25387" y="4602"/>
                  </a:cubicBezTo>
                  <a:cubicBezTo>
                    <a:pt x="24743" y="4602"/>
                    <a:pt x="24282" y="4706"/>
                    <a:pt x="23830" y="4808"/>
                  </a:cubicBezTo>
                  <a:cubicBezTo>
                    <a:pt x="23375" y="4910"/>
                    <a:pt x="22937" y="5009"/>
                    <a:pt x="22327" y="5009"/>
                  </a:cubicBezTo>
                  <a:cubicBezTo>
                    <a:pt x="22015" y="5009"/>
                    <a:pt x="21659" y="4983"/>
                    <a:pt x="21232" y="4919"/>
                  </a:cubicBezTo>
                  <a:cubicBezTo>
                    <a:pt x="19970" y="4730"/>
                    <a:pt x="19392" y="4399"/>
                    <a:pt x="18781" y="4049"/>
                  </a:cubicBezTo>
                  <a:cubicBezTo>
                    <a:pt x="18178" y="3704"/>
                    <a:pt x="17554" y="3347"/>
                    <a:pt x="16251" y="3152"/>
                  </a:cubicBezTo>
                  <a:cubicBezTo>
                    <a:pt x="15815" y="3086"/>
                    <a:pt x="15447" y="3060"/>
                    <a:pt x="15125" y="3060"/>
                  </a:cubicBezTo>
                  <a:cubicBezTo>
                    <a:pt x="14481" y="3060"/>
                    <a:pt x="14019" y="3164"/>
                    <a:pt x="13568" y="3266"/>
                  </a:cubicBezTo>
                  <a:cubicBezTo>
                    <a:pt x="13113" y="3369"/>
                    <a:pt x="12674" y="3468"/>
                    <a:pt x="12064" y="3468"/>
                  </a:cubicBezTo>
                  <a:cubicBezTo>
                    <a:pt x="11753" y="3468"/>
                    <a:pt x="11396" y="3442"/>
                    <a:pt x="10970" y="3378"/>
                  </a:cubicBezTo>
                  <a:cubicBezTo>
                    <a:pt x="9708" y="3188"/>
                    <a:pt x="9130" y="2858"/>
                    <a:pt x="8519" y="2508"/>
                  </a:cubicBezTo>
                  <a:cubicBezTo>
                    <a:pt x="8147" y="2295"/>
                    <a:pt x="7768" y="2079"/>
                    <a:pt x="7227" y="1898"/>
                  </a:cubicBezTo>
                  <a:cubicBezTo>
                    <a:pt x="6587" y="738"/>
                    <a:pt x="5353" y="1"/>
                    <a:pt x="4017" y="1"/>
                  </a:cubicBez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7"/>
            <p:cNvSpPr/>
            <p:nvPr/>
          </p:nvSpPr>
          <p:spPr>
            <a:xfrm>
              <a:off x="1767600" y="3906025"/>
              <a:ext cx="39325" cy="46525"/>
            </a:xfrm>
            <a:custGeom>
              <a:avLst/>
              <a:gdLst/>
              <a:ahLst/>
              <a:cxnLst/>
              <a:rect l="l" t="t" r="r" b="b"/>
              <a:pathLst>
                <a:path w="1573" h="1861" extrusionOk="0">
                  <a:moveTo>
                    <a:pt x="1485" y="1"/>
                  </a:moveTo>
                  <a:lnTo>
                    <a:pt x="1013" y="104"/>
                  </a:lnTo>
                  <a:lnTo>
                    <a:pt x="1034" y="199"/>
                  </a:lnTo>
                  <a:lnTo>
                    <a:pt x="1228" y="156"/>
                  </a:lnTo>
                  <a:lnTo>
                    <a:pt x="1453" y="1178"/>
                  </a:lnTo>
                  <a:cubicBezTo>
                    <a:pt x="1469" y="1253"/>
                    <a:pt x="1473" y="1323"/>
                    <a:pt x="1463" y="1386"/>
                  </a:cubicBezTo>
                  <a:cubicBezTo>
                    <a:pt x="1452" y="1449"/>
                    <a:pt x="1430" y="1505"/>
                    <a:pt x="1397" y="1554"/>
                  </a:cubicBezTo>
                  <a:cubicBezTo>
                    <a:pt x="1365" y="1602"/>
                    <a:pt x="1322" y="1643"/>
                    <a:pt x="1270" y="1676"/>
                  </a:cubicBezTo>
                  <a:cubicBezTo>
                    <a:pt x="1217" y="1709"/>
                    <a:pt x="1158" y="1733"/>
                    <a:pt x="1091" y="1748"/>
                  </a:cubicBezTo>
                  <a:cubicBezTo>
                    <a:pt x="1046" y="1757"/>
                    <a:pt x="1003" y="1762"/>
                    <a:pt x="961" y="1762"/>
                  </a:cubicBezTo>
                  <a:cubicBezTo>
                    <a:pt x="939" y="1762"/>
                    <a:pt x="917" y="1761"/>
                    <a:pt x="896" y="1758"/>
                  </a:cubicBezTo>
                  <a:cubicBezTo>
                    <a:pt x="835" y="1749"/>
                    <a:pt x="780" y="1731"/>
                    <a:pt x="730" y="1701"/>
                  </a:cubicBezTo>
                  <a:cubicBezTo>
                    <a:pt x="680" y="1670"/>
                    <a:pt x="637" y="1628"/>
                    <a:pt x="602" y="1575"/>
                  </a:cubicBezTo>
                  <a:cubicBezTo>
                    <a:pt x="566" y="1522"/>
                    <a:pt x="540" y="1458"/>
                    <a:pt x="523" y="1383"/>
                  </a:cubicBezTo>
                  <a:lnTo>
                    <a:pt x="299" y="360"/>
                  </a:lnTo>
                  <a:lnTo>
                    <a:pt x="493" y="317"/>
                  </a:lnTo>
                  <a:lnTo>
                    <a:pt x="472" y="223"/>
                  </a:lnTo>
                  <a:lnTo>
                    <a:pt x="0" y="327"/>
                  </a:lnTo>
                  <a:lnTo>
                    <a:pt x="21" y="421"/>
                  </a:lnTo>
                  <a:lnTo>
                    <a:pt x="203" y="381"/>
                  </a:lnTo>
                  <a:lnTo>
                    <a:pt x="430" y="1411"/>
                  </a:lnTo>
                  <a:cubicBezTo>
                    <a:pt x="450" y="1501"/>
                    <a:pt x="482" y="1577"/>
                    <a:pt x="525" y="1641"/>
                  </a:cubicBezTo>
                  <a:cubicBezTo>
                    <a:pt x="568" y="1704"/>
                    <a:pt x="621" y="1754"/>
                    <a:pt x="681" y="1790"/>
                  </a:cubicBezTo>
                  <a:cubicBezTo>
                    <a:pt x="741" y="1825"/>
                    <a:pt x="808" y="1847"/>
                    <a:pt x="881" y="1856"/>
                  </a:cubicBezTo>
                  <a:cubicBezTo>
                    <a:pt x="905" y="1859"/>
                    <a:pt x="930" y="1860"/>
                    <a:pt x="955" y="1860"/>
                  </a:cubicBezTo>
                  <a:cubicBezTo>
                    <a:pt x="1005" y="1860"/>
                    <a:pt x="1058" y="1854"/>
                    <a:pt x="1112" y="1842"/>
                  </a:cubicBezTo>
                  <a:cubicBezTo>
                    <a:pt x="1190" y="1825"/>
                    <a:pt x="1262" y="1797"/>
                    <a:pt x="1325" y="1758"/>
                  </a:cubicBezTo>
                  <a:cubicBezTo>
                    <a:pt x="1387" y="1720"/>
                    <a:pt x="1439" y="1672"/>
                    <a:pt x="1479" y="1614"/>
                  </a:cubicBezTo>
                  <a:cubicBezTo>
                    <a:pt x="1519" y="1556"/>
                    <a:pt x="1546" y="1489"/>
                    <a:pt x="1559" y="1414"/>
                  </a:cubicBezTo>
                  <a:cubicBezTo>
                    <a:pt x="1573" y="1338"/>
                    <a:pt x="1569" y="1254"/>
                    <a:pt x="1549" y="1164"/>
                  </a:cubicBezTo>
                  <a:lnTo>
                    <a:pt x="1323" y="135"/>
                  </a:lnTo>
                  <a:lnTo>
                    <a:pt x="1506" y="95"/>
                  </a:lnTo>
                  <a:lnTo>
                    <a:pt x="1485" y="1"/>
                  </a:ln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7"/>
            <p:cNvSpPr/>
            <p:nvPr/>
          </p:nvSpPr>
          <p:spPr>
            <a:xfrm>
              <a:off x="1820725" y="3895050"/>
              <a:ext cx="45675" cy="48975"/>
            </a:xfrm>
            <a:custGeom>
              <a:avLst/>
              <a:gdLst/>
              <a:ahLst/>
              <a:cxnLst/>
              <a:rect l="l" t="t" r="r" b="b"/>
              <a:pathLst>
                <a:path w="1827" h="1959" extrusionOk="0">
                  <a:moveTo>
                    <a:pt x="1355" y="0"/>
                  </a:moveTo>
                  <a:lnTo>
                    <a:pt x="897" y="101"/>
                  </a:lnTo>
                  <a:lnTo>
                    <a:pt x="918" y="196"/>
                  </a:lnTo>
                  <a:lnTo>
                    <a:pt x="1044" y="168"/>
                  </a:lnTo>
                  <a:lnTo>
                    <a:pt x="485" y="995"/>
                  </a:lnTo>
                  <a:lnTo>
                    <a:pt x="452" y="1054"/>
                  </a:lnTo>
                  <a:cubicBezTo>
                    <a:pt x="450" y="1041"/>
                    <a:pt x="447" y="1029"/>
                    <a:pt x="446" y="1018"/>
                  </a:cubicBezTo>
                  <a:cubicBezTo>
                    <a:pt x="444" y="1007"/>
                    <a:pt x="443" y="995"/>
                    <a:pt x="441" y="982"/>
                  </a:cubicBezTo>
                  <a:lnTo>
                    <a:pt x="299" y="332"/>
                  </a:lnTo>
                  <a:lnTo>
                    <a:pt x="474" y="294"/>
                  </a:lnTo>
                  <a:lnTo>
                    <a:pt x="453" y="199"/>
                  </a:lnTo>
                  <a:lnTo>
                    <a:pt x="0" y="298"/>
                  </a:lnTo>
                  <a:lnTo>
                    <a:pt x="21" y="393"/>
                  </a:lnTo>
                  <a:lnTo>
                    <a:pt x="204" y="353"/>
                  </a:lnTo>
                  <a:lnTo>
                    <a:pt x="528" y="1823"/>
                  </a:lnTo>
                  <a:lnTo>
                    <a:pt x="345" y="1864"/>
                  </a:lnTo>
                  <a:lnTo>
                    <a:pt x="366" y="1959"/>
                  </a:lnTo>
                  <a:lnTo>
                    <a:pt x="838" y="1855"/>
                  </a:lnTo>
                  <a:lnTo>
                    <a:pt x="817" y="1760"/>
                  </a:lnTo>
                  <a:lnTo>
                    <a:pt x="622" y="1802"/>
                  </a:lnTo>
                  <a:cubicBezTo>
                    <a:pt x="598" y="1695"/>
                    <a:pt x="575" y="1588"/>
                    <a:pt x="550" y="1481"/>
                  </a:cubicBezTo>
                  <a:cubicBezTo>
                    <a:pt x="526" y="1376"/>
                    <a:pt x="502" y="1268"/>
                    <a:pt x="478" y="1160"/>
                  </a:cubicBezTo>
                  <a:lnTo>
                    <a:pt x="643" y="918"/>
                  </a:lnTo>
                  <a:cubicBezTo>
                    <a:pt x="785" y="1034"/>
                    <a:pt x="927" y="1149"/>
                    <a:pt x="1068" y="1266"/>
                  </a:cubicBezTo>
                  <a:cubicBezTo>
                    <a:pt x="1209" y="1382"/>
                    <a:pt x="1350" y="1497"/>
                    <a:pt x="1491" y="1612"/>
                  </a:cubicBezTo>
                  <a:lnTo>
                    <a:pt x="1348" y="1643"/>
                  </a:lnTo>
                  <a:lnTo>
                    <a:pt x="1368" y="1738"/>
                  </a:lnTo>
                  <a:lnTo>
                    <a:pt x="1827" y="1637"/>
                  </a:lnTo>
                  <a:lnTo>
                    <a:pt x="1806" y="1542"/>
                  </a:lnTo>
                  <a:lnTo>
                    <a:pt x="1611" y="1585"/>
                  </a:lnTo>
                  <a:cubicBezTo>
                    <a:pt x="1459" y="1461"/>
                    <a:pt x="1306" y="1337"/>
                    <a:pt x="1154" y="1213"/>
                  </a:cubicBezTo>
                  <a:cubicBezTo>
                    <a:pt x="1003" y="1089"/>
                    <a:pt x="850" y="964"/>
                    <a:pt x="698" y="839"/>
                  </a:cubicBezTo>
                  <a:lnTo>
                    <a:pt x="1172" y="140"/>
                  </a:lnTo>
                  <a:lnTo>
                    <a:pt x="1376" y="96"/>
                  </a:lnTo>
                  <a:lnTo>
                    <a:pt x="1355" y="0"/>
                  </a:ln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dk1"/>
        </a:solidFill>
        <a:effectLst/>
      </p:bgPr>
    </p:bg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4" name="Google Shape;274;p8"/>
          <p:cNvGrpSpPr/>
          <p:nvPr/>
        </p:nvGrpSpPr>
        <p:grpSpPr>
          <a:xfrm>
            <a:off x="248999" y="247473"/>
            <a:ext cx="7062002" cy="4833054"/>
            <a:chOff x="397150" y="215150"/>
            <a:chExt cx="7062002" cy="4833054"/>
          </a:xfrm>
        </p:grpSpPr>
        <p:sp>
          <p:nvSpPr>
            <p:cNvPr id="275" name="Google Shape;275;p8"/>
            <p:cNvSpPr/>
            <p:nvPr/>
          </p:nvSpPr>
          <p:spPr>
            <a:xfrm>
              <a:off x="397150" y="229203"/>
              <a:ext cx="7062002" cy="4819001"/>
            </a:xfrm>
            <a:custGeom>
              <a:avLst/>
              <a:gdLst/>
              <a:ahLst/>
              <a:cxnLst/>
              <a:rect l="l" t="t" r="r" b="b"/>
              <a:pathLst>
                <a:path w="72868" h="49724" extrusionOk="0">
                  <a:moveTo>
                    <a:pt x="1511" y="0"/>
                  </a:moveTo>
                  <a:cubicBezTo>
                    <a:pt x="677" y="0"/>
                    <a:pt x="1" y="650"/>
                    <a:pt x="1" y="1451"/>
                  </a:cubicBezTo>
                  <a:lnTo>
                    <a:pt x="0" y="48271"/>
                  </a:lnTo>
                  <a:cubicBezTo>
                    <a:pt x="0" y="49073"/>
                    <a:pt x="676" y="49723"/>
                    <a:pt x="1510" y="49723"/>
                  </a:cubicBezTo>
                  <a:lnTo>
                    <a:pt x="36421" y="49724"/>
                  </a:lnTo>
                  <a:lnTo>
                    <a:pt x="36448" y="49724"/>
                  </a:lnTo>
                  <a:lnTo>
                    <a:pt x="71359" y="49723"/>
                  </a:lnTo>
                  <a:cubicBezTo>
                    <a:pt x="72192" y="49723"/>
                    <a:pt x="72868" y="49073"/>
                    <a:pt x="72868" y="48271"/>
                  </a:cubicBezTo>
                  <a:lnTo>
                    <a:pt x="72867" y="1451"/>
                  </a:lnTo>
                  <a:cubicBezTo>
                    <a:pt x="72867" y="650"/>
                    <a:pt x="72191" y="0"/>
                    <a:pt x="71357" y="0"/>
                  </a:cubicBezTo>
                  <a:lnTo>
                    <a:pt x="36435" y="1"/>
                  </a:lnTo>
                  <a:lnTo>
                    <a:pt x="1511" y="0"/>
                  </a:lnTo>
                  <a:close/>
                </a:path>
              </a:pathLst>
            </a:custGeom>
            <a:solidFill>
              <a:srgbClr val="E38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8"/>
            <p:cNvSpPr/>
            <p:nvPr/>
          </p:nvSpPr>
          <p:spPr>
            <a:xfrm>
              <a:off x="474876" y="229203"/>
              <a:ext cx="6906647" cy="4819001"/>
            </a:xfrm>
            <a:custGeom>
              <a:avLst/>
              <a:gdLst/>
              <a:ahLst/>
              <a:cxnLst/>
              <a:rect l="l" t="t" r="r" b="b"/>
              <a:pathLst>
                <a:path w="71265" h="49724" extrusionOk="0">
                  <a:moveTo>
                    <a:pt x="1478" y="0"/>
                  </a:moveTo>
                  <a:cubicBezTo>
                    <a:pt x="663" y="0"/>
                    <a:pt x="2" y="650"/>
                    <a:pt x="2" y="1451"/>
                  </a:cubicBezTo>
                  <a:lnTo>
                    <a:pt x="1" y="48271"/>
                  </a:lnTo>
                  <a:cubicBezTo>
                    <a:pt x="1" y="49073"/>
                    <a:pt x="661" y="49723"/>
                    <a:pt x="1476" y="49723"/>
                  </a:cubicBezTo>
                  <a:lnTo>
                    <a:pt x="35619" y="49724"/>
                  </a:lnTo>
                  <a:lnTo>
                    <a:pt x="35646" y="49724"/>
                  </a:lnTo>
                  <a:lnTo>
                    <a:pt x="69788" y="49723"/>
                  </a:lnTo>
                  <a:cubicBezTo>
                    <a:pt x="70603" y="49723"/>
                    <a:pt x="71264" y="49073"/>
                    <a:pt x="71264" y="48271"/>
                  </a:cubicBezTo>
                  <a:lnTo>
                    <a:pt x="71262" y="1451"/>
                  </a:lnTo>
                  <a:cubicBezTo>
                    <a:pt x="71262" y="650"/>
                    <a:pt x="70601" y="0"/>
                    <a:pt x="69787" y="0"/>
                  </a:cubicBezTo>
                  <a:lnTo>
                    <a:pt x="35633" y="1"/>
                  </a:lnTo>
                  <a:lnTo>
                    <a:pt x="1478" y="0"/>
                  </a:lnTo>
                  <a:close/>
                </a:path>
              </a:pathLst>
            </a:custGeom>
            <a:solidFill>
              <a:srgbClr val="FFFF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8"/>
            <p:cNvSpPr/>
            <p:nvPr/>
          </p:nvSpPr>
          <p:spPr>
            <a:xfrm>
              <a:off x="442119" y="229203"/>
              <a:ext cx="6903934" cy="4819001"/>
            </a:xfrm>
            <a:custGeom>
              <a:avLst/>
              <a:gdLst/>
              <a:ahLst/>
              <a:cxnLst/>
              <a:rect l="l" t="t" r="r" b="b"/>
              <a:pathLst>
                <a:path w="71237" h="49724" extrusionOk="0">
                  <a:moveTo>
                    <a:pt x="1477" y="0"/>
                  </a:moveTo>
                  <a:cubicBezTo>
                    <a:pt x="663" y="0"/>
                    <a:pt x="2" y="650"/>
                    <a:pt x="2" y="1451"/>
                  </a:cubicBezTo>
                  <a:lnTo>
                    <a:pt x="1" y="48271"/>
                  </a:lnTo>
                  <a:cubicBezTo>
                    <a:pt x="1" y="49073"/>
                    <a:pt x="662" y="49723"/>
                    <a:pt x="1477" y="49723"/>
                  </a:cubicBezTo>
                  <a:lnTo>
                    <a:pt x="35605" y="49724"/>
                  </a:lnTo>
                  <a:lnTo>
                    <a:pt x="35632" y="49724"/>
                  </a:lnTo>
                  <a:lnTo>
                    <a:pt x="69761" y="49723"/>
                  </a:lnTo>
                  <a:cubicBezTo>
                    <a:pt x="70575" y="49723"/>
                    <a:pt x="71236" y="49073"/>
                    <a:pt x="71235" y="48271"/>
                  </a:cubicBezTo>
                  <a:lnTo>
                    <a:pt x="71235" y="1451"/>
                  </a:lnTo>
                  <a:cubicBezTo>
                    <a:pt x="71235" y="650"/>
                    <a:pt x="70574" y="0"/>
                    <a:pt x="69759" y="0"/>
                  </a:cubicBezTo>
                  <a:lnTo>
                    <a:pt x="35619" y="1"/>
                  </a:lnTo>
                  <a:lnTo>
                    <a:pt x="1477" y="0"/>
                  </a:lnTo>
                  <a:close/>
                </a:path>
              </a:pathLst>
            </a:custGeom>
            <a:solidFill>
              <a:srgbClr val="D1CE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8"/>
            <p:cNvSpPr/>
            <p:nvPr/>
          </p:nvSpPr>
          <p:spPr>
            <a:xfrm>
              <a:off x="474586" y="229203"/>
              <a:ext cx="6849177" cy="4819001"/>
            </a:xfrm>
            <a:custGeom>
              <a:avLst/>
              <a:gdLst/>
              <a:ahLst/>
              <a:cxnLst/>
              <a:rect l="l" t="t" r="r" b="b"/>
              <a:pathLst>
                <a:path w="70672" h="49724" extrusionOk="0">
                  <a:moveTo>
                    <a:pt x="1465" y="0"/>
                  </a:moveTo>
                  <a:cubicBezTo>
                    <a:pt x="657" y="0"/>
                    <a:pt x="2" y="650"/>
                    <a:pt x="2" y="1451"/>
                  </a:cubicBezTo>
                  <a:lnTo>
                    <a:pt x="0" y="48271"/>
                  </a:lnTo>
                  <a:cubicBezTo>
                    <a:pt x="0" y="49073"/>
                    <a:pt x="656" y="49723"/>
                    <a:pt x="1465" y="49723"/>
                  </a:cubicBezTo>
                  <a:lnTo>
                    <a:pt x="35323" y="49724"/>
                  </a:lnTo>
                  <a:lnTo>
                    <a:pt x="35350" y="49724"/>
                  </a:lnTo>
                  <a:lnTo>
                    <a:pt x="69207" y="49723"/>
                  </a:lnTo>
                  <a:cubicBezTo>
                    <a:pt x="70016" y="49723"/>
                    <a:pt x="70672" y="49073"/>
                    <a:pt x="70672" y="48271"/>
                  </a:cubicBezTo>
                  <a:lnTo>
                    <a:pt x="70671" y="1451"/>
                  </a:lnTo>
                  <a:cubicBezTo>
                    <a:pt x="70671" y="650"/>
                    <a:pt x="70015" y="0"/>
                    <a:pt x="69207" y="0"/>
                  </a:cubicBezTo>
                  <a:lnTo>
                    <a:pt x="35336" y="1"/>
                  </a:lnTo>
                  <a:lnTo>
                    <a:pt x="1465" y="0"/>
                  </a:lnTo>
                  <a:close/>
                </a:path>
              </a:pathLst>
            </a:custGeom>
            <a:solidFill>
              <a:srgbClr val="FFFF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8"/>
            <p:cNvSpPr/>
            <p:nvPr/>
          </p:nvSpPr>
          <p:spPr>
            <a:xfrm>
              <a:off x="442119" y="229203"/>
              <a:ext cx="6846463" cy="4819001"/>
            </a:xfrm>
            <a:custGeom>
              <a:avLst/>
              <a:gdLst/>
              <a:ahLst/>
              <a:cxnLst/>
              <a:rect l="l" t="t" r="r" b="b"/>
              <a:pathLst>
                <a:path w="70644" h="49724" extrusionOk="0">
                  <a:moveTo>
                    <a:pt x="1465" y="0"/>
                  </a:moveTo>
                  <a:cubicBezTo>
                    <a:pt x="658" y="0"/>
                    <a:pt x="2" y="650"/>
                    <a:pt x="2" y="1451"/>
                  </a:cubicBezTo>
                  <a:lnTo>
                    <a:pt x="1" y="48271"/>
                  </a:lnTo>
                  <a:cubicBezTo>
                    <a:pt x="1" y="49073"/>
                    <a:pt x="656" y="49723"/>
                    <a:pt x="1464" y="49723"/>
                  </a:cubicBezTo>
                  <a:lnTo>
                    <a:pt x="35309" y="49724"/>
                  </a:lnTo>
                  <a:lnTo>
                    <a:pt x="35336" y="49724"/>
                  </a:lnTo>
                  <a:lnTo>
                    <a:pt x="69180" y="49723"/>
                  </a:lnTo>
                  <a:cubicBezTo>
                    <a:pt x="69989" y="49723"/>
                    <a:pt x="70643" y="49073"/>
                    <a:pt x="70643" y="48271"/>
                  </a:cubicBezTo>
                  <a:lnTo>
                    <a:pt x="70643" y="1451"/>
                  </a:lnTo>
                  <a:cubicBezTo>
                    <a:pt x="70643" y="650"/>
                    <a:pt x="69988" y="0"/>
                    <a:pt x="69179" y="0"/>
                  </a:cubicBezTo>
                  <a:lnTo>
                    <a:pt x="35323" y="1"/>
                  </a:lnTo>
                  <a:lnTo>
                    <a:pt x="1465" y="0"/>
                  </a:lnTo>
                  <a:close/>
                </a:path>
              </a:pathLst>
            </a:custGeom>
            <a:solidFill>
              <a:srgbClr val="D1CE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8"/>
            <p:cNvSpPr/>
            <p:nvPr/>
          </p:nvSpPr>
          <p:spPr>
            <a:xfrm>
              <a:off x="478753" y="215150"/>
              <a:ext cx="3396386" cy="4818905"/>
            </a:xfrm>
            <a:custGeom>
              <a:avLst/>
              <a:gdLst/>
              <a:ahLst/>
              <a:cxnLst/>
              <a:rect l="l" t="t" r="r" b="b"/>
              <a:pathLst>
                <a:path w="35045" h="49723" extrusionOk="0">
                  <a:moveTo>
                    <a:pt x="1" y="1451"/>
                  </a:moveTo>
                  <a:lnTo>
                    <a:pt x="0" y="48271"/>
                  </a:lnTo>
                  <a:cubicBezTo>
                    <a:pt x="0" y="49072"/>
                    <a:pt x="650" y="49722"/>
                    <a:pt x="1451" y="49722"/>
                  </a:cubicBezTo>
                  <a:lnTo>
                    <a:pt x="1451" y="49722"/>
                  </a:lnTo>
                  <a:lnTo>
                    <a:pt x="35043" y="49723"/>
                  </a:lnTo>
                  <a:lnTo>
                    <a:pt x="35044" y="1"/>
                  </a:lnTo>
                  <a:lnTo>
                    <a:pt x="1452" y="0"/>
                  </a:lnTo>
                  <a:cubicBezTo>
                    <a:pt x="651" y="0"/>
                    <a:pt x="1" y="650"/>
                    <a:pt x="1" y="1451"/>
                  </a:cubicBezTo>
                </a:path>
              </a:pathLst>
            </a:custGeom>
            <a:gradFill>
              <a:gsLst>
                <a:gs pos="0">
                  <a:srgbClr val="FFFFDB"/>
                </a:gs>
                <a:gs pos="72000">
                  <a:srgbClr val="FFFFDB"/>
                </a:gs>
                <a:gs pos="100000">
                  <a:srgbClr val="F0F0CB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8"/>
            <p:cNvSpPr/>
            <p:nvPr/>
          </p:nvSpPr>
          <p:spPr>
            <a:xfrm>
              <a:off x="3875068" y="215150"/>
              <a:ext cx="3396483" cy="4818905"/>
            </a:xfrm>
            <a:custGeom>
              <a:avLst/>
              <a:gdLst/>
              <a:ahLst/>
              <a:cxnLst/>
              <a:rect l="l" t="t" r="r" b="b"/>
              <a:pathLst>
                <a:path w="35046" h="49723" extrusionOk="0">
                  <a:moveTo>
                    <a:pt x="33592" y="0"/>
                  </a:moveTo>
                  <a:lnTo>
                    <a:pt x="0" y="1"/>
                  </a:lnTo>
                  <a:lnTo>
                    <a:pt x="2" y="49723"/>
                  </a:lnTo>
                  <a:lnTo>
                    <a:pt x="33594" y="49722"/>
                  </a:lnTo>
                  <a:cubicBezTo>
                    <a:pt x="34395" y="49722"/>
                    <a:pt x="35045" y="49072"/>
                    <a:pt x="35045" y="48271"/>
                  </a:cubicBezTo>
                  <a:lnTo>
                    <a:pt x="35043" y="1451"/>
                  </a:lnTo>
                  <a:cubicBezTo>
                    <a:pt x="35043" y="650"/>
                    <a:pt x="34394" y="0"/>
                    <a:pt x="33592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63000">
                  <a:srgbClr val="FFFFDB"/>
                </a:gs>
                <a:gs pos="100000">
                  <a:srgbClr val="D1CEAD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2" name="Google Shape;282;p8"/>
            <p:cNvGrpSpPr/>
            <p:nvPr/>
          </p:nvGrpSpPr>
          <p:grpSpPr>
            <a:xfrm>
              <a:off x="4618170" y="1539740"/>
              <a:ext cx="2146847" cy="2152288"/>
              <a:chOff x="4206326" y="1178115"/>
              <a:chExt cx="2868199" cy="2875468"/>
            </a:xfrm>
          </p:grpSpPr>
          <p:sp>
            <p:nvSpPr>
              <p:cNvPr id="283" name="Google Shape;283;p8"/>
              <p:cNvSpPr/>
              <p:nvPr/>
            </p:nvSpPr>
            <p:spPr>
              <a:xfrm>
                <a:off x="4387268" y="1362645"/>
                <a:ext cx="2506319" cy="2506416"/>
              </a:xfrm>
              <a:custGeom>
                <a:avLst/>
                <a:gdLst/>
                <a:ahLst/>
                <a:cxnLst/>
                <a:rect l="l" t="t" r="r" b="b"/>
                <a:pathLst>
                  <a:path w="25861" h="25862" extrusionOk="0">
                    <a:moveTo>
                      <a:pt x="12929" y="416"/>
                    </a:moveTo>
                    <a:cubicBezTo>
                      <a:pt x="12942" y="416"/>
                      <a:pt x="12954" y="416"/>
                      <a:pt x="12966" y="416"/>
                    </a:cubicBezTo>
                    <a:cubicBezTo>
                      <a:pt x="16310" y="426"/>
                      <a:pt x="19448" y="1737"/>
                      <a:pt x="21805" y="4107"/>
                    </a:cubicBezTo>
                    <a:cubicBezTo>
                      <a:pt x="24153" y="6469"/>
                      <a:pt x="25445" y="9601"/>
                      <a:pt x="25445" y="12930"/>
                    </a:cubicBezTo>
                    <a:lnTo>
                      <a:pt x="25445" y="12968"/>
                    </a:lnTo>
                    <a:cubicBezTo>
                      <a:pt x="25435" y="16310"/>
                      <a:pt x="24124" y="19449"/>
                      <a:pt x="21753" y="21807"/>
                    </a:cubicBezTo>
                    <a:cubicBezTo>
                      <a:pt x="19392" y="24154"/>
                      <a:pt x="16260" y="25446"/>
                      <a:pt x="12931" y="25446"/>
                    </a:cubicBezTo>
                    <a:cubicBezTo>
                      <a:pt x="12918" y="25446"/>
                      <a:pt x="12906" y="25446"/>
                      <a:pt x="12894" y="25446"/>
                    </a:cubicBezTo>
                    <a:cubicBezTo>
                      <a:pt x="6006" y="25426"/>
                      <a:pt x="416" y="19816"/>
                      <a:pt x="416" y="12932"/>
                    </a:cubicBezTo>
                    <a:lnTo>
                      <a:pt x="416" y="12894"/>
                    </a:lnTo>
                    <a:cubicBezTo>
                      <a:pt x="435" y="6006"/>
                      <a:pt x="6046" y="416"/>
                      <a:pt x="12929" y="416"/>
                    </a:cubicBezTo>
                    <a:close/>
                    <a:moveTo>
                      <a:pt x="12929" y="1"/>
                    </a:moveTo>
                    <a:cubicBezTo>
                      <a:pt x="5817" y="1"/>
                      <a:pt x="20" y="5776"/>
                      <a:pt x="0" y="12894"/>
                    </a:cubicBezTo>
                    <a:lnTo>
                      <a:pt x="0" y="12932"/>
                    </a:lnTo>
                    <a:cubicBezTo>
                      <a:pt x="0" y="20044"/>
                      <a:pt x="5776" y="25840"/>
                      <a:pt x="12893" y="25861"/>
                    </a:cubicBezTo>
                    <a:cubicBezTo>
                      <a:pt x="12905" y="25861"/>
                      <a:pt x="12918" y="25861"/>
                      <a:pt x="12930" y="25861"/>
                    </a:cubicBezTo>
                    <a:cubicBezTo>
                      <a:pt x="16369" y="25861"/>
                      <a:pt x="19606" y="24527"/>
                      <a:pt x="22047" y="22101"/>
                    </a:cubicBezTo>
                    <a:cubicBezTo>
                      <a:pt x="24496" y="19666"/>
                      <a:pt x="25850" y="16423"/>
                      <a:pt x="25861" y="12969"/>
                    </a:cubicBezTo>
                    <a:lnTo>
                      <a:pt x="25861" y="12930"/>
                    </a:lnTo>
                    <a:cubicBezTo>
                      <a:pt x="25861" y="9491"/>
                      <a:pt x="24526" y="6254"/>
                      <a:pt x="22100" y="3815"/>
                    </a:cubicBezTo>
                    <a:cubicBezTo>
                      <a:pt x="19665" y="1366"/>
                      <a:pt x="16421" y="11"/>
                      <a:pt x="12968" y="1"/>
                    </a:cubicBezTo>
                    <a:cubicBezTo>
                      <a:pt x="12955" y="1"/>
                      <a:pt x="12942" y="1"/>
                      <a:pt x="12929" y="1"/>
                    </a:cubicBezTo>
                    <a:close/>
                  </a:path>
                </a:pathLst>
              </a:custGeom>
              <a:solidFill>
                <a:srgbClr val="F0F0CB">
                  <a:alpha val="446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" name="Google Shape;284;p8"/>
              <p:cNvSpPr/>
              <p:nvPr/>
            </p:nvSpPr>
            <p:spPr>
              <a:xfrm>
                <a:off x="4206326" y="1178115"/>
                <a:ext cx="2868199" cy="2875468"/>
              </a:xfrm>
              <a:custGeom>
                <a:avLst/>
                <a:gdLst/>
                <a:ahLst/>
                <a:cxnLst/>
                <a:rect l="l" t="t" r="r" b="b"/>
                <a:pathLst>
                  <a:path w="29595" h="29670" extrusionOk="0">
                    <a:moveTo>
                      <a:pt x="14839" y="537"/>
                    </a:moveTo>
                    <a:lnTo>
                      <a:pt x="15848" y="1363"/>
                    </a:lnTo>
                    <a:lnTo>
                      <a:pt x="16971" y="701"/>
                    </a:lnTo>
                    <a:lnTo>
                      <a:pt x="17846" y="1668"/>
                    </a:lnTo>
                    <a:lnTo>
                      <a:pt x="19055" y="1181"/>
                    </a:lnTo>
                    <a:lnTo>
                      <a:pt x="19773" y="2269"/>
                    </a:lnTo>
                    <a:lnTo>
                      <a:pt x="21041" y="1969"/>
                    </a:lnTo>
                    <a:lnTo>
                      <a:pt x="21589" y="3152"/>
                    </a:lnTo>
                    <a:lnTo>
                      <a:pt x="22888" y="3044"/>
                    </a:lnTo>
                    <a:lnTo>
                      <a:pt x="23254" y="4296"/>
                    </a:lnTo>
                    <a:lnTo>
                      <a:pt x="24554" y="4383"/>
                    </a:lnTo>
                    <a:lnTo>
                      <a:pt x="24730" y="5675"/>
                    </a:lnTo>
                    <a:lnTo>
                      <a:pt x="26003" y="5954"/>
                    </a:lnTo>
                    <a:lnTo>
                      <a:pt x="25985" y="7257"/>
                    </a:lnTo>
                    <a:lnTo>
                      <a:pt x="27203" y="7722"/>
                    </a:lnTo>
                    <a:lnTo>
                      <a:pt x="26992" y="9008"/>
                    </a:lnTo>
                    <a:lnTo>
                      <a:pt x="28126" y="9649"/>
                    </a:lnTo>
                    <a:lnTo>
                      <a:pt x="27723" y="10889"/>
                    </a:lnTo>
                    <a:lnTo>
                      <a:pt x="28749" y="11693"/>
                    </a:lnTo>
                    <a:lnTo>
                      <a:pt x="28165" y="12857"/>
                    </a:lnTo>
                    <a:lnTo>
                      <a:pt x="29059" y="13807"/>
                    </a:lnTo>
                    <a:lnTo>
                      <a:pt x="28308" y="14874"/>
                    </a:lnTo>
                    <a:lnTo>
                      <a:pt x="29053" y="15946"/>
                    </a:lnTo>
                    <a:lnTo>
                      <a:pt x="28154" y="16890"/>
                    </a:lnTo>
                    <a:lnTo>
                      <a:pt x="28730" y="18060"/>
                    </a:lnTo>
                    <a:lnTo>
                      <a:pt x="27700" y="18859"/>
                    </a:lnTo>
                    <a:lnTo>
                      <a:pt x="28094" y="20101"/>
                    </a:lnTo>
                    <a:lnTo>
                      <a:pt x="26956" y="20736"/>
                    </a:lnTo>
                    <a:lnTo>
                      <a:pt x="27160" y="22023"/>
                    </a:lnTo>
                    <a:lnTo>
                      <a:pt x="25940" y="22480"/>
                    </a:lnTo>
                    <a:lnTo>
                      <a:pt x="25950" y="23784"/>
                    </a:lnTo>
                    <a:lnTo>
                      <a:pt x="24674" y="24055"/>
                    </a:lnTo>
                    <a:lnTo>
                      <a:pt x="24491" y="25346"/>
                    </a:lnTo>
                    <a:lnTo>
                      <a:pt x="23190" y="25425"/>
                    </a:lnTo>
                    <a:lnTo>
                      <a:pt x="22817" y="26674"/>
                    </a:lnTo>
                    <a:lnTo>
                      <a:pt x="21519" y="26559"/>
                    </a:lnTo>
                    <a:lnTo>
                      <a:pt x="20964" y="27739"/>
                    </a:lnTo>
                    <a:lnTo>
                      <a:pt x="19698" y="27431"/>
                    </a:lnTo>
                    <a:lnTo>
                      <a:pt x="18974" y="28514"/>
                    </a:lnTo>
                    <a:lnTo>
                      <a:pt x="17767" y="28019"/>
                    </a:lnTo>
                    <a:lnTo>
                      <a:pt x="16889" y="28982"/>
                    </a:lnTo>
                    <a:lnTo>
                      <a:pt x="15769" y="28312"/>
                    </a:lnTo>
                    <a:lnTo>
                      <a:pt x="14756" y="29134"/>
                    </a:lnTo>
                    <a:lnTo>
                      <a:pt x="13746" y="28307"/>
                    </a:lnTo>
                    <a:lnTo>
                      <a:pt x="12623" y="28969"/>
                    </a:lnTo>
                    <a:lnTo>
                      <a:pt x="11749" y="28002"/>
                    </a:lnTo>
                    <a:lnTo>
                      <a:pt x="10540" y="28489"/>
                    </a:lnTo>
                    <a:lnTo>
                      <a:pt x="9821" y="27401"/>
                    </a:lnTo>
                    <a:lnTo>
                      <a:pt x="8553" y="27702"/>
                    </a:lnTo>
                    <a:lnTo>
                      <a:pt x="8005" y="26519"/>
                    </a:lnTo>
                    <a:lnTo>
                      <a:pt x="6706" y="26626"/>
                    </a:lnTo>
                    <a:lnTo>
                      <a:pt x="6341" y="25374"/>
                    </a:lnTo>
                    <a:lnTo>
                      <a:pt x="5040" y="25287"/>
                    </a:lnTo>
                    <a:lnTo>
                      <a:pt x="4865" y="23995"/>
                    </a:lnTo>
                    <a:lnTo>
                      <a:pt x="3591" y="23717"/>
                    </a:lnTo>
                    <a:lnTo>
                      <a:pt x="3609" y="22413"/>
                    </a:lnTo>
                    <a:lnTo>
                      <a:pt x="2391" y="21949"/>
                    </a:lnTo>
                    <a:lnTo>
                      <a:pt x="2603" y="20662"/>
                    </a:lnTo>
                    <a:lnTo>
                      <a:pt x="1468" y="20022"/>
                    </a:lnTo>
                    <a:lnTo>
                      <a:pt x="1871" y="18782"/>
                    </a:lnTo>
                    <a:lnTo>
                      <a:pt x="846" y="17978"/>
                    </a:lnTo>
                    <a:lnTo>
                      <a:pt x="1429" y="16813"/>
                    </a:lnTo>
                    <a:lnTo>
                      <a:pt x="535" y="15863"/>
                    </a:lnTo>
                    <a:lnTo>
                      <a:pt x="1286" y="14796"/>
                    </a:lnTo>
                    <a:lnTo>
                      <a:pt x="541" y="13724"/>
                    </a:lnTo>
                    <a:lnTo>
                      <a:pt x="1441" y="12780"/>
                    </a:lnTo>
                    <a:lnTo>
                      <a:pt x="864" y="11611"/>
                    </a:lnTo>
                    <a:lnTo>
                      <a:pt x="1894" y="10812"/>
                    </a:lnTo>
                    <a:lnTo>
                      <a:pt x="1500" y="9569"/>
                    </a:lnTo>
                    <a:lnTo>
                      <a:pt x="2638" y="8934"/>
                    </a:lnTo>
                    <a:lnTo>
                      <a:pt x="2434" y="7647"/>
                    </a:lnTo>
                    <a:lnTo>
                      <a:pt x="3655" y="7190"/>
                    </a:lnTo>
                    <a:lnTo>
                      <a:pt x="3645" y="5886"/>
                    </a:lnTo>
                    <a:lnTo>
                      <a:pt x="4920" y="5615"/>
                    </a:lnTo>
                    <a:lnTo>
                      <a:pt x="5103" y="4324"/>
                    </a:lnTo>
                    <a:lnTo>
                      <a:pt x="6405" y="4245"/>
                    </a:lnTo>
                    <a:lnTo>
                      <a:pt x="6777" y="2996"/>
                    </a:lnTo>
                    <a:lnTo>
                      <a:pt x="8076" y="3111"/>
                    </a:lnTo>
                    <a:lnTo>
                      <a:pt x="8630" y="1931"/>
                    </a:lnTo>
                    <a:lnTo>
                      <a:pt x="9897" y="2239"/>
                    </a:lnTo>
                    <a:lnTo>
                      <a:pt x="10621" y="1157"/>
                    </a:lnTo>
                    <a:lnTo>
                      <a:pt x="11827" y="1651"/>
                    </a:lnTo>
                    <a:lnTo>
                      <a:pt x="12706" y="689"/>
                    </a:lnTo>
                    <a:lnTo>
                      <a:pt x="13826" y="1357"/>
                    </a:lnTo>
                    <a:lnTo>
                      <a:pt x="14839" y="537"/>
                    </a:lnTo>
                    <a:close/>
                    <a:moveTo>
                      <a:pt x="14840" y="1"/>
                    </a:moveTo>
                    <a:lnTo>
                      <a:pt x="13789" y="852"/>
                    </a:lnTo>
                    <a:lnTo>
                      <a:pt x="12628" y="158"/>
                    </a:lnTo>
                    <a:lnTo>
                      <a:pt x="11716" y="1157"/>
                    </a:lnTo>
                    <a:lnTo>
                      <a:pt x="10465" y="643"/>
                    </a:lnTo>
                    <a:lnTo>
                      <a:pt x="9712" y="1767"/>
                    </a:lnTo>
                    <a:lnTo>
                      <a:pt x="8398" y="1447"/>
                    </a:lnTo>
                    <a:lnTo>
                      <a:pt x="7823" y="2671"/>
                    </a:lnTo>
                    <a:lnTo>
                      <a:pt x="6477" y="2552"/>
                    </a:lnTo>
                    <a:lnTo>
                      <a:pt x="6090" y="3848"/>
                    </a:lnTo>
                    <a:lnTo>
                      <a:pt x="4740" y="3930"/>
                    </a:lnTo>
                    <a:lnTo>
                      <a:pt x="4550" y="5269"/>
                    </a:lnTo>
                    <a:lnTo>
                      <a:pt x="3227" y="5550"/>
                    </a:lnTo>
                    <a:lnTo>
                      <a:pt x="3237" y="6903"/>
                    </a:lnTo>
                    <a:lnTo>
                      <a:pt x="1970" y="7378"/>
                    </a:lnTo>
                    <a:lnTo>
                      <a:pt x="2182" y="8714"/>
                    </a:lnTo>
                    <a:lnTo>
                      <a:pt x="1001" y="9372"/>
                    </a:lnTo>
                    <a:lnTo>
                      <a:pt x="1411" y="10661"/>
                    </a:lnTo>
                    <a:lnTo>
                      <a:pt x="341" y="11490"/>
                    </a:lnTo>
                    <a:lnTo>
                      <a:pt x="940" y="12704"/>
                    </a:lnTo>
                    <a:lnTo>
                      <a:pt x="7" y="13683"/>
                    </a:lnTo>
                    <a:lnTo>
                      <a:pt x="778" y="14794"/>
                    </a:lnTo>
                    <a:lnTo>
                      <a:pt x="1" y="15901"/>
                    </a:lnTo>
                    <a:lnTo>
                      <a:pt x="928" y="16886"/>
                    </a:lnTo>
                    <a:lnTo>
                      <a:pt x="322" y="18095"/>
                    </a:lnTo>
                    <a:lnTo>
                      <a:pt x="1386" y="18929"/>
                    </a:lnTo>
                    <a:lnTo>
                      <a:pt x="969" y="20216"/>
                    </a:lnTo>
                    <a:lnTo>
                      <a:pt x="2146" y="20882"/>
                    </a:lnTo>
                    <a:lnTo>
                      <a:pt x="1926" y="22216"/>
                    </a:lnTo>
                    <a:lnTo>
                      <a:pt x="3190" y="22698"/>
                    </a:lnTo>
                    <a:lnTo>
                      <a:pt x="3171" y="24050"/>
                    </a:lnTo>
                    <a:lnTo>
                      <a:pt x="4492" y="24339"/>
                    </a:lnTo>
                    <a:lnTo>
                      <a:pt x="4674" y="25679"/>
                    </a:lnTo>
                    <a:lnTo>
                      <a:pt x="6023" y="25769"/>
                    </a:lnTo>
                    <a:lnTo>
                      <a:pt x="6402" y="27068"/>
                    </a:lnTo>
                    <a:lnTo>
                      <a:pt x="7750" y="26956"/>
                    </a:lnTo>
                    <a:lnTo>
                      <a:pt x="8318" y="28184"/>
                    </a:lnTo>
                    <a:lnTo>
                      <a:pt x="9635" y="27872"/>
                    </a:lnTo>
                    <a:lnTo>
                      <a:pt x="10380" y="29001"/>
                    </a:lnTo>
                    <a:lnTo>
                      <a:pt x="11635" y="28495"/>
                    </a:lnTo>
                    <a:lnTo>
                      <a:pt x="12542" y="29499"/>
                    </a:lnTo>
                    <a:lnTo>
                      <a:pt x="13708" y="28811"/>
                    </a:lnTo>
                    <a:lnTo>
                      <a:pt x="14754" y="29670"/>
                    </a:lnTo>
                    <a:lnTo>
                      <a:pt x="15805" y="28817"/>
                    </a:lnTo>
                    <a:lnTo>
                      <a:pt x="16966" y="29513"/>
                    </a:lnTo>
                    <a:lnTo>
                      <a:pt x="17878" y="28514"/>
                    </a:lnTo>
                    <a:lnTo>
                      <a:pt x="19130" y="29027"/>
                    </a:lnTo>
                    <a:lnTo>
                      <a:pt x="19882" y="27902"/>
                    </a:lnTo>
                    <a:lnTo>
                      <a:pt x="21196" y="28223"/>
                    </a:lnTo>
                    <a:lnTo>
                      <a:pt x="21771" y="26999"/>
                    </a:lnTo>
                    <a:lnTo>
                      <a:pt x="23118" y="27118"/>
                    </a:lnTo>
                    <a:lnTo>
                      <a:pt x="23504" y="25822"/>
                    </a:lnTo>
                    <a:lnTo>
                      <a:pt x="24854" y="25740"/>
                    </a:lnTo>
                    <a:lnTo>
                      <a:pt x="25045" y="24401"/>
                    </a:lnTo>
                    <a:lnTo>
                      <a:pt x="26367" y="24120"/>
                    </a:lnTo>
                    <a:lnTo>
                      <a:pt x="26357" y="22768"/>
                    </a:lnTo>
                    <a:lnTo>
                      <a:pt x="27624" y="22293"/>
                    </a:lnTo>
                    <a:lnTo>
                      <a:pt x="27412" y="20957"/>
                    </a:lnTo>
                    <a:lnTo>
                      <a:pt x="28594" y="20298"/>
                    </a:lnTo>
                    <a:lnTo>
                      <a:pt x="28183" y="19009"/>
                    </a:lnTo>
                    <a:lnTo>
                      <a:pt x="29253" y="18180"/>
                    </a:lnTo>
                    <a:lnTo>
                      <a:pt x="28654" y="16966"/>
                    </a:lnTo>
                    <a:lnTo>
                      <a:pt x="29587" y="15987"/>
                    </a:lnTo>
                    <a:lnTo>
                      <a:pt x="28816" y="14876"/>
                    </a:lnTo>
                    <a:lnTo>
                      <a:pt x="29594" y="13769"/>
                    </a:lnTo>
                    <a:lnTo>
                      <a:pt x="28666" y="12784"/>
                    </a:lnTo>
                    <a:lnTo>
                      <a:pt x="29272" y="11576"/>
                    </a:lnTo>
                    <a:lnTo>
                      <a:pt x="28208" y="10741"/>
                    </a:lnTo>
                    <a:lnTo>
                      <a:pt x="28626" y="9454"/>
                    </a:lnTo>
                    <a:lnTo>
                      <a:pt x="27448" y="8789"/>
                    </a:lnTo>
                    <a:lnTo>
                      <a:pt x="27668" y="7454"/>
                    </a:lnTo>
                    <a:lnTo>
                      <a:pt x="26405" y="6973"/>
                    </a:lnTo>
                    <a:lnTo>
                      <a:pt x="26423" y="5620"/>
                    </a:lnTo>
                    <a:lnTo>
                      <a:pt x="25102" y="5331"/>
                    </a:lnTo>
                    <a:lnTo>
                      <a:pt x="24921" y="3991"/>
                    </a:lnTo>
                    <a:lnTo>
                      <a:pt x="23571" y="3901"/>
                    </a:lnTo>
                    <a:lnTo>
                      <a:pt x="23192" y="2602"/>
                    </a:lnTo>
                    <a:lnTo>
                      <a:pt x="21844" y="2714"/>
                    </a:lnTo>
                    <a:lnTo>
                      <a:pt x="21276" y="1487"/>
                    </a:lnTo>
                    <a:lnTo>
                      <a:pt x="19959" y="1797"/>
                    </a:lnTo>
                    <a:lnTo>
                      <a:pt x="19214" y="669"/>
                    </a:lnTo>
                    <a:lnTo>
                      <a:pt x="17959" y="1175"/>
                    </a:lnTo>
                    <a:lnTo>
                      <a:pt x="17052" y="171"/>
                    </a:lnTo>
                    <a:lnTo>
                      <a:pt x="15886" y="859"/>
                    </a:lnTo>
                    <a:lnTo>
                      <a:pt x="14840" y="1"/>
                    </a:lnTo>
                    <a:close/>
                  </a:path>
                </a:pathLst>
              </a:custGeom>
              <a:solidFill>
                <a:srgbClr val="F0F0CB">
                  <a:alpha val="446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" name="Google Shape;285;p8"/>
              <p:cNvSpPr/>
              <p:nvPr/>
            </p:nvSpPr>
            <p:spPr>
              <a:xfrm>
                <a:off x="4519945" y="1498328"/>
                <a:ext cx="2241741" cy="2236604"/>
              </a:xfrm>
              <a:custGeom>
                <a:avLst/>
                <a:gdLst/>
                <a:ahLst/>
                <a:cxnLst/>
                <a:rect l="l" t="t" r="r" b="b"/>
                <a:pathLst>
                  <a:path w="23131" h="23078" extrusionOk="0">
                    <a:moveTo>
                      <a:pt x="11073" y="844"/>
                    </a:moveTo>
                    <a:lnTo>
                      <a:pt x="11031" y="5504"/>
                    </a:lnTo>
                    <a:cubicBezTo>
                      <a:pt x="9548" y="5512"/>
                      <a:pt x="8220" y="5671"/>
                      <a:pt x="7049" y="5919"/>
                    </a:cubicBezTo>
                    <a:cubicBezTo>
                      <a:pt x="6675" y="4581"/>
                      <a:pt x="6214" y="3455"/>
                      <a:pt x="5770" y="2557"/>
                    </a:cubicBezTo>
                    <a:cubicBezTo>
                      <a:pt x="7312" y="1555"/>
                      <a:pt x="9125" y="937"/>
                      <a:pt x="11073" y="844"/>
                    </a:cubicBezTo>
                    <a:close/>
                    <a:moveTo>
                      <a:pt x="11903" y="839"/>
                    </a:moveTo>
                    <a:cubicBezTo>
                      <a:pt x="13873" y="895"/>
                      <a:pt x="15709" y="1484"/>
                      <a:pt x="17274" y="2467"/>
                    </a:cubicBezTo>
                    <a:cubicBezTo>
                      <a:pt x="16777" y="3401"/>
                      <a:pt x="16254" y="4588"/>
                      <a:pt x="15830" y="6012"/>
                    </a:cubicBezTo>
                    <a:cubicBezTo>
                      <a:pt x="14645" y="5748"/>
                      <a:pt x="13320" y="5562"/>
                      <a:pt x="11863" y="5514"/>
                    </a:cubicBezTo>
                    <a:lnTo>
                      <a:pt x="11903" y="839"/>
                    </a:lnTo>
                    <a:close/>
                    <a:moveTo>
                      <a:pt x="5084" y="3044"/>
                    </a:moveTo>
                    <a:cubicBezTo>
                      <a:pt x="5485" y="3875"/>
                      <a:pt x="5898" y="4902"/>
                      <a:pt x="6238" y="6110"/>
                    </a:cubicBezTo>
                    <a:cubicBezTo>
                      <a:pt x="3924" y="6715"/>
                      <a:pt x="2308" y="7643"/>
                      <a:pt x="1389" y="8285"/>
                    </a:cubicBezTo>
                    <a:cubicBezTo>
                      <a:pt x="2062" y="6180"/>
                      <a:pt x="3370" y="4360"/>
                      <a:pt x="5084" y="3044"/>
                    </a:cubicBezTo>
                    <a:close/>
                    <a:moveTo>
                      <a:pt x="17963" y="2939"/>
                    </a:moveTo>
                    <a:cubicBezTo>
                      <a:pt x="19789" y="4296"/>
                      <a:pt x="21169" y="6219"/>
                      <a:pt x="21843" y="8444"/>
                    </a:cubicBezTo>
                    <a:cubicBezTo>
                      <a:pt x="20886" y="7830"/>
                      <a:pt x="19116" y="6864"/>
                      <a:pt x="16639" y="6208"/>
                    </a:cubicBezTo>
                    <a:cubicBezTo>
                      <a:pt x="17029" y="4905"/>
                      <a:pt x="17506" y="3810"/>
                      <a:pt x="17963" y="2939"/>
                    </a:cubicBezTo>
                    <a:close/>
                    <a:moveTo>
                      <a:pt x="6449" y="6922"/>
                    </a:moveTo>
                    <a:cubicBezTo>
                      <a:pt x="6738" y="8150"/>
                      <a:pt x="6942" y="9541"/>
                      <a:pt x="6982" y="11083"/>
                    </a:cubicBezTo>
                    <a:lnTo>
                      <a:pt x="898" y="11030"/>
                    </a:lnTo>
                    <a:cubicBezTo>
                      <a:pt x="921" y="10544"/>
                      <a:pt x="976" y="10065"/>
                      <a:pt x="1063" y="9597"/>
                    </a:cubicBezTo>
                    <a:cubicBezTo>
                      <a:pt x="1098" y="9564"/>
                      <a:pt x="2919" y="7853"/>
                      <a:pt x="6449" y="6922"/>
                    </a:cubicBezTo>
                    <a:close/>
                    <a:moveTo>
                      <a:pt x="11025" y="6335"/>
                    </a:moveTo>
                    <a:lnTo>
                      <a:pt x="10983" y="11118"/>
                    </a:lnTo>
                    <a:lnTo>
                      <a:pt x="7811" y="11090"/>
                    </a:lnTo>
                    <a:cubicBezTo>
                      <a:pt x="7772" y="9475"/>
                      <a:pt x="7563" y="8016"/>
                      <a:pt x="7259" y="6730"/>
                    </a:cubicBezTo>
                    <a:cubicBezTo>
                      <a:pt x="8368" y="6494"/>
                      <a:pt x="9624" y="6343"/>
                      <a:pt x="11025" y="6335"/>
                    </a:cubicBezTo>
                    <a:close/>
                    <a:moveTo>
                      <a:pt x="11855" y="6346"/>
                    </a:moveTo>
                    <a:cubicBezTo>
                      <a:pt x="13228" y="6393"/>
                      <a:pt x="14483" y="6571"/>
                      <a:pt x="15608" y="6821"/>
                    </a:cubicBezTo>
                    <a:cubicBezTo>
                      <a:pt x="15284" y="8101"/>
                      <a:pt x="15050" y="9547"/>
                      <a:pt x="14983" y="11153"/>
                    </a:cubicBezTo>
                    <a:lnTo>
                      <a:pt x="11813" y="11125"/>
                    </a:lnTo>
                    <a:lnTo>
                      <a:pt x="11855" y="6346"/>
                    </a:lnTo>
                    <a:close/>
                    <a:moveTo>
                      <a:pt x="16414" y="7018"/>
                    </a:moveTo>
                    <a:cubicBezTo>
                      <a:pt x="20000" y="7977"/>
                      <a:pt x="22059" y="9603"/>
                      <a:pt x="22132" y="9663"/>
                    </a:cubicBezTo>
                    <a:cubicBezTo>
                      <a:pt x="22222" y="10170"/>
                      <a:pt x="22277" y="10689"/>
                      <a:pt x="22291" y="11217"/>
                    </a:cubicBezTo>
                    <a:lnTo>
                      <a:pt x="15814" y="11161"/>
                    </a:lnTo>
                    <a:cubicBezTo>
                      <a:pt x="15879" y="9624"/>
                      <a:pt x="16104" y="8241"/>
                      <a:pt x="16414" y="7018"/>
                    </a:cubicBezTo>
                    <a:close/>
                    <a:moveTo>
                      <a:pt x="891" y="11861"/>
                    </a:moveTo>
                    <a:lnTo>
                      <a:pt x="6987" y="11914"/>
                    </a:lnTo>
                    <a:cubicBezTo>
                      <a:pt x="6965" y="13511"/>
                      <a:pt x="6761" y="14918"/>
                      <a:pt x="6460" y="16141"/>
                    </a:cubicBezTo>
                    <a:cubicBezTo>
                      <a:pt x="3031" y="15190"/>
                      <a:pt x="1205" y="13517"/>
                      <a:pt x="1041" y="13360"/>
                    </a:cubicBezTo>
                    <a:cubicBezTo>
                      <a:pt x="957" y="12870"/>
                      <a:pt x="907" y="12370"/>
                      <a:pt x="891" y="11861"/>
                    </a:cubicBezTo>
                    <a:close/>
                    <a:moveTo>
                      <a:pt x="15794" y="11991"/>
                    </a:moveTo>
                    <a:lnTo>
                      <a:pt x="22285" y="12048"/>
                    </a:lnTo>
                    <a:cubicBezTo>
                      <a:pt x="22259" y="12597"/>
                      <a:pt x="22192" y="13137"/>
                      <a:pt x="22086" y="13662"/>
                    </a:cubicBezTo>
                    <a:cubicBezTo>
                      <a:pt x="21891" y="13810"/>
                      <a:pt x="19788" y="15356"/>
                      <a:pt x="16245" y="16220"/>
                    </a:cubicBezTo>
                    <a:cubicBezTo>
                      <a:pt x="15966" y="14992"/>
                      <a:pt x="15787" y="13585"/>
                      <a:pt x="15794" y="11991"/>
                    </a:cubicBezTo>
                    <a:close/>
                    <a:moveTo>
                      <a:pt x="7817" y="11921"/>
                    </a:moveTo>
                    <a:lnTo>
                      <a:pt x="10976" y="11949"/>
                    </a:lnTo>
                    <a:lnTo>
                      <a:pt x="10933" y="16786"/>
                    </a:lnTo>
                    <a:cubicBezTo>
                      <a:pt x="9572" y="16754"/>
                      <a:pt x="8348" y="16589"/>
                      <a:pt x="7265" y="16345"/>
                    </a:cubicBezTo>
                    <a:cubicBezTo>
                      <a:pt x="7582" y="15063"/>
                      <a:pt x="7796" y="13590"/>
                      <a:pt x="7817" y="11921"/>
                    </a:cubicBezTo>
                    <a:close/>
                    <a:moveTo>
                      <a:pt x="11806" y="11956"/>
                    </a:moveTo>
                    <a:lnTo>
                      <a:pt x="14964" y="11984"/>
                    </a:lnTo>
                    <a:cubicBezTo>
                      <a:pt x="14956" y="13644"/>
                      <a:pt x="15141" y="15114"/>
                      <a:pt x="15433" y="16398"/>
                    </a:cubicBezTo>
                    <a:cubicBezTo>
                      <a:pt x="14328" y="16619"/>
                      <a:pt x="13102" y="16767"/>
                      <a:pt x="11764" y="16790"/>
                    </a:cubicBezTo>
                    <a:lnTo>
                      <a:pt x="11806" y="11956"/>
                    </a:lnTo>
                    <a:close/>
                    <a:moveTo>
                      <a:pt x="1355" y="14684"/>
                    </a:moveTo>
                    <a:lnTo>
                      <a:pt x="1355" y="14684"/>
                    </a:lnTo>
                    <a:cubicBezTo>
                      <a:pt x="2278" y="15350"/>
                      <a:pt x="3905" y="16312"/>
                      <a:pt x="6239" y="16953"/>
                    </a:cubicBezTo>
                    <a:cubicBezTo>
                      <a:pt x="5875" y="18164"/>
                      <a:pt x="5423" y="19163"/>
                      <a:pt x="4984" y="19957"/>
                    </a:cubicBezTo>
                    <a:cubicBezTo>
                      <a:pt x="3289" y="18623"/>
                      <a:pt x="2003" y="16792"/>
                      <a:pt x="1355" y="14684"/>
                    </a:cubicBezTo>
                    <a:close/>
                    <a:moveTo>
                      <a:pt x="21765" y="14880"/>
                    </a:moveTo>
                    <a:lnTo>
                      <a:pt x="21765" y="14880"/>
                    </a:lnTo>
                    <a:cubicBezTo>
                      <a:pt x="21040" y="17081"/>
                      <a:pt x="19620" y="18966"/>
                      <a:pt x="17769" y="20278"/>
                    </a:cubicBezTo>
                    <a:cubicBezTo>
                      <a:pt x="17305" y="19439"/>
                      <a:pt x="16824" y="18357"/>
                      <a:pt x="16452" y="17034"/>
                    </a:cubicBezTo>
                    <a:cubicBezTo>
                      <a:pt x="18969" y="16427"/>
                      <a:pt x="20780" y="15486"/>
                      <a:pt x="21765" y="14880"/>
                    </a:cubicBezTo>
                    <a:close/>
                    <a:moveTo>
                      <a:pt x="7045" y="17155"/>
                    </a:moveTo>
                    <a:cubicBezTo>
                      <a:pt x="8189" y="17412"/>
                      <a:pt x="9483" y="17585"/>
                      <a:pt x="10926" y="17617"/>
                    </a:cubicBezTo>
                    <a:lnTo>
                      <a:pt x="10886" y="22223"/>
                    </a:lnTo>
                    <a:cubicBezTo>
                      <a:pt x="8960" y="22097"/>
                      <a:pt x="7176" y="21460"/>
                      <a:pt x="5662" y="20449"/>
                    </a:cubicBezTo>
                    <a:cubicBezTo>
                      <a:pt x="6145" y="19590"/>
                      <a:pt x="6646" y="18493"/>
                      <a:pt x="7045" y="17155"/>
                    </a:cubicBezTo>
                    <a:close/>
                    <a:moveTo>
                      <a:pt x="15639" y="17212"/>
                    </a:moveTo>
                    <a:cubicBezTo>
                      <a:pt x="16041" y="18656"/>
                      <a:pt x="16567" y="19832"/>
                      <a:pt x="17072" y="20736"/>
                    </a:cubicBezTo>
                    <a:cubicBezTo>
                      <a:pt x="15500" y="21675"/>
                      <a:pt x="13669" y="22221"/>
                      <a:pt x="11716" y="22244"/>
                    </a:cubicBezTo>
                    <a:lnTo>
                      <a:pt x="11756" y="17620"/>
                    </a:lnTo>
                    <a:cubicBezTo>
                      <a:pt x="13177" y="17599"/>
                      <a:pt x="14473" y="17444"/>
                      <a:pt x="15639" y="17212"/>
                    </a:cubicBezTo>
                    <a:close/>
                    <a:moveTo>
                      <a:pt x="11590" y="0"/>
                    </a:moveTo>
                    <a:cubicBezTo>
                      <a:pt x="5274" y="0"/>
                      <a:pt x="108" y="5110"/>
                      <a:pt x="53" y="11439"/>
                    </a:cubicBezTo>
                    <a:cubicBezTo>
                      <a:pt x="0" y="17798"/>
                      <a:pt x="5128" y="23022"/>
                      <a:pt x="11491" y="23077"/>
                    </a:cubicBezTo>
                    <a:cubicBezTo>
                      <a:pt x="11526" y="23078"/>
                      <a:pt x="11560" y="23078"/>
                      <a:pt x="11595" y="23078"/>
                    </a:cubicBezTo>
                    <a:cubicBezTo>
                      <a:pt x="14638" y="23078"/>
                      <a:pt x="17506" y="21906"/>
                      <a:pt x="19680" y="19769"/>
                    </a:cubicBezTo>
                    <a:cubicBezTo>
                      <a:pt x="21878" y="17609"/>
                      <a:pt x="23103" y="14722"/>
                      <a:pt x="23130" y="11639"/>
                    </a:cubicBezTo>
                    <a:cubicBezTo>
                      <a:pt x="23130" y="11605"/>
                      <a:pt x="23130" y="11572"/>
                      <a:pt x="23130" y="11537"/>
                    </a:cubicBezTo>
                    <a:cubicBezTo>
                      <a:pt x="23130" y="5222"/>
                      <a:pt x="18021" y="55"/>
                      <a:pt x="11692" y="0"/>
                    </a:cubicBezTo>
                    <a:cubicBezTo>
                      <a:pt x="11658" y="0"/>
                      <a:pt x="11624" y="0"/>
                      <a:pt x="11590" y="0"/>
                    </a:cubicBezTo>
                    <a:close/>
                  </a:path>
                </a:pathLst>
              </a:custGeom>
              <a:solidFill>
                <a:srgbClr val="F0F0CB">
                  <a:alpha val="446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86" name="Google Shape;286;p8"/>
            <p:cNvGrpSpPr/>
            <p:nvPr/>
          </p:nvGrpSpPr>
          <p:grpSpPr>
            <a:xfrm>
              <a:off x="1103520" y="1539740"/>
              <a:ext cx="2146847" cy="2152288"/>
              <a:chOff x="4206326" y="1178115"/>
              <a:chExt cx="2868199" cy="2875468"/>
            </a:xfrm>
          </p:grpSpPr>
          <p:sp>
            <p:nvSpPr>
              <p:cNvPr id="287" name="Google Shape;287;p8"/>
              <p:cNvSpPr/>
              <p:nvPr/>
            </p:nvSpPr>
            <p:spPr>
              <a:xfrm>
                <a:off x="4387268" y="1362645"/>
                <a:ext cx="2506319" cy="2506416"/>
              </a:xfrm>
              <a:custGeom>
                <a:avLst/>
                <a:gdLst/>
                <a:ahLst/>
                <a:cxnLst/>
                <a:rect l="l" t="t" r="r" b="b"/>
                <a:pathLst>
                  <a:path w="25861" h="25862" extrusionOk="0">
                    <a:moveTo>
                      <a:pt x="12929" y="416"/>
                    </a:moveTo>
                    <a:cubicBezTo>
                      <a:pt x="12942" y="416"/>
                      <a:pt x="12954" y="416"/>
                      <a:pt x="12966" y="416"/>
                    </a:cubicBezTo>
                    <a:cubicBezTo>
                      <a:pt x="16310" y="426"/>
                      <a:pt x="19448" y="1737"/>
                      <a:pt x="21805" y="4107"/>
                    </a:cubicBezTo>
                    <a:cubicBezTo>
                      <a:pt x="24153" y="6469"/>
                      <a:pt x="25445" y="9601"/>
                      <a:pt x="25445" y="12930"/>
                    </a:cubicBezTo>
                    <a:lnTo>
                      <a:pt x="25445" y="12968"/>
                    </a:lnTo>
                    <a:cubicBezTo>
                      <a:pt x="25435" y="16310"/>
                      <a:pt x="24124" y="19449"/>
                      <a:pt x="21753" y="21807"/>
                    </a:cubicBezTo>
                    <a:cubicBezTo>
                      <a:pt x="19392" y="24154"/>
                      <a:pt x="16260" y="25446"/>
                      <a:pt x="12931" y="25446"/>
                    </a:cubicBezTo>
                    <a:cubicBezTo>
                      <a:pt x="12918" y="25446"/>
                      <a:pt x="12906" y="25446"/>
                      <a:pt x="12894" y="25446"/>
                    </a:cubicBezTo>
                    <a:cubicBezTo>
                      <a:pt x="6006" y="25426"/>
                      <a:pt x="416" y="19816"/>
                      <a:pt x="416" y="12932"/>
                    </a:cubicBezTo>
                    <a:lnTo>
                      <a:pt x="416" y="12894"/>
                    </a:lnTo>
                    <a:cubicBezTo>
                      <a:pt x="435" y="6006"/>
                      <a:pt x="6046" y="416"/>
                      <a:pt x="12929" y="416"/>
                    </a:cubicBezTo>
                    <a:close/>
                    <a:moveTo>
                      <a:pt x="12929" y="1"/>
                    </a:moveTo>
                    <a:cubicBezTo>
                      <a:pt x="5817" y="1"/>
                      <a:pt x="20" y="5776"/>
                      <a:pt x="0" y="12894"/>
                    </a:cubicBezTo>
                    <a:lnTo>
                      <a:pt x="0" y="12932"/>
                    </a:lnTo>
                    <a:cubicBezTo>
                      <a:pt x="0" y="20044"/>
                      <a:pt x="5776" y="25840"/>
                      <a:pt x="12893" y="25861"/>
                    </a:cubicBezTo>
                    <a:cubicBezTo>
                      <a:pt x="12905" y="25861"/>
                      <a:pt x="12918" y="25861"/>
                      <a:pt x="12930" y="25861"/>
                    </a:cubicBezTo>
                    <a:cubicBezTo>
                      <a:pt x="16369" y="25861"/>
                      <a:pt x="19606" y="24527"/>
                      <a:pt x="22047" y="22101"/>
                    </a:cubicBezTo>
                    <a:cubicBezTo>
                      <a:pt x="24496" y="19666"/>
                      <a:pt x="25850" y="16423"/>
                      <a:pt x="25861" y="12969"/>
                    </a:cubicBezTo>
                    <a:lnTo>
                      <a:pt x="25861" y="12930"/>
                    </a:lnTo>
                    <a:cubicBezTo>
                      <a:pt x="25861" y="9491"/>
                      <a:pt x="24526" y="6254"/>
                      <a:pt x="22100" y="3815"/>
                    </a:cubicBezTo>
                    <a:cubicBezTo>
                      <a:pt x="19665" y="1366"/>
                      <a:pt x="16421" y="11"/>
                      <a:pt x="12968" y="1"/>
                    </a:cubicBezTo>
                    <a:cubicBezTo>
                      <a:pt x="12955" y="1"/>
                      <a:pt x="12942" y="1"/>
                      <a:pt x="12929" y="1"/>
                    </a:cubicBezTo>
                    <a:close/>
                  </a:path>
                </a:pathLst>
              </a:custGeom>
              <a:solidFill>
                <a:srgbClr val="F0F0CB">
                  <a:alpha val="446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288;p8"/>
              <p:cNvSpPr/>
              <p:nvPr/>
            </p:nvSpPr>
            <p:spPr>
              <a:xfrm>
                <a:off x="4206326" y="1178115"/>
                <a:ext cx="2868199" cy="2875468"/>
              </a:xfrm>
              <a:custGeom>
                <a:avLst/>
                <a:gdLst/>
                <a:ahLst/>
                <a:cxnLst/>
                <a:rect l="l" t="t" r="r" b="b"/>
                <a:pathLst>
                  <a:path w="29595" h="29670" extrusionOk="0">
                    <a:moveTo>
                      <a:pt x="14839" y="537"/>
                    </a:moveTo>
                    <a:lnTo>
                      <a:pt x="15848" y="1363"/>
                    </a:lnTo>
                    <a:lnTo>
                      <a:pt x="16971" y="701"/>
                    </a:lnTo>
                    <a:lnTo>
                      <a:pt x="17846" y="1668"/>
                    </a:lnTo>
                    <a:lnTo>
                      <a:pt x="19055" y="1181"/>
                    </a:lnTo>
                    <a:lnTo>
                      <a:pt x="19773" y="2269"/>
                    </a:lnTo>
                    <a:lnTo>
                      <a:pt x="21041" y="1969"/>
                    </a:lnTo>
                    <a:lnTo>
                      <a:pt x="21589" y="3152"/>
                    </a:lnTo>
                    <a:lnTo>
                      <a:pt x="22888" y="3044"/>
                    </a:lnTo>
                    <a:lnTo>
                      <a:pt x="23254" y="4296"/>
                    </a:lnTo>
                    <a:lnTo>
                      <a:pt x="24554" y="4383"/>
                    </a:lnTo>
                    <a:lnTo>
                      <a:pt x="24730" y="5675"/>
                    </a:lnTo>
                    <a:lnTo>
                      <a:pt x="26003" y="5954"/>
                    </a:lnTo>
                    <a:lnTo>
                      <a:pt x="25985" y="7257"/>
                    </a:lnTo>
                    <a:lnTo>
                      <a:pt x="27203" y="7722"/>
                    </a:lnTo>
                    <a:lnTo>
                      <a:pt x="26992" y="9008"/>
                    </a:lnTo>
                    <a:lnTo>
                      <a:pt x="28126" y="9649"/>
                    </a:lnTo>
                    <a:lnTo>
                      <a:pt x="27723" y="10889"/>
                    </a:lnTo>
                    <a:lnTo>
                      <a:pt x="28749" y="11693"/>
                    </a:lnTo>
                    <a:lnTo>
                      <a:pt x="28165" y="12857"/>
                    </a:lnTo>
                    <a:lnTo>
                      <a:pt x="29059" y="13807"/>
                    </a:lnTo>
                    <a:lnTo>
                      <a:pt x="28308" y="14874"/>
                    </a:lnTo>
                    <a:lnTo>
                      <a:pt x="29053" y="15946"/>
                    </a:lnTo>
                    <a:lnTo>
                      <a:pt x="28154" y="16890"/>
                    </a:lnTo>
                    <a:lnTo>
                      <a:pt x="28730" y="18060"/>
                    </a:lnTo>
                    <a:lnTo>
                      <a:pt x="27700" y="18859"/>
                    </a:lnTo>
                    <a:lnTo>
                      <a:pt x="28094" y="20101"/>
                    </a:lnTo>
                    <a:lnTo>
                      <a:pt x="26956" y="20736"/>
                    </a:lnTo>
                    <a:lnTo>
                      <a:pt x="27160" y="22023"/>
                    </a:lnTo>
                    <a:lnTo>
                      <a:pt x="25940" y="22480"/>
                    </a:lnTo>
                    <a:lnTo>
                      <a:pt x="25950" y="23784"/>
                    </a:lnTo>
                    <a:lnTo>
                      <a:pt x="24674" y="24055"/>
                    </a:lnTo>
                    <a:lnTo>
                      <a:pt x="24491" y="25346"/>
                    </a:lnTo>
                    <a:lnTo>
                      <a:pt x="23190" y="25425"/>
                    </a:lnTo>
                    <a:lnTo>
                      <a:pt x="22817" y="26674"/>
                    </a:lnTo>
                    <a:lnTo>
                      <a:pt x="21519" y="26559"/>
                    </a:lnTo>
                    <a:lnTo>
                      <a:pt x="20964" y="27739"/>
                    </a:lnTo>
                    <a:lnTo>
                      <a:pt x="19698" y="27431"/>
                    </a:lnTo>
                    <a:lnTo>
                      <a:pt x="18974" y="28514"/>
                    </a:lnTo>
                    <a:lnTo>
                      <a:pt x="17767" y="28019"/>
                    </a:lnTo>
                    <a:lnTo>
                      <a:pt x="16889" y="28982"/>
                    </a:lnTo>
                    <a:lnTo>
                      <a:pt x="15769" y="28312"/>
                    </a:lnTo>
                    <a:lnTo>
                      <a:pt x="14756" y="29134"/>
                    </a:lnTo>
                    <a:lnTo>
                      <a:pt x="13746" y="28307"/>
                    </a:lnTo>
                    <a:lnTo>
                      <a:pt x="12623" y="28969"/>
                    </a:lnTo>
                    <a:lnTo>
                      <a:pt x="11749" y="28002"/>
                    </a:lnTo>
                    <a:lnTo>
                      <a:pt x="10540" y="28489"/>
                    </a:lnTo>
                    <a:lnTo>
                      <a:pt x="9821" y="27401"/>
                    </a:lnTo>
                    <a:lnTo>
                      <a:pt x="8553" y="27702"/>
                    </a:lnTo>
                    <a:lnTo>
                      <a:pt x="8005" y="26519"/>
                    </a:lnTo>
                    <a:lnTo>
                      <a:pt x="6706" y="26626"/>
                    </a:lnTo>
                    <a:lnTo>
                      <a:pt x="6341" y="25374"/>
                    </a:lnTo>
                    <a:lnTo>
                      <a:pt x="5040" y="25287"/>
                    </a:lnTo>
                    <a:lnTo>
                      <a:pt x="4865" y="23995"/>
                    </a:lnTo>
                    <a:lnTo>
                      <a:pt x="3591" y="23717"/>
                    </a:lnTo>
                    <a:lnTo>
                      <a:pt x="3609" y="22413"/>
                    </a:lnTo>
                    <a:lnTo>
                      <a:pt x="2391" y="21949"/>
                    </a:lnTo>
                    <a:lnTo>
                      <a:pt x="2603" y="20662"/>
                    </a:lnTo>
                    <a:lnTo>
                      <a:pt x="1468" y="20022"/>
                    </a:lnTo>
                    <a:lnTo>
                      <a:pt x="1871" y="18782"/>
                    </a:lnTo>
                    <a:lnTo>
                      <a:pt x="846" y="17978"/>
                    </a:lnTo>
                    <a:lnTo>
                      <a:pt x="1429" y="16813"/>
                    </a:lnTo>
                    <a:lnTo>
                      <a:pt x="535" y="15863"/>
                    </a:lnTo>
                    <a:lnTo>
                      <a:pt x="1286" y="14796"/>
                    </a:lnTo>
                    <a:lnTo>
                      <a:pt x="541" y="13724"/>
                    </a:lnTo>
                    <a:lnTo>
                      <a:pt x="1441" y="12780"/>
                    </a:lnTo>
                    <a:lnTo>
                      <a:pt x="864" y="11611"/>
                    </a:lnTo>
                    <a:lnTo>
                      <a:pt x="1894" y="10812"/>
                    </a:lnTo>
                    <a:lnTo>
                      <a:pt x="1500" y="9569"/>
                    </a:lnTo>
                    <a:lnTo>
                      <a:pt x="2638" y="8934"/>
                    </a:lnTo>
                    <a:lnTo>
                      <a:pt x="2434" y="7647"/>
                    </a:lnTo>
                    <a:lnTo>
                      <a:pt x="3655" y="7190"/>
                    </a:lnTo>
                    <a:lnTo>
                      <a:pt x="3645" y="5886"/>
                    </a:lnTo>
                    <a:lnTo>
                      <a:pt x="4920" y="5615"/>
                    </a:lnTo>
                    <a:lnTo>
                      <a:pt x="5103" y="4324"/>
                    </a:lnTo>
                    <a:lnTo>
                      <a:pt x="6405" y="4245"/>
                    </a:lnTo>
                    <a:lnTo>
                      <a:pt x="6777" y="2996"/>
                    </a:lnTo>
                    <a:lnTo>
                      <a:pt x="8076" y="3111"/>
                    </a:lnTo>
                    <a:lnTo>
                      <a:pt x="8630" y="1931"/>
                    </a:lnTo>
                    <a:lnTo>
                      <a:pt x="9897" y="2239"/>
                    </a:lnTo>
                    <a:lnTo>
                      <a:pt x="10621" y="1157"/>
                    </a:lnTo>
                    <a:lnTo>
                      <a:pt x="11827" y="1651"/>
                    </a:lnTo>
                    <a:lnTo>
                      <a:pt x="12706" y="689"/>
                    </a:lnTo>
                    <a:lnTo>
                      <a:pt x="13826" y="1357"/>
                    </a:lnTo>
                    <a:lnTo>
                      <a:pt x="14839" y="537"/>
                    </a:lnTo>
                    <a:close/>
                    <a:moveTo>
                      <a:pt x="14840" y="1"/>
                    </a:moveTo>
                    <a:lnTo>
                      <a:pt x="13789" y="852"/>
                    </a:lnTo>
                    <a:lnTo>
                      <a:pt x="12628" y="158"/>
                    </a:lnTo>
                    <a:lnTo>
                      <a:pt x="11716" y="1157"/>
                    </a:lnTo>
                    <a:lnTo>
                      <a:pt x="10465" y="643"/>
                    </a:lnTo>
                    <a:lnTo>
                      <a:pt x="9712" y="1767"/>
                    </a:lnTo>
                    <a:lnTo>
                      <a:pt x="8398" y="1447"/>
                    </a:lnTo>
                    <a:lnTo>
                      <a:pt x="7823" y="2671"/>
                    </a:lnTo>
                    <a:lnTo>
                      <a:pt x="6477" y="2552"/>
                    </a:lnTo>
                    <a:lnTo>
                      <a:pt x="6090" y="3848"/>
                    </a:lnTo>
                    <a:lnTo>
                      <a:pt x="4740" y="3930"/>
                    </a:lnTo>
                    <a:lnTo>
                      <a:pt x="4550" y="5269"/>
                    </a:lnTo>
                    <a:lnTo>
                      <a:pt x="3227" y="5550"/>
                    </a:lnTo>
                    <a:lnTo>
                      <a:pt x="3237" y="6903"/>
                    </a:lnTo>
                    <a:lnTo>
                      <a:pt x="1970" y="7378"/>
                    </a:lnTo>
                    <a:lnTo>
                      <a:pt x="2182" y="8714"/>
                    </a:lnTo>
                    <a:lnTo>
                      <a:pt x="1001" y="9372"/>
                    </a:lnTo>
                    <a:lnTo>
                      <a:pt x="1411" y="10661"/>
                    </a:lnTo>
                    <a:lnTo>
                      <a:pt x="341" y="11490"/>
                    </a:lnTo>
                    <a:lnTo>
                      <a:pt x="940" y="12704"/>
                    </a:lnTo>
                    <a:lnTo>
                      <a:pt x="7" y="13683"/>
                    </a:lnTo>
                    <a:lnTo>
                      <a:pt x="778" y="14794"/>
                    </a:lnTo>
                    <a:lnTo>
                      <a:pt x="1" y="15901"/>
                    </a:lnTo>
                    <a:lnTo>
                      <a:pt x="928" y="16886"/>
                    </a:lnTo>
                    <a:lnTo>
                      <a:pt x="322" y="18095"/>
                    </a:lnTo>
                    <a:lnTo>
                      <a:pt x="1386" y="18929"/>
                    </a:lnTo>
                    <a:lnTo>
                      <a:pt x="969" y="20216"/>
                    </a:lnTo>
                    <a:lnTo>
                      <a:pt x="2146" y="20882"/>
                    </a:lnTo>
                    <a:lnTo>
                      <a:pt x="1926" y="22216"/>
                    </a:lnTo>
                    <a:lnTo>
                      <a:pt x="3190" y="22698"/>
                    </a:lnTo>
                    <a:lnTo>
                      <a:pt x="3171" y="24050"/>
                    </a:lnTo>
                    <a:lnTo>
                      <a:pt x="4492" y="24339"/>
                    </a:lnTo>
                    <a:lnTo>
                      <a:pt x="4674" y="25679"/>
                    </a:lnTo>
                    <a:lnTo>
                      <a:pt x="6023" y="25769"/>
                    </a:lnTo>
                    <a:lnTo>
                      <a:pt x="6402" y="27068"/>
                    </a:lnTo>
                    <a:lnTo>
                      <a:pt x="7750" y="26956"/>
                    </a:lnTo>
                    <a:lnTo>
                      <a:pt x="8318" y="28184"/>
                    </a:lnTo>
                    <a:lnTo>
                      <a:pt x="9635" y="27872"/>
                    </a:lnTo>
                    <a:lnTo>
                      <a:pt x="10380" y="29001"/>
                    </a:lnTo>
                    <a:lnTo>
                      <a:pt x="11635" y="28495"/>
                    </a:lnTo>
                    <a:lnTo>
                      <a:pt x="12542" y="29499"/>
                    </a:lnTo>
                    <a:lnTo>
                      <a:pt x="13708" y="28811"/>
                    </a:lnTo>
                    <a:lnTo>
                      <a:pt x="14754" y="29670"/>
                    </a:lnTo>
                    <a:lnTo>
                      <a:pt x="15805" y="28817"/>
                    </a:lnTo>
                    <a:lnTo>
                      <a:pt x="16966" y="29513"/>
                    </a:lnTo>
                    <a:lnTo>
                      <a:pt x="17878" y="28514"/>
                    </a:lnTo>
                    <a:lnTo>
                      <a:pt x="19130" y="29027"/>
                    </a:lnTo>
                    <a:lnTo>
                      <a:pt x="19882" y="27902"/>
                    </a:lnTo>
                    <a:lnTo>
                      <a:pt x="21196" y="28223"/>
                    </a:lnTo>
                    <a:lnTo>
                      <a:pt x="21771" y="26999"/>
                    </a:lnTo>
                    <a:lnTo>
                      <a:pt x="23118" y="27118"/>
                    </a:lnTo>
                    <a:lnTo>
                      <a:pt x="23504" y="25822"/>
                    </a:lnTo>
                    <a:lnTo>
                      <a:pt x="24854" y="25740"/>
                    </a:lnTo>
                    <a:lnTo>
                      <a:pt x="25045" y="24401"/>
                    </a:lnTo>
                    <a:lnTo>
                      <a:pt x="26367" y="24120"/>
                    </a:lnTo>
                    <a:lnTo>
                      <a:pt x="26357" y="22768"/>
                    </a:lnTo>
                    <a:lnTo>
                      <a:pt x="27624" y="22293"/>
                    </a:lnTo>
                    <a:lnTo>
                      <a:pt x="27412" y="20957"/>
                    </a:lnTo>
                    <a:lnTo>
                      <a:pt x="28594" y="20298"/>
                    </a:lnTo>
                    <a:lnTo>
                      <a:pt x="28183" y="19009"/>
                    </a:lnTo>
                    <a:lnTo>
                      <a:pt x="29253" y="18180"/>
                    </a:lnTo>
                    <a:lnTo>
                      <a:pt x="28654" y="16966"/>
                    </a:lnTo>
                    <a:lnTo>
                      <a:pt x="29587" y="15987"/>
                    </a:lnTo>
                    <a:lnTo>
                      <a:pt x="28816" y="14876"/>
                    </a:lnTo>
                    <a:lnTo>
                      <a:pt x="29594" y="13769"/>
                    </a:lnTo>
                    <a:lnTo>
                      <a:pt x="28666" y="12784"/>
                    </a:lnTo>
                    <a:lnTo>
                      <a:pt x="29272" y="11576"/>
                    </a:lnTo>
                    <a:lnTo>
                      <a:pt x="28208" y="10741"/>
                    </a:lnTo>
                    <a:lnTo>
                      <a:pt x="28626" y="9454"/>
                    </a:lnTo>
                    <a:lnTo>
                      <a:pt x="27448" y="8789"/>
                    </a:lnTo>
                    <a:lnTo>
                      <a:pt x="27668" y="7454"/>
                    </a:lnTo>
                    <a:lnTo>
                      <a:pt x="26405" y="6973"/>
                    </a:lnTo>
                    <a:lnTo>
                      <a:pt x="26423" y="5620"/>
                    </a:lnTo>
                    <a:lnTo>
                      <a:pt x="25102" y="5331"/>
                    </a:lnTo>
                    <a:lnTo>
                      <a:pt x="24921" y="3991"/>
                    </a:lnTo>
                    <a:lnTo>
                      <a:pt x="23571" y="3901"/>
                    </a:lnTo>
                    <a:lnTo>
                      <a:pt x="23192" y="2602"/>
                    </a:lnTo>
                    <a:lnTo>
                      <a:pt x="21844" y="2714"/>
                    </a:lnTo>
                    <a:lnTo>
                      <a:pt x="21276" y="1487"/>
                    </a:lnTo>
                    <a:lnTo>
                      <a:pt x="19959" y="1797"/>
                    </a:lnTo>
                    <a:lnTo>
                      <a:pt x="19214" y="669"/>
                    </a:lnTo>
                    <a:lnTo>
                      <a:pt x="17959" y="1175"/>
                    </a:lnTo>
                    <a:lnTo>
                      <a:pt x="17052" y="171"/>
                    </a:lnTo>
                    <a:lnTo>
                      <a:pt x="15886" y="859"/>
                    </a:lnTo>
                    <a:lnTo>
                      <a:pt x="14840" y="1"/>
                    </a:lnTo>
                    <a:close/>
                  </a:path>
                </a:pathLst>
              </a:custGeom>
              <a:solidFill>
                <a:srgbClr val="F0F0CB">
                  <a:alpha val="446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289;p8"/>
              <p:cNvSpPr/>
              <p:nvPr/>
            </p:nvSpPr>
            <p:spPr>
              <a:xfrm>
                <a:off x="4519945" y="1498328"/>
                <a:ext cx="2241741" cy="2236604"/>
              </a:xfrm>
              <a:custGeom>
                <a:avLst/>
                <a:gdLst/>
                <a:ahLst/>
                <a:cxnLst/>
                <a:rect l="l" t="t" r="r" b="b"/>
                <a:pathLst>
                  <a:path w="23131" h="23078" extrusionOk="0">
                    <a:moveTo>
                      <a:pt x="11073" y="844"/>
                    </a:moveTo>
                    <a:lnTo>
                      <a:pt x="11031" y="5504"/>
                    </a:lnTo>
                    <a:cubicBezTo>
                      <a:pt x="9548" y="5512"/>
                      <a:pt x="8220" y="5671"/>
                      <a:pt x="7049" y="5919"/>
                    </a:cubicBezTo>
                    <a:cubicBezTo>
                      <a:pt x="6675" y="4581"/>
                      <a:pt x="6214" y="3455"/>
                      <a:pt x="5770" y="2557"/>
                    </a:cubicBezTo>
                    <a:cubicBezTo>
                      <a:pt x="7312" y="1555"/>
                      <a:pt x="9125" y="937"/>
                      <a:pt x="11073" y="844"/>
                    </a:cubicBezTo>
                    <a:close/>
                    <a:moveTo>
                      <a:pt x="11903" y="839"/>
                    </a:moveTo>
                    <a:cubicBezTo>
                      <a:pt x="13873" y="895"/>
                      <a:pt x="15709" y="1484"/>
                      <a:pt x="17274" y="2467"/>
                    </a:cubicBezTo>
                    <a:cubicBezTo>
                      <a:pt x="16777" y="3401"/>
                      <a:pt x="16254" y="4588"/>
                      <a:pt x="15830" y="6012"/>
                    </a:cubicBezTo>
                    <a:cubicBezTo>
                      <a:pt x="14645" y="5748"/>
                      <a:pt x="13320" y="5562"/>
                      <a:pt x="11863" y="5514"/>
                    </a:cubicBezTo>
                    <a:lnTo>
                      <a:pt x="11903" y="839"/>
                    </a:lnTo>
                    <a:close/>
                    <a:moveTo>
                      <a:pt x="5084" y="3044"/>
                    </a:moveTo>
                    <a:cubicBezTo>
                      <a:pt x="5485" y="3875"/>
                      <a:pt x="5898" y="4902"/>
                      <a:pt x="6238" y="6110"/>
                    </a:cubicBezTo>
                    <a:cubicBezTo>
                      <a:pt x="3924" y="6715"/>
                      <a:pt x="2308" y="7643"/>
                      <a:pt x="1389" y="8285"/>
                    </a:cubicBezTo>
                    <a:cubicBezTo>
                      <a:pt x="2062" y="6180"/>
                      <a:pt x="3370" y="4360"/>
                      <a:pt x="5084" y="3044"/>
                    </a:cubicBezTo>
                    <a:close/>
                    <a:moveTo>
                      <a:pt x="17963" y="2939"/>
                    </a:moveTo>
                    <a:cubicBezTo>
                      <a:pt x="19789" y="4296"/>
                      <a:pt x="21169" y="6219"/>
                      <a:pt x="21843" y="8444"/>
                    </a:cubicBezTo>
                    <a:cubicBezTo>
                      <a:pt x="20886" y="7830"/>
                      <a:pt x="19116" y="6864"/>
                      <a:pt x="16639" y="6208"/>
                    </a:cubicBezTo>
                    <a:cubicBezTo>
                      <a:pt x="17029" y="4905"/>
                      <a:pt x="17506" y="3810"/>
                      <a:pt x="17963" y="2939"/>
                    </a:cubicBezTo>
                    <a:close/>
                    <a:moveTo>
                      <a:pt x="6449" y="6922"/>
                    </a:moveTo>
                    <a:cubicBezTo>
                      <a:pt x="6738" y="8150"/>
                      <a:pt x="6942" y="9541"/>
                      <a:pt x="6982" y="11083"/>
                    </a:cubicBezTo>
                    <a:lnTo>
                      <a:pt x="898" y="11030"/>
                    </a:lnTo>
                    <a:cubicBezTo>
                      <a:pt x="921" y="10544"/>
                      <a:pt x="976" y="10065"/>
                      <a:pt x="1063" y="9597"/>
                    </a:cubicBezTo>
                    <a:cubicBezTo>
                      <a:pt x="1098" y="9564"/>
                      <a:pt x="2919" y="7853"/>
                      <a:pt x="6449" y="6922"/>
                    </a:cubicBezTo>
                    <a:close/>
                    <a:moveTo>
                      <a:pt x="11025" y="6335"/>
                    </a:moveTo>
                    <a:lnTo>
                      <a:pt x="10983" y="11118"/>
                    </a:lnTo>
                    <a:lnTo>
                      <a:pt x="7811" y="11090"/>
                    </a:lnTo>
                    <a:cubicBezTo>
                      <a:pt x="7772" y="9475"/>
                      <a:pt x="7563" y="8016"/>
                      <a:pt x="7259" y="6730"/>
                    </a:cubicBezTo>
                    <a:cubicBezTo>
                      <a:pt x="8368" y="6494"/>
                      <a:pt x="9624" y="6343"/>
                      <a:pt x="11025" y="6335"/>
                    </a:cubicBezTo>
                    <a:close/>
                    <a:moveTo>
                      <a:pt x="11855" y="6346"/>
                    </a:moveTo>
                    <a:cubicBezTo>
                      <a:pt x="13228" y="6393"/>
                      <a:pt x="14483" y="6571"/>
                      <a:pt x="15608" y="6821"/>
                    </a:cubicBezTo>
                    <a:cubicBezTo>
                      <a:pt x="15284" y="8101"/>
                      <a:pt x="15050" y="9547"/>
                      <a:pt x="14983" y="11153"/>
                    </a:cubicBezTo>
                    <a:lnTo>
                      <a:pt x="11813" y="11125"/>
                    </a:lnTo>
                    <a:lnTo>
                      <a:pt x="11855" y="6346"/>
                    </a:lnTo>
                    <a:close/>
                    <a:moveTo>
                      <a:pt x="16414" y="7018"/>
                    </a:moveTo>
                    <a:cubicBezTo>
                      <a:pt x="20000" y="7977"/>
                      <a:pt x="22059" y="9603"/>
                      <a:pt x="22132" y="9663"/>
                    </a:cubicBezTo>
                    <a:cubicBezTo>
                      <a:pt x="22222" y="10170"/>
                      <a:pt x="22277" y="10689"/>
                      <a:pt x="22291" y="11217"/>
                    </a:cubicBezTo>
                    <a:lnTo>
                      <a:pt x="15814" y="11161"/>
                    </a:lnTo>
                    <a:cubicBezTo>
                      <a:pt x="15879" y="9624"/>
                      <a:pt x="16104" y="8241"/>
                      <a:pt x="16414" y="7018"/>
                    </a:cubicBezTo>
                    <a:close/>
                    <a:moveTo>
                      <a:pt x="891" y="11861"/>
                    </a:moveTo>
                    <a:lnTo>
                      <a:pt x="6987" y="11914"/>
                    </a:lnTo>
                    <a:cubicBezTo>
                      <a:pt x="6965" y="13511"/>
                      <a:pt x="6761" y="14918"/>
                      <a:pt x="6460" y="16141"/>
                    </a:cubicBezTo>
                    <a:cubicBezTo>
                      <a:pt x="3031" y="15190"/>
                      <a:pt x="1205" y="13517"/>
                      <a:pt x="1041" y="13360"/>
                    </a:cubicBezTo>
                    <a:cubicBezTo>
                      <a:pt x="957" y="12870"/>
                      <a:pt x="907" y="12370"/>
                      <a:pt x="891" y="11861"/>
                    </a:cubicBezTo>
                    <a:close/>
                    <a:moveTo>
                      <a:pt x="15794" y="11991"/>
                    </a:moveTo>
                    <a:lnTo>
                      <a:pt x="22285" y="12048"/>
                    </a:lnTo>
                    <a:cubicBezTo>
                      <a:pt x="22259" y="12597"/>
                      <a:pt x="22192" y="13137"/>
                      <a:pt x="22086" y="13662"/>
                    </a:cubicBezTo>
                    <a:cubicBezTo>
                      <a:pt x="21891" y="13810"/>
                      <a:pt x="19788" y="15356"/>
                      <a:pt x="16245" y="16220"/>
                    </a:cubicBezTo>
                    <a:cubicBezTo>
                      <a:pt x="15966" y="14992"/>
                      <a:pt x="15787" y="13585"/>
                      <a:pt x="15794" y="11991"/>
                    </a:cubicBezTo>
                    <a:close/>
                    <a:moveTo>
                      <a:pt x="7817" y="11921"/>
                    </a:moveTo>
                    <a:lnTo>
                      <a:pt x="10976" y="11949"/>
                    </a:lnTo>
                    <a:lnTo>
                      <a:pt x="10933" y="16786"/>
                    </a:lnTo>
                    <a:cubicBezTo>
                      <a:pt x="9572" y="16754"/>
                      <a:pt x="8348" y="16589"/>
                      <a:pt x="7265" y="16345"/>
                    </a:cubicBezTo>
                    <a:cubicBezTo>
                      <a:pt x="7582" y="15063"/>
                      <a:pt x="7796" y="13590"/>
                      <a:pt x="7817" y="11921"/>
                    </a:cubicBezTo>
                    <a:close/>
                    <a:moveTo>
                      <a:pt x="11806" y="11956"/>
                    </a:moveTo>
                    <a:lnTo>
                      <a:pt x="14964" y="11984"/>
                    </a:lnTo>
                    <a:cubicBezTo>
                      <a:pt x="14956" y="13644"/>
                      <a:pt x="15141" y="15114"/>
                      <a:pt x="15433" y="16398"/>
                    </a:cubicBezTo>
                    <a:cubicBezTo>
                      <a:pt x="14328" y="16619"/>
                      <a:pt x="13102" y="16767"/>
                      <a:pt x="11764" y="16790"/>
                    </a:cubicBezTo>
                    <a:lnTo>
                      <a:pt x="11806" y="11956"/>
                    </a:lnTo>
                    <a:close/>
                    <a:moveTo>
                      <a:pt x="1355" y="14684"/>
                    </a:moveTo>
                    <a:lnTo>
                      <a:pt x="1355" y="14684"/>
                    </a:lnTo>
                    <a:cubicBezTo>
                      <a:pt x="2278" y="15350"/>
                      <a:pt x="3905" y="16312"/>
                      <a:pt x="6239" y="16953"/>
                    </a:cubicBezTo>
                    <a:cubicBezTo>
                      <a:pt x="5875" y="18164"/>
                      <a:pt x="5423" y="19163"/>
                      <a:pt x="4984" y="19957"/>
                    </a:cubicBezTo>
                    <a:cubicBezTo>
                      <a:pt x="3289" y="18623"/>
                      <a:pt x="2003" y="16792"/>
                      <a:pt x="1355" y="14684"/>
                    </a:cubicBezTo>
                    <a:close/>
                    <a:moveTo>
                      <a:pt x="21765" y="14880"/>
                    </a:moveTo>
                    <a:lnTo>
                      <a:pt x="21765" y="14880"/>
                    </a:lnTo>
                    <a:cubicBezTo>
                      <a:pt x="21040" y="17081"/>
                      <a:pt x="19620" y="18966"/>
                      <a:pt x="17769" y="20278"/>
                    </a:cubicBezTo>
                    <a:cubicBezTo>
                      <a:pt x="17305" y="19439"/>
                      <a:pt x="16824" y="18357"/>
                      <a:pt x="16452" y="17034"/>
                    </a:cubicBezTo>
                    <a:cubicBezTo>
                      <a:pt x="18969" y="16427"/>
                      <a:pt x="20780" y="15486"/>
                      <a:pt x="21765" y="14880"/>
                    </a:cubicBezTo>
                    <a:close/>
                    <a:moveTo>
                      <a:pt x="7045" y="17155"/>
                    </a:moveTo>
                    <a:cubicBezTo>
                      <a:pt x="8189" y="17412"/>
                      <a:pt x="9483" y="17585"/>
                      <a:pt x="10926" y="17617"/>
                    </a:cubicBezTo>
                    <a:lnTo>
                      <a:pt x="10886" y="22223"/>
                    </a:lnTo>
                    <a:cubicBezTo>
                      <a:pt x="8960" y="22097"/>
                      <a:pt x="7176" y="21460"/>
                      <a:pt x="5662" y="20449"/>
                    </a:cubicBezTo>
                    <a:cubicBezTo>
                      <a:pt x="6145" y="19590"/>
                      <a:pt x="6646" y="18493"/>
                      <a:pt x="7045" y="17155"/>
                    </a:cubicBezTo>
                    <a:close/>
                    <a:moveTo>
                      <a:pt x="15639" y="17212"/>
                    </a:moveTo>
                    <a:cubicBezTo>
                      <a:pt x="16041" y="18656"/>
                      <a:pt x="16567" y="19832"/>
                      <a:pt x="17072" y="20736"/>
                    </a:cubicBezTo>
                    <a:cubicBezTo>
                      <a:pt x="15500" y="21675"/>
                      <a:pt x="13669" y="22221"/>
                      <a:pt x="11716" y="22244"/>
                    </a:cubicBezTo>
                    <a:lnTo>
                      <a:pt x="11756" y="17620"/>
                    </a:lnTo>
                    <a:cubicBezTo>
                      <a:pt x="13177" y="17599"/>
                      <a:pt x="14473" y="17444"/>
                      <a:pt x="15639" y="17212"/>
                    </a:cubicBezTo>
                    <a:close/>
                    <a:moveTo>
                      <a:pt x="11590" y="0"/>
                    </a:moveTo>
                    <a:cubicBezTo>
                      <a:pt x="5274" y="0"/>
                      <a:pt x="108" y="5110"/>
                      <a:pt x="53" y="11439"/>
                    </a:cubicBezTo>
                    <a:cubicBezTo>
                      <a:pt x="0" y="17798"/>
                      <a:pt x="5128" y="23022"/>
                      <a:pt x="11491" y="23077"/>
                    </a:cubicBezTo>
                    <a:cubicBezTo>
                      <a:pt x="11526" y="23078"/>
                      <a:pt x="11560" y="23078"/>
                      <a:pt x="11595" y="23078"/>
                    </a:cubicBezTo>
                    <a:cubicBezTo>
                      <a:pt x="14638" y="23078"/>
                      <a:pt x="17506" y="21906"/>
                      <a:pt x="19680" y="19769"/>
                    </a:cubicBezTo>
                    <a:cubicBezTo>
                      <a:pt x="21878" y="17609"/>
                      <a:pt x="23103" y="14722"/>
                      <a:pt x="23130" y="11639"/>
                    </a:cubicBezTo>
                    <a:cubicBezTo>
                      <a:pt x="23130" y="11605"/>
                      <a:pt x="23130" y="11572"/>
                      <a:pt x="23130" y="11537"/>
                    </a:cubicBezTo>
                    <a:cubicBezTo>
                      <a:pt x="23130" y="5222"/>
                      <a:pt x="18021" y="55"/>
                      <a:pt x="11692" y="0"/>
                    </a:cubicBezTo>
                    <a:cubicBezTo>
                      <a:pt x="11658" y="0"/>
                      <a:pt x="11624" y="0"/>
                      <a:pt x="11590" y="0"/>
                    </a:cubicBezTo>
                    <a:close/>
                  </a:path>
                </a:pathLst>
              </a:custGeom>
              <a:solidFill>
                <a:srgbClr val="F0F0CB">
                  <a:alpha val="446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90" name="Google Shape;290;p8"/>
          <p:cNvSpPr txBox="1">
            <a:spLocks noGrp="1"/>
          </p:cNvSpPr>
          <p:nvPr>
            <p:ph type="title"/>
          </p:nvPr>
        </p:nvSpPr>
        <p:spPr>
          <a:xfrm>
            <a:off x="810750" y="914400"/>
            <a:ext cx="2449800" cy="34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59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5900" b="0"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5900" b="0"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5900" b="0"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5900" b="0"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5900" b="0"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5900" b="0"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5900" b="0"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5900" b="0"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291" name="Google Shape;291;p8"/>
          <p:cNvSpPr txBox="1">
            <a:spLocks noGrp="1"/>
          </p:cNvSpPr>
          <p:nvPr>
            <p:ph type="subTitle" idx="1"/>
          </p:nvPr>
        </p:nvSpPr>
        <p:spPr>
          <a:xfrm>
            <a:off x="3964175" y="3376350"/>
            <a:ext cx="2933700" cy="73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Josefin Slab SemiBold"/>
                <a:ea typeface="Josefin Slab SemiBold"/>
                <a:cs typeface="Josefin Slab SemiBold"/>
                <a:sym typeface="Josefin Slab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Josefin Slab SemiBold"/>
                <a:ea typeface="Josefin Slab SemiBold"/>
                <a:cs typeface="Josefin Slab SemiBold"/>
                <a:sym typeface="Josefin Slab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Josefin Slab SemiBold"/>
                <a:ea typeface="Josefin Slab SemiBold"/>
                <a:cs typeface="Josefin Slab SemiBold"/>
                <a:sym typeface="Josefin Slab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Josefin Slab SemiBold"/>
                <a:ea typeface="Josefin Slab SemiBold"/>
                <a:cs typeface="Josefin Slab SemiBold"/>
                <a:sym typeface="Josefin Slab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Josefin Slab SemiBold"/>
                <a:ea typeface="Josefin Slab SemiBold"/>
                <a:cs typeface="Josefin Slab SemiBold"/>
                <a:sym typeface="Josefin Slab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Josefin Slab SemiBold"/>
                <a:ea typeface="Josefin Slab SemiBold"/>
                <a:cs typeface="Josefin Slab SemiBold"/>
                <a:sym typeface="Josefin Slab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Josefin Slab SemiBold"/>
                <a:ea typeface="Josefin Slab SemiBold"/>
                <a:cs typeface="Josefin Slab SemiBold"/>
                <a:sym typeface="Josefin Slab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Josefin Slab SemiBold"/>
                <a:ea typeface="Josefin Slab SemiBold"/>
                <a:cs typeface="Josefin Slab SemiBold"/>
                <a:sym typeface="Josefin Slab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Josefin Slab SemiBold"/>
                <a:ea typeface="Josefin Slab SemiBold"/>
                <a:cs typeface="Josefin Slab SemiBold"/>
                <a:sym typeface="Josefin Slab SemiBold"/>
              </a:defRPr>
            </a:lvl9pPr>
          </a:lstStyle>
          <a:p>
            <a:endParaRPr/>
          </a:p>
        </p:txBody>
      </p:sp>
      <p:cxnSp>
        <p:nvCxnSpPr>
          <p:cNvPr id="292" name="Google Shape;292;p8"/>
          <p:cNvCxnSpPr/>
          <p:nvPr/>
        </p:nvCxnSpPr>
        <p:spPr>
          <a:xfrm>
            <a:off x="3981725" y="4197800"/>
            <a:ext cx="28986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293" name="Google Shape;293;p8"/>
          <p:cNvCxnSpPr/>
          <p:nvPr/>
        </p:nvCxnSpPr>
        <p:spPr>
          <a:xfrm>
            <a:off x="3981725" y="3289200"/>
            <a:ext cx="28986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dot"/>
            <a:round/>
            <a:headEnd type="none" w="med" len="med"/>
            <a:tailEnd type="none" w="med" len="med"/>
          </a:ln>
        </p:spPr>
      </p:cxnSp>
      <p:grpSp>
        <p:nvGrpSpPr>
          <p:cNvPr id="294" name="Google Shape;294;p8"/>
          <p:cNvGrpSpPr/>
          <p:nvPr/>
        </p:nvGrpSpPr>
        <p:grpSpPr>
          <a:xfrm>
            <a:off x="1276495" y="990352"/>
            <a:ext cx="1615302" cy="589917"/>
            <a:chOff x="1718900" y="3716375"/>
            <a:chExt cx="810325" cy="295950"/>
          </a:xfrm>
        </p:grpSpPr>
        <p:sp>
          <p:nvSpPr>
            <p:cNvPr id="295" name="Google Shape;295;p8"/>
            <p:cNvSpPr/>
            <p:nvPr/>
          </p:nvSpPr>
          <p:spPr>
            <a:xfrm>
              <a:off x="1890700" y="3716375"/>
              <a:ext cx="638525" cy="126950"/>
            </a:xfrm>
            <a:custGeom>
              <a:avLst/>
              <a:gdLst/>
              <a:ahLst/>
              <a:cxnLst/>
              <a:rect l="l" t="t" r="r" b="b"/>
              <a:pathLst>
                <a:path w="25541" h="5078" extrusionOk="0">
                  <a:moveTo>
                    <a:pt x="35" y="1"/>
                  </a:moveTo>
                  <a:lnTo>
                    <a:pt x="0" y="227"/>
                  </a:lnTo>
                  <a:cubicBezTo>
                    <a:pt x="1262" y="416"/>
                    <a:pt x="1839" y="747"/>
                    <a:pt x="2451" y="1097"/>
                  </a:cubicBezTo>
                  <a:cubicBezTo>
                    <a:pt x="3055" y="1441"/>
                    <a:pt x="3678" y="1799"/>
                    <a:pt x="4982" y="1994"/>
                  </a:cubicBezTo>
                  <a:cubicBezTo>
                    <a:pt x="5416" y="2059"/>
                    <a:pt x="5784" y="2085"/>
                    <a:pt x="6106" y="2085"/>
                  </a:cubicBezTo>
                  <a:cubicBezTo>
                    <a:pt x="6750" y="2085"/>
                    <a:pt x="7212" y="1982"/>
                    <a:pt x="7664" y="1880"/>
                  </a:cubicBezTo>
                  <a:cubicBezTo>
                    <a:pt x="8119" y="1777"/>
                    <a:pt x="8558" y="1679"/>
                    <a:pt x="9169" y="1679"/>
                  </a:cubicBezTo>
                  <a:cubicBezTo>
                    <a:pt x="9481" y="1679"/>
                    <a:pt x="9837" y="1704"/>
                    <a:pt x="10262" y="1768"/>
                  </a:cubicBezTo>
                  <a:cubicBezTo>
                    <a:pt x="11524" y="1957"/>
                    <a:pt x="12102" y="2288"/>
                    <a:pt x="12713" y="2638"/>
                  </a:cubicBezTo>
                  <a:cubicBezTo>
                    <a:pt x="13317" y="2983"/>
                    <a:pt x="13940" y="3340"/>
                    <a:pt x="15244" y="3535"/>
                  </a:cubicBezTo>
                  <a:cubicBezTo>
                    <a:pt x="15679" y="3600"/>
                    <a:pt x="16047" y="3626"/>
                    <a:pt x="16369" y="3626"/>
                  </a:cubicBezTo>
                  <a:cubicBezTo>
                    <a:pt x="17013" y="3626"/>
                    <a:pt x="17475" y="3523"/>
                    <a:pt x="17927" y="3421"/>
                  </a:cubicBezTo>
                  <a:cubicBezTo>
                    <a:pt x="18381" y="3319"/>
                    <a:pt x="18819" y="3220"/>
                    <a:pt x="19430" y="3220"/>
                  </a:cubicBezTo>
                  <a:cubicBezTo>
                    <a:pt x="19742" y="3220"/>
                    <a:pt x="20098" y="3246"/>
                    <a:pt x="20525" y="3310"/>
                  </a:cubicBezTo>
                  <a:cubicBezTo>
                    <a:pt x="21787" y="3499"/>
                    <a:pt x="22365" y="3829"/>
                    <a:pt x="22976" y="4180"/>
                  </a:cubicBezTo>
                  <a:cubicBezTo>
                    <a:pt x="23579" y="4524"/>
                    <a:pt x="24203" y="4882"/>
                    <a:pt x="25506" y="5077"/>
                  </a:cubicBezTo>
                  <a:lnTo>
                    <a:pt x="25540" y="4851"/>
                  </a:lnTo>
                  <a:cubicBezTo>
                    <a:pt x="24279" y="4662"/>
                    <a:pt x="23702" y="4331"/>
                    <a:pt x="23090" y="3980"/>
                  </a:cubicBezTo>
                  <a:cubicBezTo>
                    <a:pt x="22487" y="3636"/>
                    <a:pt x="21863" y="3279"/>
                    <a:pt x="20559" y="3083"/>
                  </a:cubicBezTo>
                  <a:cubicBezTo>
                    <a:pt x="20125" y="3018"/>
                    <a:pt x="19758" y="2992"/>
                    <a:pt x="19436" y="2992"/>
                  </a:cubicBezTo>
                  <a:cubicBezTo>
                    <a:pt x="18791" y="2992"/>
                    <a:pt x="18329" y="3096"/>
                    <a:pt x="17876" y="3197"/>
                  </a:cubicBezTo>
                  <a:cubicBezTo>
                    <a:pt x="17421" y="3300"/>
                    <a:pt x="16983" y="3399"/>
                    <a:pt x="16372" y="3399"/>
                  </a:cubicBezTo>
                  <a:cubicBezTo>
                    <a:pt x="16061" y="3399"/>
                    <a:pt x="15704" y="3373"/>
                    <a:pt x="15278" y="3309"/>
                  </a:cubicBezTo>
                  <a:cubicBezTo>
                    <a:pt x="14016" y="3120"/>
                    <a:pt x="13439" y="2790"/>
                    <a:pt x="12827" y="2439"/>
                  </a:cubicBezTo>
                  <a:cubicBezTo>
                    <a:pt x="12224" y="2095"/>
                    <a:pt x="11600" y="1737"/>
                    <a:pt x="10296" y="1542"/>
                  </a:cubicBezTo>
                  <a:cubicBezTo>
                    <a:pt x="9862" y="1477"/>
                    <a:pt x="9494" y="1451"/>
                    <a:pt x="9172" y="1451"/>
                  </a:cubicBezTo>
                  <a:cubicBezTo>
                    <a:pt x="8528" y="1451"/>
                    <a:pt x="8066" y="1554"/>
                    <a:pt x="7614" y="1656"/>
                  </a:cubicBezTo>
                  <a:cubicBezTo>
                    <a:pt x="7159" y="1759"/>
                    <a:pt x="6720" y="1858"/>
                    <a:pt x="6109" y="1858"/>
                  </a:cubicBezTo>
                  <a:cubicBezTo>
                    <a:pt x="5797" y="1858"/>
                    <a:pt x="5441" y="1832"/>
                    <a:pt x="5016" y="1768"/>
                  </a:cubicBezTo>
                  <a:cubicBezTo>
                    <a:pt x="3754" y="1578"/>
                    <a:pt x="3176" y="1248"/>
                    <a:pt x="2565" y="898"/>
                  </a:cubicBezTo>
                  <a:cubicBezTo>
                    <a:pt x="1962" y="553"/>
                    <a:pt x="1338" y="196"/>
                    <a:pt x="35" y="1"/>
                  </a:cubicBez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8"/>
            <p:cNvSpPr/>
            <p:nvPr/>
          </p:nvSpPr>
          <p:spPr>
            <a:xfrm>
              <a:off x="1884950" y="3754575"/>
              <a:ext cx="638550" cy="126950"/>
            </a:xfrm>
            <a:custGeom>
              <a:avLst/>
              <a:gdLst/>
              <a:ahLst/>
              <a:cxnLst/>
              <a:rect l="l" t="t" r="r" b="b"/>
              <a:pathLst>
                <a:path w="25542" h="5078" extrusionOk="0">
                  <a:moveTo>
                    <a:pt x="35" y="1"/>
                  </a:moveTo>
                  <a:lnTo>
                    <a:pt x="1" y="227"/>
                  </a:lnTo>
                  <a:cubicBezTo>
                    <a:pt x="1263" y="416"/>
                    <a:pt x="1841" y="747"/>
                    <a:pt x="2452" y="1096"/>
                  </a:cubicBezTo>
                  <a:cubicBezTo>
                    <a:pt x="3054" y="1441"/>
                    <a:pt x="3678" y="1798"/>
                    <a:pt x="4982" y="1994"/>
                  </a:cubicBezTo>
                  <a:cubicBezTo>
                    <a:pt x="5417" y="2060"/>
                    <a:pt x="5785" y="2086"/>
                    <a:pt x="6107" y="2086"/>
                  </a:cubicBezTo>
                  <a:cubicBezTo>
                    <a:pt x="6751" y="2086"/>
                    <a:pt x="7213" y="1982"/>
                    <a:pt x="7664" y="1880"/>
                  </a:cubicBezTo>
                  <a:cubicBezTo>
                    <a:pt x="8120" y="1777"/>
                    <a:pt x="8560" y="1679"/>
                    <a:pt x="9171" y="1679"/>
                  </a:cubicBezTo>
                  <a:cubicBezTo>
                    <a:pt x="9482" y="1679"/>
                    <a:pt x="9838" y="1704"/>
                    <a:pt x="10263" y="1768"/>
                  </a:cubicBezTo>
                  <a:cubicBezTo>
                    <a:pt x="11524" y="1957"/>
                    <a:pt x="12102" y="2288"/>
                    <a:pt x="12714" y="2638"/>
                  </a:cubicBezTo>
                  <a:cubicBezTo>
                    <a:pt x="13316" y="2983"/>
                    <a:pt x="13940" y="3340"/>
                    <a:pt x="15244" y="3535"/>
                  </a:cubicBezTo>
                  <a:cubicBezTo>
                    <a:pt x="15679" y="3601"/>
                    <a:pt x="16047" y="3627"/>
                    <a:pt x="16369" y="3627"/>
                  </a:cubicBezTo>
                  <a:cubicBezTo>
                    <a:pt x="17014" y="3627"/>
                    <a:pt x="17476" y="3523"/>
                    <a:pt x="17927" y="3421"/>
                  </a:cubicBezTo>
                  <a:cubicBezTo>
                    <a:pt x="18382" y="3319"/>
                    <a:pt x="18820" y="3220"/>
                    <a:pt x="19430" y="3220"/>
                  </a:cubicBezTo>
                  <a:cubicBezTo>
                    <a:pt x="19742" y="3220"/>
                    <a:pt x="20098" y="3246"/>
                    <a:pt x="20526" y="3310"/>
                  </a:cubicBezTo>
                  <a:cubicBezTo>
                    <a:pt x="21786" y="3499"/>
                    <a:pt x="22364" y="3829"/>
                    <a:pt x="22976" y="4180"/>
                  </a:cubicBezTo>
                  <a:cubicBezTo>
                    <a:pt x="23579" y="4524"/>
                    <a:pt x="24203" y="4882"/>
                    <a:pt x="25508" y="5077"/>
                  </a:cubicBezTo>
                  <a:lnTo>
                    <a:pt x="25542" y="4851"/>
                  </a:lnTo>
                  <a:cubicBezTo>
                    <a:pt x="24279" y="4662"/>
                    <a:pt x="23702" y="4331"/>
                    <a:pt x="23090" y="3980"/>
                  </a:cubicBezTo>
                  <a:cubicBezTo>
                    <a:pt x="22487" y="3636"/>
                    <a:pt x="21863" y="3279"/>
                    <a:pt x="20560" y="3083"/>
                  </a:cubicBezTo>
                  <a:cubicBezTo>
                    <a:pt x="20125" y="3018"/>
                    <a:pt x="19757" y="2992"/>
                    <a:pt x="19434" y="2992"/>
                  </a:cubicBezTo>
                  <a:cubicBezTo>
                    <a:pt x="18790" y="2992"/>
                    <a:pt x="18328" y="3095"/>
                    <a:pt x="17876" y="3197"/>
                  </a:cubicBezTo>
                  <a:cubicBezTo>
                    <a:pt x="17421" y="3300"/>
                    <a:pt x="16983" y="3399"/>
                    <a:pt x="16373" y="3399"/>
                  </a:cubicBezTo>
                  <a:cubicBezTo>
                    <a:pt x="16061" y="3399"/>
                    <a:pt x="15705" y="3373"/>
                    <a:pt x="15278" y="3309"/>
                  </a:cubicBezTo>
                  <a:cubicBezTo>
                    <a:pt x="14016" y="3120"/>
                    <a:pt x="13439" y="2790"/>
                    <a:pt x="12827" y="2439"/>
                  </a:cubicBezTo>
                  <a:cubicBezTo>
                    <a:pt x="12225" y="2094"/>
                    <a:pt x="11600" y="1737"/>
                    <a:pt x="10297" y="1542"/>
                  </a:cubicBezTo>
                  <a:cubicBezTo>
                    <a:pt x="9863" y="1476"/>
                    <a:pt x="9495" y="1450"/>
                    <a:pt x="9173" y="1450"/>
                  </a:cubicBezTo>
                  <a:cubicBezTo>
                    <a:pt x="8529" y="1450"/>
                    <a:pt x="8067" y="1555"/>
                    <a:pt x="7615" y="1656"/>
                  </a:cubicBezTo>
                  <a:cubicBezTo>
                    <a:pt x="7159" y="1759"/>
                    <a:pt x="6720" y="1858"/>
                    <a:pt x="6109" y="1858"/>
                  </a:cubicBezTo>
                  <a:cubicBezTo>
                    <a:pt x="5798" y="1858"/>
                    <a:pt x="5442" y="1832"/>
                    <a:pt x="5016" y="1768"/>
                  </a:cubicBezTo>
                  <a:cubicBezTo>
                    <a:pt x="3754" y="1578"/>
                    <a:pt x="3177" y="1248"/>
                    <a:pt x="2565" y="898"/>
                  </a:cubicBezTo>
                  <a:cubicBezTo>
                    <a:pt x="1963" y="553"/>
                    <a:pt x="1339" y="196"/>
                    <a:pt x="35" y="1"/>
                  </a:cubicBez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8"/>
            <p:cNvSpPr/>
            <p:nvPr/>
          </p:nvSpPr>
          <p:spPr>
            <a:xfrm>
              <a:off x="1879225" y="3792775"/>
              <a:ext cx="638550" cy="126950"/>
            </a:xfrm>
            <a:custGeom>
              <a:avLst/>
              <a:gdLst/>
              <a:ahLst/>
              <a:cxnLst/>
              <a:rect l="l" t="t" r="r" b="b"/>
              <a:pathLst>
                <a:path w="25542" h="5078" extrusionOk="0">
                  <a:moveTo>
                    <a:pt x="34" y="1"/>
                  </a:moveTo>
                  <a:lnTo>
                    <a:pt x="0" y="227"/>
                  </a:lnTo>
                  <a:cubicBezTo>
                    <a:pt x="1262" y="416"/>
                    <a:pt x="1840" y="747"/>
                    <a:pt x="2451" y="1096"/>
                  </a:cubicBezTo>
                  <a:cubicBezTo>
                    <a:pt x="3054" y="1441"/>
                    <a:pt x="3678" y="1798"/>
                    <a:pt x="4981" y="1994"/>
                  </a:cubicBezTo>
                  <a:cubicBezTo>
                    <a:pt x="5417" y="2060"/>
                    <a:pt x="5784" y="2086"/>
                    <a:pt x="6107" y="2086"/>
                  </a:cubicBezTo>
                  <a:cubicBezTo>
                    <a:pt x="6751" y="2086"/>
                    <a:pt x="7212" y="1982"/>
                    <a:pt x="7665" y="1880"/>
                  </a:cubicBezTo>
                  <a:cubicBezTo>
                    <a:pt x="8120" y="1777"/>
                    <a:pt x="8559" y="1679"/>
                    <a:pt x="9170" y="1679"/>
                  </a:cubicBezTo>
                  <a:cubicBezTo>
                    <a:pt x="9481" y="1679"/>
                    <a:pt x="9837" y="1704"/>
                    <a:pt x="10262" y="1768"/>
                  </a:cubicBezTo>
                  <a:cubicBezTo>
                    <a:pt x="11524" y="1957"/>
                    <a:pt x="12102" y="2288"/>
                    <a:pt x="12713" y="2638"/>
                  </a:cubicBezTo>
                  <a:cubicBezTo>
                    <a:pt x="13316" y="2983"/>
                    <a:pt x="13940" y="3340"/>
                    <a:pt x="15243" y="3535"/>
                  </a:cubicBezTo>
                  <a:cubicBezTo>
                    <a:pt x="15679" y="3601"/>
                    <a:pt x="16047" y="3627"/>
                    <a:pt x="16370" y="3627"/>
                  </a:cubicBezTo>
                  <a:cubicBezTo>
                    <a:pt x="17014" y="3627"/>
                    <a:pt x="17475" y="3523"/>
                    <a:pt x="17926" y="3421"/>
                  </a:cubicBezTo>
                  <a:cubicBezTo>
                    <a:pt x="18381" y="3319"/>
                    <a:pt x="18819" y="3220"/>
                    <a:pt x="19429" y="3220"/>
                  </a:cubicBezTo>
                  <a:cubicBezTo>
                    <a:pt x="19741" y="3220"/>
                    <a:pt x="20098" y="3246"/>
                    <a:pt x="20525" y="3310"/>
                  </a:cubicBezTo>
                  <a:cubicBezTo>
                    <a:pt x="21787" y="3499"/>
                    <a:pt x="22365" y="3829"/>
                    <a:pt x="22976" y="4180"/>
                  </a:cubicBezTo>
                  <a:cubicBezTo>
                    <a:pt x="23579" y="4524"/>
                    <a:pt x="24203" y="4882"/>
                    <a:pt x="25507" y="5077"/>
                  </a:cubicBezTo>
                  <a:lnTo>
                    <a:pt x="25541" y="4851"/>
                  </a:lnTo>
                  <a:cubicBezTo>
                    <a:pt x="24279" y="4661"/>
                    <a:pt x="23701" y="4331"/>
                    <a:pt x="23090" y="3980"/>
                  </a:cubicBezTo>
                  <a:cubicBezTo>
                    <a:pt x="22487" y="3636"/>
                    <a:pt x="21863" y="3279"/>
                    <a:pt x="20559" y="3083"/>
                  </a:cubicBezTo>
                  <a:cubicBezTo>
                    <a:pt x="20125" y="3018"/>
                    <a:pt x="19758" y="2992"/>
                    <a:pt x="19436" y="2992"/>
                  </a:cubicBezTo>
                  <a:cubicBezTo>
                    <a:pt x="18791" y="2992"/>
                    <a:pt x="18328" y="3096"/>
                    <a:pt x="17876" y="3197"/>
                  </a:cubicBezTo>
                  <a:cubicBezTo>
                    <a:pt x="17421" y="3300"/>
                    <a:pt x="16982" y="3399"/>
                    <a:pt x="16372" y="3399"/>
                  </a:cubicBezTo>
                  <a:cubicBezTo>
                    <a:pt x="16060" y="3399"/>
                    <a:pt x="15704" y="3373"/>
                    <a:pt x="15277" y="3309"/>
                  </a:cubicBezTo>
                  <a:cubicBezTo>
                    <a:pt x="14017" y="3120"/>
                    <a:pt x="13439" y="2789"/>
                    <a:pt x="12827" y="2439"/>
                  </a:cubicBezTo>
                  <a:cubicBezTo>
                    <a:pt x="12224" y="2094"/>
                    <a:pt x="11601" y="1737"/>
                    <a:pt x="10296" y="1542"/>
                  </a:cubicBezTo>
                  <a:cubicBezTo>
                    <a:pt x="9862" y="1477"/>
                    <a:pt x="9495" y="1451"/>
                    <a:pt x="9173" y="1451"/>
                  </a:cubicBezTo>
                  <a:cubicBezTo>
                    <a:pt x="8528" y="1451"/>
                    <a:pt x="8066" y="1555"/>
                    <a:pt x="7614" y="1656"/>
                  </a:cubicBezTo>
                  <a:cubicBezTo>
                    <a:pt x="7159" y="1759"/>
                    <a:pt x="6721" y="1858"/>
                    <a:pt x="6111" y="1858"/>
                  </a:cubicBezTo>
                  <a:cubicBezTo>
                    <a:pt x="5799" y="1858"/>
                    <a:pt x="5442" y="1832"/>
                    <a:pt x="5015" y="1768"/>
                  </a:cubicBezTo>
                  <a:cubicBezTo>
                    <a:pt x="3754" y="1578"/>
                    <a:pt x="3177" y="1248"/>
                    <a:pt x="2565" y="898"/>
                  </a:cubicBezTo>
                  <a:cubicBezTo>
                    <a:pt x="1962" y="553"/>
                    <a:pt x="1339" y="196"/>
                    <a:pt x="34" y="1"/>
                  </a:cubicBez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8"/>
            <p:cNvSpPr/>
            <p:nvPr/>
          </p:nvSpPr>
          <p:spPr>
            <a:xfrm>
              <a:off x="1873475" y="3830975"/>
              <a:ext cx="638550" cy="126950"/>
            </a:xfrm>
            <a:custGeom>
              <a:avLst/>
              <a:gdLst/>
              <a:ahLst/>
              <a:cxnLst/>
              <a:rect l="l" t="t" r="r" b="b"/>
              <a:pathLst>
                <a:path w="25542" h="5078" extrusionOk="0">
                  <a:moveTo>
                    <a:pt x="35" y="1"/>
                  </a:moveTo>
                  <a:lnTo>
                    <a:pt x="1" y="227"/>
                  </a:lnTo>
                  <a:cubicBezTo>
                    <a:pt x="1262" y="416"/>
                    <a:pt x="1840" y="747"/>
                    <a:pt x="2451" y="1096"/>
                  </a:cubicBezTo>
                  <a:cubicBezTo>
                    <a:pt x="3055" y="1441"/>
                    <a:pt x="3678" y="1798"/>
                    <a:pt x="4982" y="1994"/>
                  </a:cubicBezTo>
                  <a:cubicBezTo>
                    <a:pt x="5417" y="2060"/>
                    <a:pt x="5784" y="2086"/>
                    <a:pt x="6107" y="2086"/>
                  </a:cubicBezTo>
                  <a:cubicBezTo>
                    <a:pt x="6751" y="2086"/>
                    <a:pt x="7213" y="1982"/>
                    <a:pt x="7665" y="1880"/>
                  </a:cubicBezTo>
                  <a:cubicBezTo>
                    <a:pt x="8120" y="1777"/>
                    <a:pt x="8559" y="1679"/>
                    <a:pt x="9170" y="1679"/>
                  </a:cubicBezTo>
                  <a:cubicBezTo>
                    <a:pt x="9482" y="1679"/>
                    <a:pt x="9837" y="1704"/>
                    <a:pt x="10262" y="1768"/>
                  </a:cubicBezTo>
                  <a:cubicBezTo>
                    <a:pt x="11524" y="1957"/>
                    <a:pt x="12102" y="2288"/>
                    <a:pt x="12713" y="2638"/>
                  </a:cubicBezTo>
                  <a:cubicBezTo>
                    <a:pt x="13317" y="2983"/>
                    <a:pt x="13940" y="3340"/>
                    <a:pt x="15244" y="3535"/>
                  </a:cubicBezTo>
                  <a:cubicBezTo>
                    <a:pt x="15679" y="3601"/>
                    <a:pt x="16048" y="3627"/>
                    <a:pt x="16370" y="3627"/>
                  </a:cubicBezTo>
                  <a:cubicBezTo>
                    <a:pt x="17014" y="3627"/>
                    <a:pt x="17475" y="3523"/>
                    <a:pt x="17927" y="3421"/>
                  </a:cubicBezTo>
                  <a:cubicBezTo>
                    <a:pt x="18382" y="3318"/>
                    <a:pt x="18820" y="3220"/>
                    <a:pt x="19430" y="3220"/>
                  </a:cubicBezTo>
                  <a:cubicBezTo>
                    <a:pt x="19742" y="3220"/>
                    <a:pt x="20099" y="3246"/>
                    <a:pt x="20525" y="3310"/>
                  </a:cubicBezTo>
                  <a:cubicBezTo>
                    <a:pt x="21787" y="3499"/>
                    <a:pt x="22365" y="3829"/>
                    <a:pt x="22977" y="4180"/>
                  </a:cubicBezTo>
                  <a:cubicBezTo>
                    <a:pt x="23580" y="4524"/>
                    <a:pt x="24204" y="4882"/>
                    <a:pt x="25507" y="5077"/>
                  </a:cubicBezTo>
                  <a:lnTo>
                    <a:pt x="25541" y="4851"/>
                  </a:lnTo>
                  <a:cubicBezTo>
                    <a:pt x="24280" y="4661"/>
                    <a:pt x="23703" y="4331"/>
                    <a:pt x="23091" y="3980"/>
                  </a:cubicBezTo>
                  <a:cubicBezTo>
                    <a:pt x="22487" y="3636"/>
                    <a:pt x="21864" y="3279"/>
                    <a:pt x="20559" y="3084"/>
                  </a:cubicBezTo>
                  <a:cubicBezTo>
                    <a:pt x="20125" y="3018"/>
                    <a:pt x="19757" y="2992"/>
                    <a:pt x="19435" y="2992"/>
                  </a:cubicBezTo>
                  <a:cubicBezTo>
                    <a:pt x="18791" y="2992"/>
                    <a:pt x="18329" y="3096"/>
                    <a:pt x="17877" y="3198"/>
                  </a:cubicBezTo>
                  <a:cubicBezTo>
                    <a:pt x="17422" y="3300"/>
                    <a:pt x="16983" y="3399"/>
                    <a:pt x="16373" y="3399"/>
                  </a:cubicBezTo>
                  <a:cubicBezTo>
                    <a:pt x="16062" y="3399"/>
                    <a:pt x="15705" y="3373"/>
                    <a:pt x="15279" y="3309"/>
                  </a:cubicBezTo>
                  <a:cubicBezTo>
                    <a:pt x="14017" y="3120"/>
                    <a:pt x="13439" y="2789"/>
                    <a:pt x="12828" y="2439"/>
                  </a:cubicBezTo>
                  <a:cubicBezTo>
                    <a:pt x="12224" y="2094"/>
                    <a:pt x="11601" y="1737"/>
                    <a:pt x="10297" y="1542"/>
                  </a:cubicBezTo>
                  <a:cubicBezTo>
                    <a:pt x="9863" y="1477"/>
                    <a:pt x="9496" y="1451"/>
                    <a:pt x="9174" y="1451"/>
                  </a:cubicBezTo>
                  <a:cubicBezTo>
                    <a:pt x="8529" y="1451"/>
                    <a:pt x="8066" y="1555"/>
                    <a:pt x="7614" y="1656"/>
                  </a:cubicBezTo>
                  <a:cubicBezTo>
                    <a:pt x="7159" y="1759"/>
                    <a:pt x="6721" y="1858"/>
                    <a:pt x="6111" y="1858"/>
                  </a:cubicBezTo>
                  <a:cubicBezTo>
                    <a:pt x="5799" y="1858"/>
                    <a:pt x="5443" y="1832"/>
                    <a:pt x="5017" y="1768"/>
                  </a:cubicBezTo>
                  <a:cubicBezTo>
                    <a:pt x="3754" y="1578"/>
                    <a:pt x="3177" y="1248"/>
                    <a:pt x="2565" y="898"/>
                  </a:cubicBezTo>
                  <a:cubicBezTo>
                    <a:pt x="1962" y="553"/>
                    <a:pt x="1339" y="196"/>
                    <a:pt x="35" y="1"/>
                  </a:cubicBez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8"/>
            <p:cNvSpPr/>
            <p:nvPr/>
          </p:nvSpPr>
          <p:spPr>
            <a:xfrm>
              <a:off x="1718900" y="3828925"/>
              <a:ext cx="787375" cy="183400"/>
            </a:xfrm>
            <a:custGeom>
              <a:avLst/>
              <a:gdLst/>
              <a:ahLst/>
              <a:cxnLst/>
              <a:rect l="l" t="t" r="r" b="b"/>
              <a:pathLst>
                <a:path w="31495" h="7336" extrusionOk="0">
                  <a:moveTo>
                    <a:pt x="4016" y="631"/>
                  </a:moveTo>
                  <a:cubicBezTo>
                    <a:pt x="4898" y="631"/>
                    <a:pt x="5727" y="1019"/>
                    <a:pt x="6295" y="1661"/>
                  </a:cubicBezTo>
                  <a:cubicBezTo>
                    <a:pt x="6198" y="1644"/>
                    <a:pt x="6095" y="1626"/>
                    <a:pt x="5989" y="1611"/>
                  </a:cubicBezTo>
                  <a:lnTo>
                    <a:pt x="5954" y="1837"/>
                  </a:lnTo>
                  <a:cubicBezTo>
                    <a:pt x="6157" y="1867"/>
                    <a:pt x="6342" y="1901"/>
                    <a:pt x="6513" y="1939"/>
                  </a:cubicBezTo>
                  <a:cubicBezTo>
                    <a:pt x="6733" y="2255"/>
                    <a:pt x="6895" y="2617"/>
                    <a:pt x="6982" y="3016"/>
                  </a:cubicBezTo>
                  <a:cubicBezTo>
                    <a:pt x="7157" y="3808"/>
                    <a:pt x="7012" y="4621"/>
                    <a:pt x="6575" y="5305"/>
                  </a:cubicBezTo>
                  <a:cubicBezTo>
                    <a:pt x="6138" y="5989"/>
                    <a:pt x="5461" y="6461"/>
                    <a:pt x="4668" y="6635"/>
                  </a:cubicBezTo>
                  <a:cubicBezTo>
                    <a:pt x="4449" y="6683"/>
                    <a:pt x="4230" y="6706"/>
                    <a:pt x="4015" y="6706"/>
                  </a:cubicBezTo>
                  <a:cubicBezTo>
                    <a:pt x="2619" y="6706"/>
                    <a:pt x="1361" y="5737"/>
                    <a:pt x="1050" y="4321"/>
                  </a:cubicBezTo>
                  <a:cubicBezTo>
                    <a:pt x="875" y="3528"/>
                    <a:pt x="1020" y="2715"/>
                    <a:pt x="1457" y="2032"/>
                  </a:cubicBezTo>
                  <a:cubicBezTo>
                    <a:pt x="1894" y="1349"/>
                    <a:pt x="2571" y="876"/>
                    <a:pt x="3363" y="702"/>
                  </a:cubicBezTo>
                  <a:cubicBezTo>
                    <a:pt x="3583" y="654"/>
                    <a:pt x="3801" y="631"/>
                    <a:pt x="4016" y="631"/>
                  </a:cubicBezTo>
                  <a:close/>
                  <a:moveTo>
                    <a:pt x="4016" y="230"/>
                  </a:moveTo>
                  <a:cubicBezTo>
                    <a:pt x="5186" y="230"/>
                    <a:pt x="6274" y="834"/>
                    <a:pt x="6900" y="1798"/>
                  </a:cubicBezTo>
                  <a:cubicBezTo>
                    <a:pt x="6751" y="1758"/>
                    <a:pt x="6590" y="1720"/>
                    <a:pt x="6416" y="1685"/>
                  </a:cubicBezTo>
                  <a:cubicBezTo>
                    <a:pt x="5832" y="982"/>
                    <a:pt x="4953" y="555"/>
                    <a:pt x="4016" y="555"/>
                  </a:cubicBezTo>
                  <a:cubicBezTo>
                    <a:pt x="3795" y="555"/>
                    <a:pt x="3572" y="578"/>
                    <a:pt x="3348" y="628"/>
                  </a:cubicBezTo>
                  <a:cubicBezTo>
                    <a:pt x="2535" y="806"/>
                    <a:pt x="1841" y="1290"/>
                    <a:pt x="1393" y="1990"/>
                  </a:cubicBezTo>
                  <a:cubicBezTo>
                    <a:pt x="945" y="2692"/>
                    <a:pt x="796" y="3525"/>
                    <a:pt x="974" y="4337"/>
                  </a:cubicBezTo>
                  <a:cubicBezTo>
                    <a:pt x="1153" y="5149"/>
                    <a:pt x="1638" y="5844"/>
                    <a:pt x="2338" y="6292"/>
                  </a:cubicBezTo>
                  <a:cubicBezTo>
                    <a:pt x="2846" y="6616"/>
                    <a:pt x="3422" y="6783"/>
                    <a:pt x="4009" y="6783"/>
                  </a:cubicBezTo>
                  <a:cubicBezTo>
                    <a:pt x="4234" y="6783"/>
                    <a:pt x="4460" y="6759"/>
                    <a:pt x="4684" y="6710"/>
                  </a:cubicBezTo>
                  <a:cubicBezTo>
                    <a:pt x="6362" y="6341"/>
                    <a:pt x="7426" y="4677"/>
                    <a:pt x="7058" y="3000"/>
                  </a:cubicBezTo>
                  <a:cubicBezTo>
                    <a:pt x="6974" y="2619"/>
                    <a:pt x="6824" y="2271"/>
                    <a:pt x="6621" y="1963"/>
                  </a:cubicBezTo>
                  <a:lnTo>
                    <a:pt x="6621" y="1963"/>
                  </a:lnTo>
                  <a:cubicBezTo>
                    <a:pt x="6783" y="2001"/>
                    <a:pt x="6931" y="2042"/>
                    <a:pt x="7068" y="2086"/>
                  </a:cubicBezTo>
                  <a:cubicBezTo>
                    <a:pt x="7203" y="2347"/>
                    <a:pt x="7307" y="2630"/>
                    <a:pt x="7374" y="2930"/>
                  </a:cubicBezTo>
                  <a:cubicBezTo>
                    <a:pt x="7781" y="4782"/>
                    <a:pt x="6605" y="6619"/>
                    <a:pt x="4754" y="7026"/>
                  </a:cubicBezTo>
                  <a:cubicBezTo>
                    <a:pt x="4506" y="7080"/>
                    <a:pt x="4259" y="7107"/>
                    <a:pt x="4015" y="7107"/>
                  </a:cubicBezTo>
                  <a:cubicBezTo>
                    <a:pt x="2437" y="7107"/>
                    <a:pt x="1011" y="6010"/>
                    <a:pt x="658" y="4406"/>
                  </a:cubicBezTo>
                  <a:cubicBezTo>
                    <a:pt x="252" y="2555"/>
                    <a:pt x="1427" y="718"/>
                    <a:pt x="3278" y="311"/>
                  </a:cubicBezTo>
                  <a:cubicBezTo>
                    <a:pt x="3526" y="256"/>
                    <a:pt x="3773" y="230"/>
                    <a:pt x="4016" y="230"/>
                  </a:cubicBezTo>
                  <a:close/>
                  <a:moveTo>
                    <a:pt x="4017" y="1"/>
                  </a:moveTo>
                  <a:cubicBezTo>
                    <a:pt x="3757" y="1"/>
                    <a:pt x="3493" y="29"/>
                    <a:pt x="3229" y="87"/>
                  </a:cubicBezTo>
                  <a:cubicBezTo>
                    <a:pt x="1254" y="521"/>
                    <a:pt x="1" y="2481"/>
                    <a:pt x="435" y="4455"/>
                  </a:cubicBezTo>
                  <a:cubicBezTo>
                    <a:pt x="811" y="6166"/>
                    <a:pt x="2331" y="7336"/>
                    <a:pt x="4016" y="7336"/>
                  </a:cubicBezTo>
                  <a:cubicBezTo>
                    <a:pt x="4276" y="7336"/>
                    <a:pt x="4539" y="7308"/>
                    <a:pt x="4803" y="7249"/>
                  </a:cubicBezTo>
                  <a:cubicBezTo>
                    <a:pt x="6778" y="6815"/>
                    <a:pt x="8031" y="4856"/>
                    <a:pt x="7597" y="2881"/>
                  </a:cubicBezTo>
                  <a:cubicBezTo>
                    <a:pt x="7544" y="2640"/>
                    <a:pt x="7468" y="2410"/>
                    <a:pt x="7373" y="2192"/>
                  </a:cubicBezTo>
                  <a:lnTo>
                    <a:pt x="7373" y="2192"/>
                  </a:lnTo>
                  <a:cubicBezTo>
                    <a:pt x="7775" y="2347"/>
                    <a:pt x="8086" y="2524"/>
                    <a:pt x="8405" y="2706"/>
                  </a:cubicBezTo>
                  <a:cubicBezTo>
                    <a:pt x="9008" y="3051"/>
                    <a:pt x="9632" y="3408"/>
                    <a:pt x="10935" y="3604"/>
                  </a:cubicBezTo>
                  <a:cubicBezTo>
                    <a:pt x="11370" y="3669"/>
                    <a:pt x="11738" y="3695"/>
                    <a:pt x="12061" y="3695"/>
                  </a:cubicBezTo>
                  <a:cubicBezTo>
                    <a:pt x="12705" y="3695"/>
                    <a:pt x="13167" y="3591"/>
                    <a:pt x="13618" y="3490"/>
                  </a:cubicBezTo>
                  <a:cubicBezTo>
                    <a:pt x="14074" y="3387"/>
                    <a:pt x="14513" y="3289"/>
                    <a:pt x="15124" y="3289"/>
                  </a:cubicBezTo>
                  <a:cubicBezTo>
                    <a:pt x="15435" y="3289"/>
                    <a:pt x="15791" y="3314"/>
                    <a:pt x="16216" y="3378"/>
                  </a:cubicBezTo>
                  <a:cubicBezTo>
                    <a:pt x="17478" y="3567"/>
                    <a:pt x="18056" y="3898"/>
                    <a:pt x="18667" y="4248"/>
                  </a:cubicBezTo>
                  <a:cubicBezTo>
                    <a:pt x="19271" y="4593"/>
                    <a:pt x="19893" y="4950"/>
                    <a:pt x="21198" y="5146"/>
                  </a:cubicBezTo>
                  <a:cubicBezTo>
                    <a:pt x="21633" y="5211"/>
                    <a:pt x="22001" y="5237"/>
                    <a:pt x="22323" y="5237"/>
                  </a:cubicBezTo>
                  <a:cubicBezTo>
                    <a:pt x="22967" y="5237"/>
                    <a:pt x="23429" y="5133"/>
                    <a:pt x="23880" y="5032"/>
                  </a:cubicBezTo>
                  <a:cubicBezTo>
                    <a:pt x="24336" y="4929"/>
                    <a:pt x="24775" y="4830"/>
                    <a:pt x="25385" y="4830"/>
                  </a:cubicBezTo>
                  <a:cubicBezTo>
                    <a:pt x="25696" y="4830"/>
                    <a:pt x="26053" y="4856"/>
                    <a:pt x="26479" y="4920"/>
                  </a:cubicBezTo>
                  <a:cubicBezTo>
                    <a:pt x="27741" y="5109"/>
                    <a:pt x="28318" y="5439"/>
                    <a:pt x="28930" y="5790"/>
                  </a:cubicBezTo>
                  <a:cubicBezTo>
                    <a:pt x="29534" y="6134"/>
                    <a:pt x="30156" y="6492"/>
                    <a:pt x="31461" y="6687"/>
                  </a:cubicBezTo>
                  <a:lnTo>
                    <a:pt x="31495" y="6461"/>
                  </a:lnTo>
                  <a:cubicBezTo>
                    <a:pt x="30233" y="6271"/>
                    <a:pt x="29655" y="5941"/>
                    <a:pt x="29044" y="5590"/>
                  </a:cubicBezTo>
                  <a:cubicBezTo>
                    <a:pt x="28441" y="5246"/>
                    <a:pt x="27817" y="4889"/>
                    <a:pt x="26514" y="4694"/>
                  </a:cubicBezTo>
                  <a:cubicBezTo>
                    <a:pt x="26078" y="4628"/>
                    <a:pt x="25710" y="4602"/>
                    <a:pt x="25387" y="4602"/>
                  </a:cubicBezTo>
                  <a:cubicBezTo>
                    <a:pt x="24743" y="4602"/>
                    <a:pt x="24282" y="4706"/>
                    <a:pt x="23830" y="4808"/>
                  </a:cubicBezTo>
                  <a:cubicBezTo>
                    <a:pt x="23375" y="4910"/>
                    <a:pt x="22937" y="5009"/>
                    <a:pt x="22327" y="5009"/>
                  </a:cubicBezTo>
                  <a:cubicBezTo>
                    <a:pt x="22015" y="5009"/>
                    <a:pt x="21659" y="4983"/>
                    <a:pt x="21232" y="4919"/>
                  </a:cubicBezTo>
                  <a:cubicBezTo>
                    <a:pt x="19970" y="4730"/>
                    <a:pt x="19392" y="4399"/>
                    <a:pt x="18781" y="4049"/>
                  </a:cubicBezTo>
                  <a:cubicBezTo>
                    <a:pt x="18178" y="3704"/>
                    <a:pt x="17554" y="3347"/>
                    <a:pt x="16251" y="3152"/>
                  </a:cubicBezTo>
                  <a:cubicBezTo>
                    <a:pt x="15815" y="3086"/>
                    <a:pt x="15447" y="3060"/>
                    <a:pt x="15125" y="3060"/>
                  </a:cubicBezTo>
                  <a:cubicBezTo>
                    <a:pt x="14481" y="3060"/>
                    <a:pt x="14019" y="3164"/>
                    <a:pt x="13568" y="3266"/>
                  </a:cubicBezTo>
                  <a:cubicBezTo>
                    <a:pt x="13113" y="3369"/>
                    <a:pt x="12674" y="3468"/>
                    <a:pt x="12064" y="3468"/>
                  </a:cubicBezTo>
                  <a:cubicBezTo>
                    <a:pt x="11753" y="3468"/>
                    <a:pt x="11396" y="3442"/>
                    <a:pt x="10970" y="3378"/>
                  </a:cubicBezTo>
                  <a:cubicBezTo>
                    <a:pt x="9708" y="3188"/>
                    <a:pt x="9130" y="2858"/>
                    <a:pt x="8519" y="2508"/>
                  </a:cubicBezTo>
                  <a:cubicBezTo>
                    <a:pt x="8147" y="2295"/>
                    <a:pt x="7768" y="2079"/>
                    <a:pt x="7227" y="1898"/>
                  </a:cubicBezTo>
                  <a:cubicBezTo>
                    <a:pt x="6587" y="738"/>
                    <a:pt x="5353" y="1"/>
                    <a:pt x="4017" y="1"/>
                  </a:cubicBez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8"/>
            <p:cNvSpPr/>
            <p:nvPr/>
          </p:nvSpPr>
          <p:spPr>
            <a:xfrm>
              <a:off x="1767600" y="3906025"/>
              <a:ext cx="39325" cy="46525"/>
            </a:xfrm>
            <a:custGeom>
              <a:avLst/>
              <a:gdLst/>
              <a:ahLst/>
              <a:cxnLst/>
              <a:rect l="l" t="t" r="r" b="b"/>
              <a:pathLst>
                <a:path w="1573" h="1861" extrusionOk="0">
                  <a:moveTo>
                    <a:pt x="1485" y="1"/>
                  </a:moveTo>
                  <a:lnTo>
                    <a:pt x="1013" y="104"/>
                  </a:lnTo>
                  <a:lnTo>
                    <a:pt x="1034" y="199"/>
                  </a:lnTo>
                  <a:lnTo>
                    <a:pt x="1228" y="156"/>
                  </a:lnTo>
                  <a:lnTo>
                    <a:pt x="1453" y="1178"/>
                  </a:lnTo>
                  <a:cubicBezTo>
                    <a:pt x="1469" y="1253"/>
                    <a:pt x="1473" y="1323"/>
                    <a:pt x="1463" y="1386"/>
                  </a:cubicBezTo>
                  <a:cubicBezTo>
                    <a:pt x="1452" y="1449"/>
                    <a:pt x="1430" y="1505"/>
                    <a:pt x="1397" y="1554"/>
                  </a:cubicBezTo>
                  <a:cubicBezTo>
                    <a:pt x="1365" y="1602"/>
                    <a:pt x="1322" y="1643"/>
                    <a:pt x="1270" y="1676"/>
                  </a:cubicBezTo>
                  <a:cubicBezTo>
                    <a:pt x="1217" y="1709"/>
                    <a:pt x="1158" y="1733"/>
                    <a:pt x="1091" y="1748"/>
                  </a:cubicBezTo>
                  <a:cubicBezTo>
                    <a:pt x="1046" y="1757"/>
                    <a:pt x="1003" y="1762"/>
                    <a:pt x="961" y="1762"/>
                  </a:cubicBezTo>
                  <a:cubicBezTo>
                    <a:pt x="939" y="1762"/>
                    <a:pt x="917" y="1761"/>
                    <a:pt x="896" y="1758"/>
                  </a:cubicBezTo>
                  <a:cubicBezTo>
                    <a:pt x="835" y="1749"/>
                    <a:pt x="780" y="1731"/>
                    <a:pt x="730" y="1701"/>
                  </a:cubicBezTo>
                  <a:cubicBezTo>
                    <a:pt x="680" y="1670"/>
                    <a:pt x="637" y="1628"/>
                    <a:pt x="602" y="1575"/>
                  </a:cubicBezTo>
                  <a:cubicBezTo>
                    <a:pt x="566" y="1522"/>
                    <a:pt x="540" y="1458"/>
                    <a:pt x="523" y="1383"/>
                  </a:cubicBezTo>
                  <a:lnTo>
                    <a:pt x="299" y="360"/>
                  </a:lnTo>
                  <a:lnTo>
                    <a:pt x="493" y="317"/>
                  </a:lnTo>
                  <a:lnTo>
                    <a:pt x="472" y="223"/>
                  </a:lnTo>
                  <a:lnTo>
                    <a:pt x="0" y="327"/>
                  </a:lnTo>
                  <a:lnTo>
                    <a:pt x="21" y="421"/>
                  </a:lnTo>
                  <a:lnTo>
                    <a:pt x="203" y="381"/>
                  </a:lnTo>
                  <a:lnTo>
                    <a:pt x="430" y="1411"/>
                  </a:lnTo>
                  <a:cubicBezTo>
                    <a:pt x="450" y="1501"/>
                    <a:pt x="482" y="1577"/>
                    <a:pt x="525" y="1641"/>
                  </a:cubicBezTo>
                  <a:cubicBezTo>
                    <a:pt x="568" y="1704"/>
                    <a:pt x="621" y="1754"/>
                    <a:pt x="681" y="1790"/>
                  </a:cubicBezTo>
                  <a:cubicBezTo>
                    <a:pt x="741" y="1825"/>
                    <a:pt x="808" y="1847"/>
                    <a:pt x="881" y="1856"/>
                  </a:cubicBezTo>
                  <a:cubicBezTo>
                    <a:pt x="905" y="1859"/>
                    <a:pt x="930" y="1860"/>
                    <a:pt x="955" y="1860"/>
                  </a:cubicBezTo>
                  <a:cubicBezTo>
                    <a:pt x="1005" y="1860"/>
                    <a:pt x="1058" y="1854"/>
                    <a:pt x="1112" y="1842"/>
                  </a:cubicBezTo>
                  <a:cubicBezTo>
                    <a:pt x="1190" y="1825"/>
                    <a:pt x="1262" y="1797"/>
                    <a:pt x="1325" y="1758"/>
                  </a:cubicBezTo>
                  <a:cubicBezTo>
                    <a:pt x="1387" y="1720"/>
                    <a:pt x="1439" y="1672"/>
                    <a:pt x="1479" y="1614"/>
                  </a:cubicBezTo>
                  <a:cubicBezTo>
                    <a:pt x="1519" y="1556"/>
                    <a:pt x="1546" y="1489"/>
                    <a:pt x="1559" y="1414"/>
                  </a:cubicBezTo>
                  <a:cubicBezTo>
                    <a:pt x="1573" y="1338"/>
                    <a:pt x="1569" y="1254"/>
                    <a:pt x="1549" y="1164"/>
                  </a:cubicBezTo>
                  <a:lnTo>
                    <a:pt x="1323" y="135"/>
                  </a:lnTo>
                  <a:lnTo>
                    <a:pt x="1506" y="95"/>
                  </a:lnTo>
                  <a:lnTo>
                    <a:pt x="1485" y="1"/>
                  </a:ln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8"/>
            <p:cNvSpPr/>
            <p:nvPr/>
          </p:nvSpPr>
          <p:spPr>
            <a:xfrm>
              <a:off x="1820725" y="3895050"/>
              <a:ext cx="45675" cy="48975"/>
            </a:xfrm>
            <a:custGeom>
              <a:avLst/>
              <a:gdLst/>
              <a:ahLst/>
              <a:cxnLst/>
              <a:rect l="l" t="t" r="r" b="b"/>
              <a:pathLst>
                <a:path w="1827" h="1959" extrusionOk="0">
                  <a:moveTo>
                    <a:pt x="1355" y="0"/>
                  </a:moveTo>
                  <a:lnTo>
                    <a:pt x="897" y="101"/>
                  </a:lnTo>
                  <a:lnTo>
                    <a:pt x="918" y="196"/>
                  </a:lnTo>
                  <a:lnTo>
                    <a:pt x="1044" y="168"/>
                  </a:lnTo>
                  <a:lnTo>
                    <a:pt x="485" y="995"/>
                  </a:lnTo>
                  <a:lnTo>
                    <a:pt x="452" y="1054"/>
                  </a:lnTo>
                  <a:cubicBezTo>
                    <a:pt x="450" y="1041"/>
                    <a:pt x="447" y="1029"/>
                    <a:pt x="446" y="1018"/>
                  </a:cubicBezTo>
                  <a:cubicBezTo>
                    <a:pt x="444" y="1007"/>
                    <a:pt x="443" y="995"/>
                    <a:pt x="441" y="982"/>
                  </a:cubicBezTo>
                  <a:lnTo>
                    <a:pt x="299" y="332"/>
                  </a:lnTo>
                  <a:lnTo>
                    <a:pt x="474" y="294"/>
                  </a:lnTo>
                  <a:lnTo>
                    <a:pt x="453" y="199"/>
                  </a:lnTo>
                  <a:lnTo>
                    <a:pt x="0" y="298"/>
                  </a:lnTo>
                  <a:lnTo>
                    <a:pt x="21" y="393"/>
                  </a:lnTo>
                  <a:lnTo>
                    <a:pt x="204" y="353"/>
                  </a:lnTo>
                  <a:lnTo>
                    <a:pt x="528" y="1823"/>
                  </a:lnTo>
                  <a:lnTo>
                    <a:pt x="345" y="1864"/>
                  </a:lnTo>
                  <a:lnTo>
                    <a:pt x="366" y="1959"/>
                  </a:lnTo>
                  <a:lnTo>
                    <a:pt x="838" y="1855"/>
                  </a:lnTo>
                  <a:lnTo>
                    <a:pt x="817" y="1760"/>
                  </a:lnTo>
                  <a:lnTo>
                    <a:pt x="622" y="1802"/>
                  </a:lnTo>
                  <a:cubicBezTo>
                    <a:pt x="598" y="1695"/>
                    <a:pt x="575" y="1588"/>
                    <a:pt x="550" y="1481"/>
                  </a:cubicBezTo>
                  <a:cubicBezTo>
                    <a:pt x="526" y="1376"/>
                    <a:pt x="502" y="1268"/>
                    <a:pt x="478" y="1160"/>
                  </a:cubicBezTo>
                  <a:lnTo>
                    <a:pt x="643" y="918"/>
                  </a:lnTo>
                  <a:cubicBezTo>
                    <a:pt x="785" y="1034"/>
                    <a:pt x="927" y="1149"/>
                    <a:pt x="1068" y="1266"/>
                  </a:cubicBezTo>
                  <a:cubicBezTo>
                    <a:pt x="1209" y="1382"/>
                    <a:pt x="1350" y="1497"/>
                    <a:pt x="1491" y="1612"/>
                  </a:cubicBezTo>
                  <a:lnTo>
                    <a:pt x="1348" y="1643"/>
                  </a:lnTo>
                  <a:lnTo>
                    <a:pt x="1368" y="1738"/>
                  </a:lnTo>
                  <a:lnTo>
                    <a:pt x="1827" y="1637"/>
                  </a:lnTo>
                  <a:lnTo>
                    <a:pt x="1806" y="1542"/>
                  </a:lnTo>
                  <a:lnTo>
                    <a:pt x="1611" y="1585"/>
                  </a:lnTo>
                  <a:cubicBezTo>
                    <a:pt x="1459" y="1461"/>
                    <a:pt x="1306" y="1337"/>
                    <a:pt x="1154" y="1213"/>
                  </a:cubicBezTo>
                  <a:cubicBezTo>
                    <a:pt x="1003" y="1089"/>
                    <a:pt x="850" y="964"/>
                    <a:pt x="698" y="839"/>
                  </a:cubicBezTo>
                  <a:lnTo>
                    <a:pt x="1172" y="140"/>
                  </a:lnTo>
                  <a:lnTo>
                    <a:pt x="1376" y="96"/>
                  </a:lnTo>
                  <a:lnTo>
                    <a:pt x="1355" y="0"/>
                  </a:ln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3_1">
    <p:bg>
      <p:bgPr>
        <a:solidFill>
          <a:schemeClr val="dk1"/>
        </a:solidFill>
        <a:effectLst/>
      </p:bgPr>
    </p:bg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2" name="Google Shape;702;p19"/>
          <p:cNvGrpSpPr/>
          <p:nvPr/>
        </p:nvGrpSpPr>
        <p:grpSpPr>
          <a:xfrm>
            <a:off x="248999" y="247473"/>
            <a:ext cx="7062002" cy="4833054"/>
            <a:chOff x="397150" y="215150"/>
            <a:chExt cx="7062002" cy="4833054"/>
          </a:xfrm>
        </p:grpSpPr>
        <p:sp>
          <p:nvSpPr>
            <p:cNvPr id="703" name="Google Shape;703;p19"/>
            <p:cNvSpPr/>
            <p:nvPr/>
          </p:nvSpPr>
          <p:spPr>
            <a:xfrm>
              <a:off x="397150" y="229203"/>
              <a:ext cx="7062002" cy="4819001"/>
            </a:xfrm>
            <a:custGeom>
              <a:avLst/>
              <a:gdLst/>
              <a:ahLst/>
              <a:cxnLst/>
              <a:rect l="l" t="t" r="r" b="b"/>
              <a:pathLst>
                <a:path w="72868" h="49724" extrusionOk="0">
                  <a:moveTo>
                    <a:pt x="1511" y="0"/>
                  </a:moveTo>
                  <a:cubicBezTo>
                    <a:pt x="677" y="0"/>
                    <a:pt x="1" y="650"/>
                    <a:pt x="1" y="1451"/>
                  </a:cubicBezTo>
                  <a:lnTo>
                    <a:pt x="0" y="48271"/>
                  </a:lnTo>
                  <a:cubicBezTo>
                    <a:pt x="0" y="49073"/>
                    <a:pt x="676" y="49723"/>
                    <a:pt x="1510" y="49723"/>
                  </a:cubicBezTo>
                  <a:lnTo>
                    <a:pt x="36421" y="49724"/>
                  </a:lnTo>
                  <a:lnTo>
                    <a:pt x="36448" y="49724"/>
                  </a:lnTo>
                  <a:lnTo>
                    <a:pt x="71359" y="49723"/>
                  </a:lnTo>
                  <a:cubicBezTo>
                    <a:pt x="72192" y="49723"/>
                    <a:pt x="72868" y="49073"/>
                    <a:pt x="72868" y="48271"/>
                  </a:cubicBezTo>
                  <a:lnTo>
                    <a:pt x="72867" y="1451"/>
                  </a:lnTo>
                  <a:cubicBezTo>
                    <a:pt x="72867" y="650"/>
                    <a:pt x="72191" y="0"/>
                    <a:pt x="71357" y="0"/>
                  </a:cubicBezTo>
                  <a:lnTo>
                    <a:pt x="36435" y="1"/>
                  </a:lnTo>
                  <a:lnTo>
                    <a:pt x="1511" y="0"/>
                  </a:lnTo>
                  <a:close/>
                </a:path>
              </a:pathLst>
            </a:custGeom>
            <a:solidFill>
              <a:srgbClr val="E38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19"/>
            <p:cNvSpPr/>
            <p:nvPr/>
          </p:nvSpPr>
          <p:spPr>
            <a:xfrm>
              <a:off x="474876" y="229203"/>
              <a:ext cx="6906647" cy="4819001"/>
            </a:xfrm>
            <a:custGeom>
              <a:avLst/>
              <a:gdLst/>
              <a:ahLst/>
              <a:cxnLst/>
              <a:rect l="l" t="t" r="r" b="b"/>
              <a:pathLst>
                <a:path w="71265" h="49724" extrusionOk="0">
                  <a:moveTo>
                    <a:pt x="1478" y="0"/>
                  </a:moveTo>
                  <a:cubicBezTo>
                    <a:pt x="663" y="0"/>
                    <a:pt x="2" y="650"/>
                    <a:pt x="2" y="1451"/>
                  </a:cubicBezTo>
                  <a:lnTo>
                    <a:pt x="1" y="48271"/>
                  </a:lnTo>
                  <a:cubicBezTo>
                    <a:pt x="1" y="49073"/>
                    <a:pt x="661" y="49723"/>
                    <a:pt x="1476" y="49723"/>
                  </a:cubicBezTo>
                  <a:lnTo>
                    <a:pt x="35619" y="49724"/>
                  </a:lnTo>
                  <a:lnTo>
                    <a:pt x="35646" y="49724"/>
                  </a:lnTo>
                  <a:lnTo>
                    <a:pt x="69788" y="49723"/>
                  </a:lnTo>
                  <a:cubicBezTo>
                    <a:pt x="70603" y="49723"/>
                    <a:pt x="71264" y="49073"/>
                    <a:pt x="71264" y="48271"/>
                  </a:cubicBezTo>
                  <a:lnTo>
                    <a:pt x="71262" y="1451"/>
                  </a:lnTo>
                  <a:cubicBezTo>
                    <a:pt x="71262" y="650"/>
                    <a:pt x="70601" y="0"/>
                    <a:pt x="69787" y="0"/>
                  </a:cubicBezTo>
                  <a:lnTo>
                    <a:pt x="35633" y="1"/>
                  </a:lnTo>
                  <a:lnTo>
                    <a:pt x="1478" y="0"/>
                  </a:lnTo>
                  <a:close/>
                </a:path>
              </a:pathLst>
            </a:custGeom>
            <a:solidFill>
              <a:srgbClr val="FFFF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19"/>
            <p:cNvSpPr/>
            <p:nvPr/>
          </p:nvSpPr>
          <p:spPr>
            <a:xfrm>
              <a:off x="442119" y="229203"/>
              <a:ext cx="6903934" cy="4819001"/>
            </a:xfrm>
            <a:custGeom>
              <a:avLst/>
              <a:gdLst/>
              <a:ahLst/>
              <a:cxnLst/>
              <a:rect l="l" t="t" r="r" b="b"/>
              <a:pathLst>
                <a:path w="71237" h="49724" extrusionOk="0">
                  <a:moveTo>
                    <a:pt x="1477" y="0"/>
                  </a:moveTo>
                  <a:cubicBezTo>
                    <a:pt x="663" y="0"/>
                    <a:pt x="2" y="650"/>
                    <a:pt x="2" y="1451"/>
                  </a:cubicBezTo>
                  <a:lnTo>
                    <a:pt x="1" y="48271"/>
                  </a:lnTo>
                  <a:cubicBezTo>
                    <a:pt x="1" y="49073"/>
                    <a:pt x="662" y="49723"/>
                    <a:pt x="1477" y="49723"/>
                  </a:cubicBezTo>
                  <a:lnTo>
                    <a:pt x="35605" y="49724"/>
                  </a:lnTo>
                  <a:lnTo>
                    <a:pt x="35632" y="49724"/>
                  </a:lnTo>
                  <a:lnTo>
                    <a:pt x="69761" y="49723"/>
                  </a:lnTo>
                  <a:cubicBezTo>
                    <a:pt x="70575" y="49723"/>
                    <a:pt x="71236" y="49073"/>
                    <a:pt x="71235" y="48271"/>
                  </a:cubicBezTo>
                  <a:lnTo>
                    <a:pt x="71235" y="1451"/>
                  </a:lnTo>
                  <a:cubicBezTo>
                    <a:pt x="71235" y="650"/>
                    <a:pt x="70574" y="0"/>
                    <a:pt x="69759" y="0"/>
                  </a:cubicBezTo>
                  <a:lnTo>
                    <a:pt x="35619" y="1"/>
                  </a:lnTo>
                  <a:lnTo>
                    <a:pt x="1477" y="0"/>
                  </a:lnTo>
                  <a:close/>
                </a:path>
              </a:pathLst>
            </a:custGeom>
            <a:solidFill>
              <a:srgbClr val="D1CE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19"/>
            <p:cNvSpPr/>
            <p:nvPr/>
          </p:nvSpPr>
          <p:spPr>
            <a:xfrm>
              <a:off x="474586" y="229203"/>
              <a:ext cx="6849177" cy="4819001"/>
            </a:xfrm>
            <a:custGeom>
              <a:avLst/>
              <a:gdLst/>
              <a:ahLst/>
              <a:cxnLst/>
              <a:rect l="l" t="t" r="r" b="b"/>
              <a:pathLst>
                <a:path w="70672" h="49724" extrusionOk="0">
                  <a:moveTo>
                    <a:pt x="1465" y="0"/>
                  </a:moveTo>
                  <a:cubicBezTo>
                    <a:pt x="657" y="0"/>
                    <a:pt x="2" y="650"/>
                    <a:pt x="2" y="1451"/>
                  </a:cubicBezTo>
                  <a:lnTo>
                    <a:pt x="0" y="48271"/>
                  </a:lnTo>
                  <a:cubicBezTo>
                    <a:pt x="0" y="49073"/>
                    <a:pt x="656" y="49723"/>
                    <a:pt x="1465" y="49723"/>
                  </a:cubicBezTo>
                  <a:lnTo>
                    <a:pt x="35323" y="49724"/>
                  </a:lnTo>
                  <a:lnTo>
                    <a:pt x="35350" y="49724"/>
                  </a:lnTo>
                  <a:lnTo>
                    <a:pt x="69207" y="49723"/>
                  </a:lnTo>
                  <a:cubicBezTo>
                    <a:pt x="70016" y="49723"/>
                    <a:pt x="70672" y="49073"/>
                    <a:pt x="70672" y="48271"/>
                  </a:cubicBezTo>
                  <a:lnTo>
                    <a:pt x="70671" y="1451"/>
                  </a:lnTo>
                  <a:cubicBezTo>
                    <a:pt x="70671" y="650"/>
                    <a:pt x="70015" y="0"/>
                    <a:pt x="69207" y="0"/>
                  </a:cubicBezTo>
                  <a:lnTo>
                    <a:pt x="35336" y="1"/>
                  </a:lnTo>
                  <a:lnTo>
                    <a:pt x="1465" y="0"/>
                  </a:lnTo>
                  <a:close/>
                </a:path>
              </a:pathLst>
            </a:custGeom>
            <a:solidFill>
              <a:srgbClr val="FFFF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19"/>
            <p:cNvSpPr/>
            <p:nvPr/>
          </p:nvSpPr>
          <p:spPr>
            <a:xfrm>
              <a:off x="442119" y="229203"/>
              <a:ext cx="6846463" cy="4819001"/>
            </a:xfrm>
            <a:custGeom>
              <a:avLst/>
              <a:gdLst/>
              <a:ahLst/>
              <a:cxnLst/>
              <a:rect l="l" t="t" r="r" b="b"/>
              <a:pathLst>
                <a:path w="70644" h="49724" extrusionOk="0">
                  <a:moveTo>
                    <a:pt x="1465" y="0"/>
                  </a:moveTo>
                  <a:cubicBezTo>
                    <a:pt x="658" y="0"/>
                    <a:pt x="2" y="650"/>
                    <a:pt x="2" y="1451"/>
                  </a:cubicBezTo>
                  <a:lnTo>
                    <a:pt x="1" y="48271"/>
                  </a:lnTo>
                  <a:cubicBezTo>
                    <a:pt x="1" y="49073"/>
                    <a:pt x="656" y="49723"/>
                    <a:pt x="1464" y="49723"/>
                  </a:cubicBezTo>
                  <a:lnTo>
                    <a:pt x="35309" y="49724"/>
                  </a:lnTo>
                  <a:lnTo>
                    <a:pt x="35336" y="49724"/>
                  </a:lnTo>
                  <a:lnTo>
                    <a:pt x="69180" y="49723"/>
                  </a:lnTo>
                  <a:cubicBezTo>
                    <a:pt x="69989" y="49723"/>
                    <a:pt x="70643" y="49073"/>
                    <a:pt x="70643" y="48271"/>
                  </a:cubicBezTo>
                  <a:lnTo>
                    <a:pt x="70643" y="1451"/>
                  </a:lnTo>
                  <a:cubicBezTo>
                    <a:pt x="70643" y="650"/>
                    <a:pt x="69988" y="0"/>
                    <a:pt x="69179" y="0"/>
                  </a:cubicBezTo>
                  <a:lnTo>
                    <a:pt x="35323" y="1"/>
                  </a:lnTo>
                  <a:lnTo>
                    <a:pt x="1465" y="0"/>
                  </a:lnTo>
                  <a:close/>
                </a:path>
              </a:pathLst>
            </a:custGeom>
            <a:solidFill>
              <a:srgbClr val="D1CE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19"/>
            <p:cNvSpPr/>
            <p:nvPr/>
          </p:nvSpPr>
          <p:spPr>
            <a:xfrm>
              <a:off x="478753" y="215150"/>
              <a:ext cx="3396386" cy="4818905"/>
            </a:xfrm>
            <a:custGeom>
              <a:avLst/>
              <a:gdLst/>
              <a:ahLst/>
              <a:cxnLst/>
              <a:rect l="l" t="t" r="r" b="b"/>
              <a:pathLst>
                <a:path w="35045" h="49723" extrusionOk="0">
                  <a:moveTo>
                    <a:pt x="1" y="1451"/>
                  </a:moveTo>
                  <a:lnTo>
                    <a:pt x="0" y="48271"/>
                  </a:lnTo>
                  <a:cubicBezTo>
                    <a:pt x="0" y="49072"/>
                    <a:pt x="650" y="49722"/>
                    <a:pt x="1451" y="49722"/>
                  </a:cubicBezTo>
                  <a:lnTo>
                    <a:pt x="1451" y="49722"/>
                  </a:lnTo>
                  <a:lnTo>
                    <a:pt x="35043" y="49723"/>
                  </a:lnTo>
                  <a:lnTo>
                    <a:pt x="35044" y="1"/>
                  </a:lnTo>
                  <a:lnTo>
                    <a:pt x="1452" y="0"/>
                  </a:lnTo>
                  <a:cubicBezTo>
                    <a:pt x="651" y="0"/>
                    <a:pt x="1" y="650"/>
                    <a:pt x="1" y="1451"/>
                  </a:cubicBezTo>
                </a:path>
              </a:pathLst>
            </a:custGeom>
            <a:gradFill>
              <a:gsLst>
                <a:gs pos="0">
                  <a:srgbClr val="FFFFDB"/>
                </a:gs>
                <a:gs pos="72000">
                  <a:srgbClr val="FFFFDB"/>
                </a:gs>
                <a:gs pos="100000">
                  <a:srgbClr val="F0F0CB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19"/>
            <p:cNvSpPr/>
            <p:nvPr/>
          </p:nvSpPr>
          <p:spPr>
            <a:xfrm>
              <a:off x="3875068" y="215150"/>
              <a:ext cx="3396483" cy="4818905"/>
            </a:xfrm>
            <a:custGeom>
              <a:avLst/>
              <a:gdLst/>
              <a:ahLst/>
              <a:cxnLst/>
              <a:rect l="l" t="t" r="r" b="b"/>
              <a:pathLst>
                <a:path w="35046" h="49723" extrusionOk="0">
                  <a:moveTo>
                    <a:pt x="33592" y="0"/>
                  </a:moveTo>
                  <a:lnTo>
                    <a:pt x="0" y="1"/>
                  </a:lnTo>
                  <a:lnTo>
                    <a:pt x="2" y="49723"/>
                  </a:lnTo>
                  <a:lnTo>
                    <a:pt x="33594" y="49722"/>
                  </a:lnTo>
                  <a:cubicBezTo>
                    <a:pt x="34395" y="49722"/>
                    <a:pt x="35045" y="49072"/>
                    <a:pt x="35045" y="48271"/>
                  </a:cubicBezTo>
                  <a:lnTo>
                    <a:pt x="35043" y="1451"/>
                  </a:lnTo>
                  <a:cubicBezTo>
                    <a:pt x="35043" y="650"/>
                    <a:pt x="34394" y="0"/>
                    <a:pt x="33592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63000">
                  <a:srgbClr val="FFFFDB"/>
                </a:gs>
                <a:gs pos="100000">
                  <a:srgbClr val="D1CEAD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10" name="Google Shape;710;p19"/>
            <p:cNvGrpSpPr/>
            <p:nvPr/>
          </p:nvGrpSpPr>
          <p:grpSpPr>
            <a:xfrm>
              <a:off x="1103520" y="1539740"/>
              <a:ext cx="2146847" cy="2152288"/>
              <a:chOff x="4206326" y="1178115"/>
              <a:chExt cx="2868199" cy="2875468"/>
            </a:xfrm>
          </p:grpSpPr>
          <p:sp>
            <p:nvSpPr>
              <p:cNvPr id="711" name="Google Shape;711;p19"/>
              <p:cNvSpPr/>
              <p:nvPr/>
            </p:nvSpPr>
            <p:spPr>
              <a:xfrm>
                <a:off x="4387268" y="1362645"/>
                <a:ext cx="2506319" cy="2506416"/>
              </a:xfrm>
              <a:custGeom>
                <a:avLst/>
                <a:gdLst/>
                <a:ahLst/>
                <a:cxnLst/>
                <a:rect l="l" t="t" r="r" b="b"/>
                <a:pathLst>
                  <a:path w="25861" h="25862" extrusionOk="0">
                    <a:moveTo>
                      <a:pt x="12929" y="416"/>
                    </a:moveTo>
                    <a:cubicBezTo>
                      <a:pt x="12942" y="416"/>
                      <a:pt x="12954" y="416"/>
                      <a:pt x="12966" y="416"/>
                    </a:cubicBezTo>
                    <a:cubicBezTo>
                      <a:pt x="16310" y="426"/>
                      <a:pt x="19448" y="1737"/>
                      <a:pt x="21805" y="4107"/>
                    </a:cubicBezTo>
                    <a:cubicBezTo>
                      <a:pt x="24153" y="6469"/>
                      <a:pt x="25445" y="9601"/>
                      <a:pt x="25445" y="12930"/>
                    </a:cubicBezTo>
                    <a:lnTo>
                      <a:pt x="25445" y="12968"/>
                    </a:lnTo>
                    <a:cubicBezTo>
                      <a:pt x="25435" y="16310"/>
                      <a:pt x="24124" y="19449"/>
                      <a:pt x="21753" y="21807"/>
                    </a:cubicBezTo>
                    <a:cubicBezTo>
                      <a:pt x="19392" y="24154"/>
                      <a:pt x="16260" y="25446"/>
                      <a:pt x="12931" y="25446"/>
                    </a:cubicBezTo>
                    <a:cubicBezTo>
                      <a:pt x="12918" y="25446"/>
                      <a:pt x="12906" y="25446"/>
                      <a:pt x="12894" y="25446"/>
                    </a:cubicBezTo>
                    <a:cubicBezTo>
                      <a:pt x="6006" y="25426"/>
                      <a:pt x="416" y="19816"/>
                      <a:pt x="416" y="12932"/>
                    </a:cubicBezTo>
                    <a:lnTo>
                      <a:pt x="416" y="12894"/>
                    </a:lnTo>
                    <a:cubicBezTo>
                      <a:pt x="435" y="6006"/>
                      <a:pt x="6046" y="416"/>
                      <a:pt x="12929" y="416"/>
                    </a:cubicBezTo>
                    <a:close/>
                    <a:moveTo>
                      <a:pt x="12929" y="1"/>
                    </a:moveTo>
                    <a:cubicBezTo>
                      <a:pt x="5817" y="1"/>
                      <a:pt x="20" y="5776"/>
                      <a:pt x="0" y="12894"/>
                    </a:cubicBezTo>
                    <a:lnTo>
                      <a:pt x="0" y="12932"/>
                    </a:lnTo>
                    <a:cubicBezTo>
                      <a:pt x="0" y="20044"/>
                      <a:pt x="5776" y="25840"/>
                      <a:pt x="12893" y="25861"/>
                    </a:cubicBezTo>
                    <a:cubicBezTo>
                      <a:pt x="12905" y="25861"/>
                      <a:pt x="12918" y="25861"/>
                      <a:pt x="12930" y="25861"/>
                    </a:cubicBezTo>
                    <a:cubicBezTo>
                      <a:pt x="16369" y="25861"/>
                      <a:pt x="19606" y="24527"/>
                      <a:pt x="22047" y="22101"/>
                    </a:cubicBezTo>
                    <a:cubicBezTo>
                      <a:pt x="24496" y="19666"/>
                      <a:pt x="25850" y="16423"/>
                      <a:pt x="25861" y="12969"/>
                    </a:cubicBezTo>
                    <a:lnTo>
                      <a:pt x="25861" y="12930"/>
                    </a:lnTo>
                    <a:cubicBezTo>
                      <a:pt x="25861" y="9491"/>
                      <a:pt x="24526" y="6254"/>
                      <a:pt x="22100" y="3815"/>
                    </a:cubicBezTo>
                    <a:cubicBezTo>
                      <a:pt x="19665" y="1366"/>
                      <a:pt x="16421" y="11"/>
                      <a:pt x="12968" y="1"/>
                    </a:cubicBezTo>
                    <a:cubicBezTo>
                      <a:pt x="12955" y="1"/>
                      <a:pt x="12942" y="1"/>
                      <a:pt x="12929" y="1"/>
                    </a:cubicBezTo>
                    <a:close/>
                  </a:path>
                </a:pathLst>
              </a:custGeom>
              <a:solidFill>
                <a:srgbClr val="F0F0CB">
                  <a:alpha val="446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2" name="Google Shape;712;p19"/>
              <p:cNvSpPr/>
              <p:nvPr/>
            </p:nvSpPr>
            <p:spPr>
              <a:xfrm>
                <a:off x="4206326" y="1178115"/>
                <a:ext cx="2868199" cy="2875468"/>
              </a:xfrm>
              <a:custGeom>
                <a:avLst/>
                <a:gdLst/>
                <a:ahLst/>
                <a:cxnLst/>
                <a:rect l="l" t="t" r="r" b="b"/>
                <a:pathLst>
                  <a:path w="29595" h="29670" extrusionOk="0">
                    <a:moveTo>
                      <a:pt x="14839" y="537"/>
                    </a:moveTo>
                    <a:lnTo>
                      <a:pt x="15848" y="1363"/>
                    </a:lnTo>
                    <a:lnTo>
                      <a:pt x="16971" y="701"/>
                    </a:lnTo>
                    <a:lnTo>
                      <a:pt x="17846" y="1668"/>
                    </a:lnTo>
                    <a:lnTo>
                      <a:pt x="19055" y="1181"/>
                    </a:lnTo>
                    <a:lnTo>
                      <a:pt x="19773" y="2269"/>
                    </a:lnTo>
                    <a:lnTo>
                      <a:pt x="21041" y="1969"/>
                    </a:lnTo>
                    <a:lnTo>
                      <a:pt x="21589" y="3152"/>
                    </a:lnTo>
                    <a:lnTo>
                      <a:pt x="22888" y="3044"/>
                    </a:lnTo>
                    <a:lnTo>
                      <a:pt x="23254" y="4296"/>
                    </a:lnTo>
                    <a:lnTo>
                      <a:pt x="24554" y="4383"/>
                    </a:lnTo>
                    <a:lnTo>
                      <a:pt x="24730" y="5675"/>
                    </a:lnTo>
                    <a:lnTo>
                      <a:pt x="26003" y="5954"/>
                    </a:lnTo>
                    <a:lnTo>
                      <a:pt x="25985" y="7257"/>
                    </a:lnTo>
                    <a:lnTo>
                      <a:pt x="27203" y="7722"/>
                    </a:lnTo>
                    <a:lnTo>
                      <a:pt x="26992" y="9008"/>
                    </a:lnTo>
                    <a:lnTo>
                      <a:pt x="28126" y="9649"/>
                    </a:lnTo>
                    <a:lnTo>
                      <a:pt x="27723" y="10889"/>
                    </a:lnTo>
                    <a:lnTo>
                      <a:pt x="28749" y="11693"/>
                    </a:lnTo>
                    <a:lnTo>
                      <a:pt x="28165" y="12857"/>
                    </a:lnTo>
                    <a:lnTo>
                      <a:pt x="29059" y="13807"/>
                    </a:lnTo>
                    <a:lnTo>
                      <a:pt x="28308" y="14874"/>
                    </a:lnTo>
                    <a:lnTo>
                      <a:pt x="29053" y="15946"/>
                    </a:lnTo>
                    <a:lnTo>
                      <a:pt x="28154" y="16890"/>
                    </a:lnTo>
                    <a:lnTo>
                      <a:pt x="28730" y="18060"/>
                    </a:lnTo>
                    <a:lnTo>
                      <a:pt x="27700" y="18859"/>
                    </a:lnTo>
                    <a:lnTo>
                      <a:pt x="28094" y="20101"/>
                    </a:lnTo>
                    <a:lnTo>
                      <a:pt x="26956" y="20736"/>
                    </a:lnTo>
                    <a:lnTo>
                      <a:pt x="27160" y="22023"/>
                    </a:lnTo>
                    <a:lnTo>
                      <a:pt x="25940" y="22480"/>
                    </a:lnTo>
                    <a:lnTo>
                      <a:pt x="25950" y="23784"/>
                    </a:lnTo>
                    <a:lnTo>
                      <a:pt x="24674" y="24055"/>
                    </a:lnTo>
                    <a:lnTo>
                      <a:pt x="24491" y="25346"/>
                    </a:lnTo>
                    <a:lnTo>
                      <a:pt x="23190" y="25425"/>
                    </a:lnTo>
                    <a:lnTo>
                      <a:pt x="22817" y="26674"/>
                    </a:lnTo>
                    <a:lnTo>
                      <a:pt x="21519" y="26559"/>
                    </a:lnTo>
                    <a:lnTo>
                      <a:pt x="20964" y="27739"/>
                    </a:lnTo>
                    <a:lnTo>
                      <a:pt x="19698" y="27431"/>
                    </a:lnTo>
                    <a:lnTo>
                      <a:pt x="18974" y="28514"/>
                    </a:lnTo>
                    <a:lnTo>
                      <a:pt x="17767" y="28019"/>
                    </a:lnTo>
                    <a:lnTo>
                      <a:pt x="16889" y="28982"/>
                    </a:lnTo>
                    <a:lnTo>
                      <a:pt x="15769" y="28312"/>
                    </a:lnTo>
                    <a:lnTo>
                      <a:pt x="14756" y="29134"/>
                    </a:lnTo>
                    <a:lnTo>
                      <a:pt x="13746" y="28307"/>
                    </a:lnTo>
                    <a:lnTo>
                      <a:pt x="12623" y="28969"/>
                    </a:lnTo>
                    <a:lnTo>
                      <a:pt x="11749" y="28002"/>
                    </a:lnTo>
                    <a:lnTo>
                      <a:pt x="10540" y="28489"/>
                    </a:lnTo>
                    <a:lnTo>
                      <a:pt x="9821" y="27401"/>
                    </a:lnTo>
                    <a:lnTo>
                      <a:pt x="8553" y="27702"/>
                    </a:lnTo>
                    <a:lnTo>
                      <a:pt x="8005" y="26519"/>
                    </a:lnTo>
                    <a:lnTo>
                      <a:pt x="6706" y="26626"/>
                    </a:lnTo>
                    <a:lnTo>
                      <a:pt x="6341" y="25374"/>
                    </a:lnTo>
                    <a:lnTo>
                      <a:pt x="5040" y="25287"/>
                    </a:lnTo>
                    <a:lnTo>
                      <a:pt x="4865" y="23995"/>
                    </a:lnTo>
                    <a:lnTo>
                      <a:pt x="3591" y="23717"/>
                    </a:lnTo>
                    <a:lnTo>
                      <a:pt x="3609" y="22413"/>
                    </a:lnTo>
                    <a:lnTo>
                      <a:pt x="2391" y="21949"/>
                    </a:lnTo>
                    <a:lnTo>
                      <a:pt x="2603" y="20662"/>
                    </a:lnTo>
                    <a:lnTo>
                      <a:pt x="1468" y="20022"/>
                    </a:lnTo>
                    <a:lnTo>
                      <a:pt x="1871" y="18782"/>
                    </a:lnTo>
                    <a:lnTo>
                      <a:pt x="846" y="17978"/>
                    </a:lnTo>
                    <a:lnTo>
                      <a:pt x="1429" y="16813"/>
                    </a:lnTo>
                    <a:lnTo>
                      <a:pt x="535" y="15863"/>
                    </a:lnTo>
                    <a:lnTo>
                      <a:pt x="1286" y="14796"/>
                    </a:lnTo>
                    <a:lnTo>
                      <a:pt x="541" y="13724"/>
                    </a:lnTo>
                    <a:lnTo>
                      <a:pt x="1441" y="12780"/>
                    </a:lnTo>
                    <a:lnTo>
                      <a:pt x="864" y="11611"/>
                    </a:lnTo>
                    <a:lnTo>
                      <a:pt x="1894" y="10812"/>
                    </a:lnTo>
                    <a:lnTo>
                      <a:pt x="1500" y="9569"/>
                    </a:lnTo>
                    <a:lnTo>
                      <a:pt x="2638" y="8934"/>
                    </a:lnTo>
                    <a:lnTo>
                      <a:pt x="2434" y="7647"/>
                    </a:lnTo>
                    <a:lnTo>
                      <a:pt x="3655" y="7190"/>
                    </a:lnTo>
                    <a:lnTo>
                      <a:pt x="3645" y="5886"/>
                    </a:lnTo>
                    <a:lnTo>
                      <a:pt x="4920" y="5615"/>
                    </a:lnTo>
                    <a:lnTo>
                      <a:pt x="5103" y="4324"/>
                    </a:lnTo>
                    <a:lnTo>
                      <a:pt x="6405" y="4245"/>
                    </a:lnTo>
                    <a:lnTo>
                      <a:pt x="6777" y="2996"/>
                    </a:lnTo>
                    <a:lnTo>
                      <a:pt x="8076" y="3111"/>
                    </a:lnTo>
                    <a:lnTo>
                      <a:pt x="8630" y="1931"/>
                    </a:lnTo>
                    <a:lnTo>
                      <a:pt x="9897" y="2239"/>
                    </a:lnTo>
                    <a:lnTo>
                      <a:pt x="10621" y="1157"/>
                    </a:lnTo>
                    <a:lnTo>
                      <a:pt x="11827" y="1651"/>
                    </a:lnTo>
                    <a:lnTo>
                      <a:pt x="12706" y="689"/>
                    </a:lnTo>
                    <a:lnTo>
                      <a:pt x="13826" y="1357"/>
                    </a:lnTo>
                    <a:lnTo>
                      <a:pt x="14839" y="537"/>
                    </a:lnTo>
                    <a:close/>
                    <a:moveTo>
                      <a:pt x="14840" y="1"/>
                    </a:moveTo>
                    <a:lnTo>
                      <a:pt x="13789" y="852"/>
                    </a:lnTo>
                    <a:lnTo>
                      <a:pt x="12628" y="158"/>
                    </a:lnTo>
                    <a:lnTo>
                      <a:pt x="11716" y="1157"/>
                    </a:lnTo>
                    <a:lnTo>
                      <a:pt x="10465" y="643"/>
                    </a:lnTo>
                    <a:lnTo>
                      <a:pt x="9712" y="1767"/>
                    </a:lnTo>
                    <a:lnTo>
                      <a:pt x="8398" y="1447"/>
                    </a:lnTo>
                    <a:lnTo>
                      <a:pt x="7823" y="2671"/>
                    </a:lnTo>
                    <a:lnTo>
                      <a:pt x="6477" y="2552"/>
                    </a:lnTo>
                    <a:lnTo>
                      <a:pt x="6090" y="3848"/>
                    </a:lnTo>
                    <a:lnTo>
                      <a:pt x="4740" y="3930"/>
                    </a:lnTo>
                    <a:lnTo>
                      <a:pt x="4550" y="5269"/>
                    </a:lnTo>
                    <a:lnTo>
                      <a:pt x="3227" y="5550"/>
                    </a:lnTo>
                    <a:lnTo>
                      <a:pt x="3237" y="6903"/>
                    </a:lnTo>
                    <a:lnTo>
                      <a:pt x="1970" y="7378"/>
                    </a:lnTo>
                    <a:lnTo>
                      <a:pt x="2182" y="8714"/>
                    </a:lnTo>
                    <a:lnTo>
                      <a:pt x="1001" y="9372"/>
                    </a:lnTo>
                    <a:lnTo>
                      <a:pt x="1411" y="10661"/>
                    </a:lnTo>
                    <a:lnTo>
                      <a:pt x="341" y="11490"/>
                    </a:lnTo>
                    <a:lnTo>
                      <a:pt x="940" y="12704"/>
                    </a:lnTo>
                    <a:lnTo>
                      <a:pt x="7" y="13683"/>
                    </a:lnTo>
                    <a:lnTo>
                      <a:pt x="778" y="14794"/>
                    </a:lnTo>
                    <a:lnTo>
                      <a:pt x="1" y="15901"/>
                    </a:lnTo>
                    <a:lnTo>
                      <a:pt x="928" y="16886"/>
                    </a:lnTo>
                    <a:lnTo>
                      <a:pt x="322" y="18095"/>
                    </a:lnTo>
                    <a:lnTo>
                      <a:pt x="1386" y="18929"/>
                    </a:lnTo>
                    <a:lnTo>
                      <a:pt x="969" y="20216"/>
                    </a:lnTo>
                    <a:lnTo>
                      <a:pt x="2146" y="20882"/>
                    </a:lnTo>
                    <a:lnTo>
                      <a:pt x="1926" y="22216"/>
                    </a:lnTo>
                    <a:lnTo>
                      <a:pt x="3190" y="22698"/>
                    </a:lnTo>
                    <a:lnTo>
                      <a:pt x="3171" y="24050"/>
                    </a:lnTo>
                    <a:lnTo>
                      <a:pt x="4492" y="24339"/>
                    </a:lnTo>
                    <a:lnTo>
                      <a:pt x="4674" y="25679"/>
                    </a:lnTo>
                    <a:lnTo>
                      <a:pt x="6023" y="25769"/>
                    </a:lnTo>
                    <a:lnTo>
                      <a:pt x="6402" y="27068"/>
                    </a:lnTo>
                    <a:lnTo>
                      <a:pt x="7750" y="26956"/>
                    </a:lnTo>
                    <a:lnTo>
                      <a:pt x="8318" y="28184"/>
                    </a:lnTo>
                    <a:lnTo>
                      <a:pt x="9635" y="27872"/>
                    </a:lnTo>
                    <a:lnTo>
                      <a:pt x="10380" y="29001"/>
                    </a:lnTo>
                    <a:lnTo>
                      <a:pt x="11635" y="28495"/>
                    </a:lnTo>
                    <a:lnTo>
                      <a:pt x="12542" y="29499"/>
                    </a:lnTo>
                    <a:lnTo>
                      <a:pt x="13708" y="28811"/>
                    </a:lnTo>
                    <a:lnTo>
                      <a:pt x="14754" y="29670"/>
                    </a:lnTo>
                    <a:lnTo>
                      <a:pt x="15805" y="28817"/>
                    </a:lnTo>
                    <a:lnTo>
                      <a:pt x="16966" y="29513"/>
                    </a:lnTo>
                    <a:lnTo>
                      <a:pt x="17878" y="28514"/>
                    </a:lnTo>
                    <a:lnTo>
                      <a:pt x="19130" y="29027"/>
                    </a:lnTo>
                    <a:lnTo>
                      <a:pt x="19882" y="27902"/>
                    </a:lnTo>
                    <a:lnTo>
                      <a:pt x="21196" y="28223"/>
                    </a:lnTo>
                    <a:lnTo>
                      <a:pt x="21771" y="26999"/>
                    </a:lnTo>
                    <a:lnTo>
                      <a:pt x="23118" y="27118"/>
                    </a:lnTo>
                    <a:lnTo>
                      <a:pt x="23504" y="25822"/>
                    </a:lnTo>
                    <a:lnTo>
                      <a:pt x="24854" y="25740"/>
                    </a:lnTo>
                    <a:lnTo>
                      <a:pt x="25045" y="24401"/>
                    </a:lnTo>
                    <a:lnTo>
                      <a:pt x="26367" y="24120"/>
                    </a:lnTo>
                    <a:lnTo>
                      <a:pt x="26357" y="22768"/>
                    </a:lnTo>
                    <a:lnTo>
                      <a:pt x="27624" y="22293"/>
                    </a:lnTo>
                    <a:lnTo>
                      <a:pt x="27412" y="20957"/>
                    </a:lnTo>
                    <a:lnTo>
                      <a:pt x="28594" y="20298"/>
                    </a:lnTo>
                    <a:lnTo>
                      <a:pt x="28183" y="19009"/>
                    </a:lnTo>
                    <a:lnTo>
                      <a:pt x="29253" y="18180"/>
                    </a:lnTo>
                    <a:lnTo>
                      <a:pt x="28654" y="16966"/>
                    </a:lnTo>
                    <a:lnTo>
                      <a:pt x="29587" y="15987"/>
                    </a:lnTo>
                    <a:lnTo>
                      <a:pt x="28816" y="14876"/>
                    </a:lnTo>
                    <a:lnTo>
                      <a:pt x="29594" y="13769"/>
                    </a:lnTo>
                    <a:lnTo>
                      <a:pt x="28666" y="12784"/>
                    </a:lnTo>
                    <a:lnTo>
                      <a:pt x="29272" y="11576"/>
                    </a:lnTo>
                    <a:lnTo>
                      <a:pt x="28208" y="10741"/>
                    </a:lnTo>
                    <a:lnTo>
                      <a:pt x="28626" y="9454"/>
                    </a:lnTo>
                    <a:lnTo>
                      <a:pt x="27448" y="8789"/>
                    </a:lnTo>
                    <a:lnTo>
                      <a:pt x="27668" y="7454"/>
                    </a:lnTo>
                    <a:lnTo>
                      <a:pt x="26405" y="6973"/>
                    </a:lnTo>
                    <a:lnTo>
                      <a:pt x="26423" y="5620"/>
                    </a:lnTo>
                    <a:lnTo>
                      <a:pt x="25102" y="5331"/>
                    </a:lnTo>
                    <a:lnTo>
                      <a:pt x="24921" y="3991"/>
                    </a:lnTo>
                    <a:lnTo>
                      <a:pt x="23571" y="3901"/>
                    </a:lnTo>
                    <a:lnTo>
                      <a:pt x="23192" y="2602"/>
                    </a:lnTo>
                    <a:lnTo>
                      <a:pt x="21844" y="2714"/>
                    </a:lnTo>
                    <a:lnTo>
                      <a:pt x="21276" y="1487"/>
                    </a:lnTo>
                    <a:lnTo>
                      <a:pt x="19959" y="1797"/>
                    </a:lnTo>
                    <a:lnTo>
                      <a:pt x="19214" y="669"/>
                    </a:lnTo>
                    <a:lnTo>
                      <a:pt x="17959" y="1175"/>
                    </a:lnTo>
                    <a:lnTo>
                      <a:pt x="17052" y="171"/>
                    </a:lnTo>
                    <a:lnTo>
                      <a:pt x="15886" y="859"/>
                    </a:lnTo>
                    <a:lnTo>
                      <a:pt x="14840" y="1"/>
                    </a:lnTo>
                    <a:close/>
                  </a:path>
                </a:pathLst>
              </a:custGeom>
              <a:solidFill>
                <a:srgbClr val="F0F0CB">
                  <a:alpha val="446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3" name="Google Shape;713;p19"/>
              <p:cNvSpPr/>
              <p:nvPr/>
            </p:nvSpPr>
            <p:spPr>
              <a:xfrm>
                <a:off x="4519945" y="1498328"/>
                <a:ext cx="2241741" cy="2236604"/>
              </a:xfrm>
              <a:custGeom>
                <a:avLst/>
                <a:gdLst/>
                <a:ahLst/>
                <a:cxnLst/>
                <a:rect l="l" t="t" r="r" b="b"/>
                <a:pathLst>
                  <a:path w="23131" h="23078" extrusionOk="0">
                    <a:moveTo>
                      <a:pt x="11073" y="844"/>
                    </a:moveTo>
                    <a:lnTo>
                      <a:pt x="11031" y="5504"/>
                    </a:lnTo>
                    <a:cubicBezTo>
                      <a:pt x="9548" y="5512"/>
                      <a:pt x="8220" y="5671"/>
                      <a:pt x="7049" y="5919"/>
                    </a:cubicBezTo>
                    <a:cubicBezTo>
                      <a:pt x="6675" y="4581"/>
                      <a:pt x="6214" y="3455"/>
                      <a:pt x="5770" y="2557"/>
                    </a:cubicBezTo>
                    <a:cubicBezTo>
                      <a:pt x="7312" y="1555"/>
                      <a:pt x="9125" y="937"/>
                      <a:pt x="11073" y="844"/>
                    </a:cubicBezTo>
                    <a:close/>
                    <a:moveTo>
                      <a:pt x="11903" y="839"/>
                    </a:moveTo>
                    <a:cubicBezTo>
                      <a:pt x="13873" y="895"/>
                      <a:pt x="15709" y="1484"/>
                      <a:pt x="17274" y="2467"/>
                    </a:cubicBezTo>
                    <a:cubicBezTo>
                      <a:pt x="16777" y="3401"/>
                      <a:pt x="16254" y="4588"/>
                      <a:pt x="15830" y="6012"/>
                    </a:cubicBezTo>
                    <a:cubicBezTo>
                      <a:pt x="14645" y="5748"/>
                      <a:pt x="13320" y="5562"/>
                      <a:pt x="11863" y="5514"/>
                    </a:cubicBezTo>
                    <a:lnTo>
                      <a:pt x="11903" y="839"/>
                    </a:lnTo>
                    <a:close/>
                    <a:moveTo>
                      <a:pt x="5084" y="3044"/>
                    </a:moveTo>
                    <a:cubicBezTo>
                      <a:pt x="5485" y="3875"/>
                      <a:pt x="5898" y="4902"/>
                      <a:pt x="6238" y="6110"/>
                    </a:cubicBezTo>
                    <a:cubicBezTo>
                      <a:pt x="3924" y="6715"/>
                      <a:pt x="2308" y="7643"/>
                      <a:pt x="1389" y="8285"/>
                    </a:cubicBezTo>
                    <a:cubicBezTo>
                      <a:pt x="2062" y="6180"/>
                      <a:pt x="3370" y="4360"/>
                      <a:pt x="5084" y="3044"/>
                    </a:cubicBezTo>
                    <a:close/>
                    <a:moveTo>
                      <a:pt x="17963" y="2939"/>
                    </a:moveTo>
                    <a:cubicBezTo>
                      <a:pt x="19789" y="4296"/>
                      <a:pt x="21169" y="6219"/>
                      <a:pt x="21843" y="8444"/>
                    </a:cubicBezTo>
                    <a:cubicBezTo>
                      <a:pt x="20886" y="7830"/>
                      <a:pt x="19116" y="6864"/>
                      <a:pt x="16639" y="6208"/>
                    </a:cubicBezTo>
                    <a:cubicBezTo>
                      <a:pt x="17029" y="4905"/>
                      <a:pt x="17506" y="3810"/>
                      <a:pt x="17963" y="2939"/>
                    </a:cubicBezTo>
                    <a:close/>
                    <a:moveTo>
                      <a:pt x="6449" y="6922"/>
                    </a:moveTo>
                    <a:cubicBezTo>
                      <a:pt x="6738" y="8150"/>
                      <a:pt x="6942" y="9541"/>
                      <a:pt x="6982" y="11083"/>
                    </a:cubicBezTo>
                    <a:lnTo>
                      <a:pt x="898" y="11030"/>
                    </a:lnTo>
                    <a:cubicBezTo>
                      <a:pt x="921" y="10544"/>
                      <a:pt x="976" y="10065"/>
                      <a:pt x="1063" y="9597"/>
                    </a:cubicBezTo>
                    <a:cubicBezTo>
                      <a:pt x="1098" y="9564"/>
                      <a:pt x="2919" y="7853"/>
                      <a:pt x="6449" y="6922"/>
                    </a:cubicBezTo>
                    <a:close/>
                    <a:moveTo>
                      <a:pt x="11025" y="6335"/>
                    </a:moveTo>
                    <a:lnTo>
                      <a:pt x="10983" y="11118"/>
                    </a:lnTo>
                    <a:lnTo>
                      <a:pt x="7811" y="11090"/>
                    </a:lnTo>
                    <a:cubicBezTo>
                      <a:pt x="7772" y="9475"/>
                      <a:pt x="7563" y="8016"/>
                      <a:pt x="7259" y="6730"/>
                    </a:cubicBezTo>
                    <a:cubicBezTo>
                      <a:pt x="8368" y="6494"/>
                      <a:pt x="9624" y="6343"/>
                      <a:pt x="11025" y="6335"/>
                    </a:cubicBezTo>
                    <a:close/>
                    <a:moveTo>
                      <a:pt x="11855" y="6346"/>
                    </a:moveTo>
                    <a:cubicBezTo>
                      <a:pt x="13228" y="6393"/>
                      <a:pt x="14483" y="6571"/>
                      <a:pt x="15608" y="6821"/>
                    </a:cubicBezTo>
                    <a:cubicBezTo>
                      <a:pt x="15284" y="8101"/>
                      <a:pt x="15050" y="9547"/>
                      <a:pt x="14983" y="11153"/>
                    </a:cubicBezTo>
                    <a:lnTo>
                      <a:pt x="11813" y="11125"/>
                    </a:lnTo>
                    <a:lnTo>
                      <a:pt x="11855" y="6346"/>
                    </a:lnTo>
                    <a:close/>
                    <a:moveTo>
                      <a:pt x="16414" y="7018"/>
                    </a:moveTo>
                    <a:cubicBezTo>
                      <a:pt x="20000" y="7977"/>
                      <a:pt x="22059" y="9603"/>
                      <a:pt x="22132" y="9663"/>
                    </a:cubicBezTo>
                    <a:cubicBezTo>
                      <a:pt x="22222" y="10170"/>
                      <a:pt x="22277" y="10689"/>
                      <a:pt x="22291" y="11217"/>
                    </a:cubicBezTo>
                    <a:lnTo>
                      <a:pt x="15814" y="11161"/>
                    </a:lnTo>
                    <a:cubicBezTo>
                      <a:pt x="15879" y="9624"/>
                      <a:pt x="16104" y="8241"/>
                      <a:pt x="16414" y="7018"/>
                    </a:cubicBezTo>
                    <a:close/>
                    <a:moveTo>
                      <a:pt x="891" y="11861"/>
                    </a:moveTo>
                    <a:lnTo>
                      <a:pt x="6987" y="11914"/>
                    </a:lnTo>
                    <a:cubicBezTo>
                      <a:pt x="6965" y="13511"/>
                      <a:pt x="6761" y="14918"/>
                      <a:pt x="6460" y="16141"/>
                    </a:cubicBezTo>
                    <a:cubicBezTo>
                      <a:pt x="3031" y="15190"/>
                      <a:pt x="1205" y="13517"/>
                      <a:pt x="1041" y="13360"/>
                    </a:cubicBezTo>
                    <a:cubicBezTo>
                      <a:pt x="957" y="12870"/>
                      <a:pt x="907" y="12370"/>
                      <a:pt x="891" y="11861"/>
                    </a:cubicBezTo>
                    <a:close/>
                    <a:moveTo>
                      <a:pt x="15794" y="11991"/>
                    </a:moveTo>
                    <a:lnTo>
                      <a:pt x="22285" y="12048"/>
                    </a:lnTo>
                    <a:cubicBezTo>
                      <a:pt x="22259" y="12597"/>
                      <a:pt x="22192" y="13137"/>
                      <a:pt x="22086" y="13662"/>
                    </a:cubicBezTo>
                    <a:cubicBezTo>
                      <a:pt x="21891" y="13810"/>
                      <a:pt x="19788" y="15356"/>
                      <a:pt x="16245" y="16220"/>
                    </a:cubicBezTo>
                    <a:cubicBezTo>
                      <a:pt x="15966" y="14992"/>
                      <a:pt x="15787" y="13585"/>
                      <a:pt x="15794" y="11991"/>
                    </a:cubicBezTo>
                    <a:close/>
                    <a:moveTo>
                      <a:pt x="7817" y="11921"/>
                    </a:moveTo>
                    <a:lnTo>
                      <a:pt x="10976" y="11949"/>
                    </a:lnTo>
                    <a:lnTo>
                      <a:pt x="10933" y="16786"/>
                    </a:lnTo>
                    <a:cubicBezTo>
                      <a:pt x="9572" y="16754"/>
                      <a:pt x="8348" y="16589"/>
                      <a:pt x="7265" y="16345"/>
                    </a:cubicBezTo>
                    <a:cubicBezTo>
                      <a:pt x="7582" y="15063"/>
                      <a:pt x="7796" y="13590"/>
                      <a:pt x="7817" y="11921"/>
                    </a:cubicBezTo>
                    <a:close/>
                    <a:moveTo>
                      <a:pt x="11806" y="11956"/>
                    </a:moveTo>
                    <a:lnTo>
                      <a:pt x="14964" y="11984"/>
                    </a:lnTo>
                    <a:cubicBezTo>
                      <a:pt x="14956" y="13644"/>
                      <a:pt x="15141" y="15114"/>
                      <a:pt x="15433" y="16398"/>
                    </a:cubicBezTo>
                    <a:cubicBezTo>
                      <a:pt x="14328" y="16619"/>
                      <a:pt x="13102" y="16767"/>
                      <a:pt x="11764" y="16790"/>
                    </a:cubicBezTo>
                    <a:lnTo>
                      <a:pt x="11806" y="11956"/>
                    </a:lnTo>
                    <a:close/>
                    <a:moveTo>
                      <a:pt x="1355" y="14684"/>
                    </a:moveTo>
                    <a:lnTo>
                      <a:pt x="1355" y="14684"/>
                    </a:lnTo>
                    <a:cubicBezTo>
                      <a:pt x="2278" y="15350"/>
                      <a:pt x="3905" y="16312"/>
                      <a:pt x="6239" y="16953"/>
                    </a:cubicBezTo>
                    <a:cubicBezTo>
                      <a:pt x="5875" y="18164"/>
                      <a:pt x="5423" y="19163"/>
                      <a:pt x="4984" y="19957"/>
                    </a:cubicBezTo>
                    <a:cubicBezTo>
                      <a:pt x="3289" y="18623"/>
                      <a:pt x="2003" y="16792"/>
                      <a:pt x="1355" y="14684"/>
                    </a:cubicBezTo>
                    <a:close/>
                    <a:moveTo>
                      <a:pt x="21765" y="14880"/>
                    </a:moveTo>
                    <a:lnTo>
                      <a:pt x="21765" y="14880"/>
                    </a:lnTo>
                    <a:cubicBezTo>
                      <a:pt x="21040" y="17081"/>
                      <a:pt x="19620" y="18966"/>
                      <a:pt x="17769" y="20278"/>
                    </a:cubicBezTo>
                    <a:cubicBezTo>
                      <a:pt x="17305" y="19439"/>
                      <a:pt x="16824" y="18357"/>
                      <a:pt x="16452" y="17034"/>
                    </a:cubicBezTo>
                    <a:cubicBezTo>
                      <a:pt x="18969" y="16427"/>
                      <a:pt x="20780" y="15486"/>
                      <a:pt x="21765" y="14880"/>
                    </a:cubicBezTo>
                    <a:close/>
                    <a:moveTo>
                      <a:pt x="7045" y="17155"/>
                    </a:moveTo>
                    <a:cubicBezTo>
                      <a:pt x="8189" y="17412"/>
                      <a:pt x="9483" y="17585"/>
                      <a:pt x="10926" y="17617"/>
                    </a:cubicBezTo>
                    <a:lnTo>
                      <a:pt x="10886" y="22223"/>
                    </a:lnTo>
                    <a:cubicBezTo>
                      <a:pt x="8960" y="22097"/>
                      <a:pt x="7176" y="21460"/>
                      <a:pt x="5662" y="20449"/>
                    </a:cubicBezTo>
                    <a:cubicBezTo>
                      <a:pt x="6145" y="19590"/>
                      <a:pt x="6646" y="18493"/>
                      <a:pt x="7045" y="17155"/>
                    </a:cubicBezTo>
                    <a:close/>
                    <a:moveTo>
                      <a:pt x="15639" y="17212"/>
                    </a:moveTo>
                    <a:cubicBezTo>
                      <a:pt x="16041" y="18656"/>
                      <a:pt x="16567" y="19832"/>
                      <a:pt x="17072" y="20736"/>
                    </a:cubicBezTo>
                    <a:cubicBezTo>
                      <a:pt x="15500" y="21675"/>
                      <a:pt x="13669" y="22221"/>
                      <a:pt x="11716" y="22244"/>
                    </a:cubicBezTo>
                    <a:lnTo>
                      <a:pt x="11756" y="17620"/>
                    </a:lnTo>
                    <a:cubicBezTo>
                      <a:pt x="13177" y="17599"/>
                      <a:pt x="14473" y="17444"/>
                      <a:pt x="15639" y="17212"/>
                    </a:cubicBezTo>
                    <a:close/>
                    <a:moveTo>
                      <a:pt x="11590" y="0"/>
                    </a:moveTo>
                    <a:cubicBezTo>
                      <a:pt x="5274" y="0"/>
                      <a:pt x="108" y="5110"/>
                      <a:pt x="53" y="11439"/>
                    </a:cubicBezTo>
                    <a:cubicBezTo>
                      <a:pt x="0" y="17798"/>
                      <a:pt x="5128" y="23022"/>
                      <a:pt x="11491" y="23077"/>
                    </a:cubicBezTo>
                    <a:cubicBezTo>
                      <a:pt x="11526" y="23078"/>
                      <a:pt x="11560" y="23078"/>
                      <a:pt x="11595" y="23078"/>
                    </a:cubicBezTo>
                    <a:cubicBezTo>
                      <a:pt x="14638" y="23078"/>
                      <a:pt x="17506" y="21906"/>
                      <a:pt x="19680" y="19769"/>
                    </a:cubicBezTo>
                    <a:cubicBezTo>
                      <a:pt x="21878" y="17609"/>
                      <a:pt x="23103" y="14722"/>
                      <a:pt x="23130" y="11639"/>
                    </a:cubicBezTo>
                    <a:cubicBezTo>
                      <a:pt x="23130" y="11605"/>
                      <a:pt x="23130" y="11572"/>
                      <a:pt x="23130" y="11537"/>
                    </a:cubicBezTo>
                    <a:cubicBezTo>
                      <a:pt x="23130" y="5222"/>
                      <a:pt x="18021" y="55"/>
                      <a:pt x="11692" y="0"/>
                    </a:cubicBezTo>
                    <a:cubicBezTo>
                      <a:pt x="11658" y="0"/>
                      <a:pt x="11624" y="0"/>
                      <a:pt x="11590" y="0"/>
                    </a:cubicBezTo>
                    <a:close/>
                  </a:path>
                </a:pathLst>
              </a:custGeom>
              <a:solidFill>
                <a:srgbClr val="F0F0CB">
                  <a:alpha val="446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714" name="Google Shape;714;p19"/>
          <p:cNvSpPr txBox="1">
            <a:spLocks noGrp="1"/>
          </p:cNvSpPr>
          <p:nvPr>
            <p:ph type="subTitle" idx="1"/>
          </p:nvPr>
        </p:nvSpPr>
        <p:spPr>
          <a:xfrm>
            <a:off x="4100875" y="3665400"/>
            <a:ext cx="2701500" cy="9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Josefin Slab SemiBold"/>
                <a:ea typeface="Josefin Slab SemiBold"/>
                <a:cs typeface="Josefin Slab SemiBold"/>
                <a:sym typeface="Josefin Slab SemiBold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Josefin Slab SemiBold"/>
                <a:ea typeface="Josefin Slab SemiBold"/>
                <a:cs typeface="Josefin Slab SemiBold"/>
                <a:sym typeface="Josefin Slab SemiBold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Josefin Slab SemiBold"/>
                <a:ea typeface="Josefin Slab SemiBold"/>
                <a:cs typeface="Josefin Slab SemiBold"/>
                <a:sym typeface="Josefin Slab SemiBold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Josefin Slab SemiBold"/>
                <a:ea typeface="Josefin Slab SemiBold"/>
                <a:cs typeface="Josefin Slab SemiBold"/>
                <a:sym typeface="Josefin Slab SemiBold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Josefin Slab SemiBold"/>
                <a:ea typeface="Josefin Slab SemiBold"/>
                <a:cs typeface="Josefin Slab SemiBold"/>
                <a:sym typeface="Josefin Slab SemiBold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Josefin Slab SemiBold"/>
                <a:ea typeface="Josefin Slab SemiBold"/>
                <a:cs typeface="Josefin Slab SemiBold"/>
                <a:sym typeface="Josefin Slab SemiBold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Josefin Slab SemiBold"/>
                <a:ea typeface="Josefin Slab SemiBold"/>
                <a:cs typeface="Josefin Slab SemiBold"/>
                <a:sym typeface="Josefin Slab SemiBold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Josefin Slab SemiBold"/>
                <a:ea typeface="Josefin Slab SemiBold"/>
                <a:cs typeface="Josefin Slab SemiBold"/>
                <a:sym typeface="Josefin Slab SemiBold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400">
                <a:latin typeface="Josefin Slab SemiBold"/>
                <a:ea typeface="Josefin Slab SemiBold"/>
                <a:cs typeface="Josefin Slab SemiBold"/>
                <a:sym typeface="Josefin Slab SemiBold"/>
              </a:defRPr>
            </a:lvl9pPr>
          </a:lstStyle>
          <a:p>
            <a:endParaRPr/>
          </a:p>
        </p:txBody>
      </p:sp>
      <p:sp>
        <p:nvSpPr>
          <p:cNvPr id="715" name="Google Shape;715;p19"/>
          <p:cNvSpPr txBox="1">
            <a:spLocks noGrp="1"/>
          </p:cNvSpPr>
          <p:nvPr>
            <p:ph type="title"/>
          </p:nvPr>
        </p:nvSpPr>
        <p:spPr>
          <a:xfrm>
            <a:off x="810750" y="914400"/>
            <a:ext cx="2449800" cy="34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/>
            </a:lvl9pPr>
          </a:lstStyle>
          <a:p>
            <a:endParaRPr/>
          </a:p>
        </p:txBody>
      </p:sp>
      <p:grpSp>
        <p:nvGrpSpPr>
          <p:cNvPr id="716" name="Google Shape;716;p19"/>
          <p:cNvGrpSpPr/>
          <p:nvPr/>
        </p:nvGrpSpPr>
        <p:grpSpPr>
          <a:xfrm rot="-1090116">
            <a:off x="5879165" y="691419"/>
            <a:ext cx="988947" cy="361593"/>
            <a:chOff x="5741250" y="632146"/>
            <a:chExt cx="988992" cy="361609"/>
          </a:xfrm>
        </p:grpSpPr>
        <p:sp>
          <p:nvSpPr>
            <p:cNvPr id="717" name="Google Shape;717;p19"/>
            <p:cNvSpPr/>
            <p:nvPr/>
          </p:nvSpPr>
          <p:spPr>
            <a:xfrm>
              <a:off x="5741250" y="632146"/>
              <a:ext cx="988992" cy="92042"/>
            </a:xfrm>
            <a:custGeom>
              <a:avLst/>
              <a:gdLst/>
              <a:ahLst/>
              <a:cxnLst/>
              <a:rect l="l" t="t" r="r" b="b"/>
              <a:pathLst>
                <a:path w="18707" h="1741" extrusionOk="0">
                  <a:moveTo>
                    <a:pt x="8587" y="1"/>
                  </a:moveTo>
                  <a:cubicBezTo>
                    <a:pt x="7212" y="1"/>
                    <a:pt x="6517" y="378"/>
                    <a:pt x="5842" y="744"/>
                  </a:cubicBezTo>
                  <a:cubicBezTo>
                    <a:pt x="5171" y="1107"/>
                    <a:pt x="4537" y="1451"/>
                    <a:pt x="3236" y="1451"/>
                  </a:cubicBezTo>
                  <a:cubicBezTo>
                    <a:pt x="1935" y="1451"/>
                    <a:pt x="1301" y="1107"/>
                    <a:pt x="630" y="744"/>
                  </a:cubicBezTo>
                  <a:cubicBezTo>
                    <a:pt x="428" y="634"/>
                    <a:pt x="224" y="524"/>
                    <a:pt x="0" y="422"/>
                  </a:cubicBezTo>
                  <a:lnTo>
                    <a:pt x="0" y="742"/>
                  </a:lnTo>
                  <a:cubicBezTo>
                    <a:pt x="169" y="823"/>
                    <a:pt x="329" y="910"/>
                    <a:pt x="492" y="999"/>
                  </a:cubicBezTo>
                  <a:cubicBezTo>
                    <a:pt x="1165" y="1363"/>
                    <a:pt x="1862" y="1741"/>
                    <a:pt x="3236" y="1741"/>
                  </a:cubicBezTo>
                  <a:cubicBezTo>
                    <a:pt x="4610" y="1741"/>
                    <a:pt x="5307" y="1363"/>
                    <a:pt x="5980" y="999"/>
                  </a:cubicBezTo>
                  <a:cubicBezTo>
                    <a:pt x="6652" y="634"/>
                    <a:pt x="7286" y="290"/>
                    <a:pt x="8587" y="290"/>
                  </a:cubicBezTo>
                  <a:cubicBezTo>
                    <a:pt x="9888" y="290"/>
                    <a:pt x="10522" y="634"/>
                    <a:pt x="11194" y="999"/>
                  </a:cubicBezTo>
                  <a:cubicBezTo>
                    <a:pt x="11867" y="1363"/>
                    <a:pt x="12564" y="1741"/>
                    <a:pt x="13938" y="1741"/>
                  </a:cubicBezTo>
                  <a:cubicBezTo>
                    <a:pt x="15312" y="1741"/>
                    <a:pt x="16009" y="1363"/>
                    <a:pt x="16682" y="999"/>
                  </a:cubicBezTo>
                  <a:cubicBezTo>
                    <a:pt x="17246" y="693"/>
                    <a:pt x="17782" y="402"/>
                    <a:pt x="18706" y="317"/>
                  </a:cubicBezTo>
                  <a:lnTo>
                    <a:pt x="18706" y="26"/>
                  </a:lnTo>
                  <a:cubicBezTo>
                    <a:pt x="17703" y="115"/>
                    <a:pt x="17115" y="434"/>
                    <a:pt x="16544" y="744"/>
                  </a:cubicBezTo>
                  <a:cubicBezTo>
                    <a:pt x="15873" y="1107"/>
                    <a:pt x="15239" y="1451"/>
                    <a:pt x="13938" y="1451"/>
                  </a:cubicBezTo>
                  <a:cubicBezTo>
                    <a:pt x="12637" y="1451"/>
                    <a:pt x="12003" y="1107"/>
                    <a:pt x="11332" y="744"/>
                  </a:cubicBezTo>
                  <a:cubicBezTo>
                    <a:pt x="10658" y="378"/>
                    <a:pt x="9962" y="1"/>
                    <a:pt x="85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19"/>
            <p:cNvSpPr/>
            <p:nvPr/>
          </p:nvSpPr>
          <p:spPr>
            <a:xfrm>
              <a:off x="5741250" y="686070"/>
              <a:ext cx="988992" cy="92042"/>
            </a:xfrm>
            <a:custGeom>
              <a:avLst/>
              <a:gdLst/>
              <a:ahLst/>
              <a:cxnLst/>
              <a:rect l="l" t="t" r="r" b="b"/>
              <a:pathLst>
                <a:path w="18707" h="1741" extrusionOk="0">
                  <a:moveTo>
                    <a:pt x="8587" y="0"/>
                  </a:moveTo>
                  <a:cubicBezTo>
                    <a:pt x="7212" y="0"/>
                    <a:pt x="6517" y="378"/>
                    <a:pt x="5842" y="743"/>
                  </a:cubicBezTo>
                  <a:cubicBezTo>
                    <a:pt x="5171" y="1107"/>
                    <a:pt x="4537" y="1451"/>
                    <a:pt x="3236" y="1451"/>
                  </a:cubicBezTo>
                  <a:cubicBezTo>
                    <a:pt x="1935" y="1451"/>
                    <a:pt x="1301" y="1107"/>
                    <a:pt x="630" y="743"/>
                  </a:cubicBezTo>
                  <a:cubicBezTo>
                    <a:pt x="428" y="633"/>
                    <a:pt x="224" y="523"/>
                    <a:pt x="0" y="422"/>
                  </a:cubicBezTo>
                  <a:lnTo>
                    <a:pt x="0" y="742"/>
                  </a:lnTo>
                  <a:cubicBezTo>
                    <a:pt x="169" y="823"/>
                    <a:pt x="329" y="910"/>
                    <a:pt x="492" y="998"/>
                  </a:cubicBezTo>
                  <a:cubicBezTo>
                    <a:pt x="1165" y="1363"/>
                    <a:pt x="1862" y="1740"/>
                    <a:pt x="3236" y="1740"/>
                  </a:cubicBezTo>
                  <a:cubicBezTo>
                    <a:pt x="4610" y="1740"/>
                    <a:pt x="5307" y="1363"/>
                    <a:pt x="5980" y="998"/>
                  </a:cubicBezTo>
                  <a:cubicBezTo>
                    <a:pt x="6652" y="634"/>
                    <a:pt x="7286" y="290"/>
                    <a:pt x="8587" y="290"/>
                  </a:cubicBezTo>
                  <a:cubicBezTo>
                    <a:pt x="9888" y="290"/>
                    <a:pt x="10522" y="634"/>
                    <a:pt x="11194" y="998"/>
                  </a:cubicBezTo>
                  <a:cubicBezTo>
                    <a:pt x="11867" y="1363"/>
                    <a:pt x="12564" y="1740"/>
                    <a:pt x="13938" y="1740"/>
                  </a:cubicBezTo>
                  <a:cubicBezTo>
                    <a:pt x="15312" y="1740"/>
                    <a:pt x="16009" y="1363"/>
                    <a:pt x="16682" y="998"/>
                  </a:cubicBezTo>
                  <a:cubicBezTo>
                    <a:pt x="17246" y="693"/>
                    <a:pt x="17782" y="402"/>
                    <a:pt x="18706" y="316"/>
                  </a:cubicBezTo>
                  <a:lnTo>
                    <a:pt x="18706" y="26"/>
                  </a:lnTo>
                  <a:cubicBezTo>
                    <a:pt x="17703" y="115"/>
                    <a:pt x="17115" y="433"/>
                    <a:pt x="16544" y="743"/>
                  </a:cubicBezTo>
                  <a:cubicBezTo>
                    <a:pt x="15873" y="1107"/>
                    <a:pt x="15239" y="1451"/>
                    <a:pt x="13938" y="1451"/>
                  </a:cubicBezTo>
                  <a:cubicBezTo>
                    <a:pt x="12637" y="1451"/>
                    <a:pt x="12003" y="1107"/>
                    <a:pt x="11332" y="743"/>
                  </a:cubicBezTo>
                  <a:cubicBezTo>
                    <a:pt x="10658" y="378"/>
                    <a:pt x="9962" y="0"/>
                    <a:pt x="85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19"/>
            <p:cNvSpPr/>
            <p:nvPr/>
          </p:nvSpPr>
          <p:spPr>
            <a:xfrm>
              <a:off x="5741250" y="739994"/>
              <a:ext cx="988992" cy="92042"/>
            </a:xfrm>
            <a:custGeom>
              <a:avLst/>
              <a:gdLst/>
              <a:ahLst/>
              <a:cxnLst/>
              <a:rect l="l" t="t" r="r" b="b"/>
              <a:pathLst>
                <a:path w="18707" h="1741" extrusionOk="0">
                  <a:moveTo>
                    <a:pt x="8587" y="0"/>
                  </a:moveTo>
                  <a:cubicBezTo>
                    <a:pt x="7212" y="0"/>
                    <a:pt x="6517" y="378"/>
                    <a:pt x="5842" y="743"/>
                  </a:cubicBezTo>
                  <a:cubicBezTo>
                    <a:pt x="5171" y="1106"/>
                    <a:pt x="4537" y="1450"/>
                    <a:pt x="3236" y="1450"/>
                  </a:cubicBezTo>
                  <a:cubicBezTo>
                    <a:pt x="1935" y="1450"/>
                    <a:pt x="1301" y="1106"/>
                    <a:pt x="630" y="743"/>
                  </a:cubicBezTo>
                  <a:cubicBezTo>
                    <a:pt x="428" y="633"/>
                    <a:pt x="224" y="523"/>
                    <a:pt x="0" y="422"/>
                  </a:cubicBezTo>
                  <a:lnTo>
                    <a:pt x="0" y="741"/>
                  </a:lnTo>
                  <a:cubicBezTo>
                    <a:pt x="169" y="823"/>
                    <a:pt x="329" y="910"/>
                    <a:pt x="492" y="998"/>
                  </a:cubicBezTo>
                  <a:cubicBezTo>
                    <a:pt x="1165" y="1363"/>
                    <a:pt x="1862" y="1740"/>
                    <a:pt x="3236" y="1740"/>
                  </a:cubicBezTo>
                  <a:cubicBezTo>
                    <a:pt x="4610" y="1740"/>
                    <a:pt x="5307" y="1363"/>
                    <a:pt x="5980" y="998"/>
                  </a:cubicBezTo>
                  <a:cubicBezTo>
                    <a:pt x="6652" y="634"/>
                    <a:pt x="7286" y="290"/>
                    <a:pt x="8587" y="290"/>
                  </a:cubicBezTo>
                  <a:cubicBezTo>
                    <a:pt x="9888" y="290"/>
                    <a:pt x="10522" y="634"/>
                    <a:pt x="11194" y="998"/>
                  </a:cubicBezTo>
                  <a:cubicBezTo>
                    <a:pt x="11867" y="1363"/>
                    <a:pt x="12564" y="1740"/>
                    <a:pt x="13938" y="1740"/>
                  </a:cubicBezTo>
                  <a:cubicBezTo>
                    <a:pt x="15312" y="1740"/>
                    <a:pt x="16009" y="1363"/>
                    <a:pt x="16682" y="998"/>
                  </a:cubicBezTo>
                  <a:cubicBezTo>
                    <a:pt x="17246" y="693"/>
                    <a:pt x="17782" y="403"/>
                    <a:pt x="18706" y="316"/>
                  </a:cubicBezTo>
                  <a:lnTo>
                    <a:pt x="18706" y="25"/>
                  </a:lnTo>
                  <a:cubicBezTo>
                    <a:pt x="17703" y="115"/>
                    <a:pt x="17115" y="433"/>
                    <a:pt x="16544" y="743"/>
                  </a:cubicBezTo>
                  <a:cubicBezTo>
                    <a:pt x="15873" y="1106"/>
                    <a:pt x="15239" y="1450"/>
                    <a:pt x="13938" y="1450"/>
                  </a:cubicBezTo>
                  <a:cubicBezTo>
                    <a:pt x="12637" y="1450"/>
                    <a:pt x="12003" y="1106"/>
                    <a:pt x="11332" y="743"/>
                  </a:cubicBezTo>
                  <a:cubicBezTo>
                    <a:pt x="10658" y="378"/>
                    <a:pt x="9962" y="0"/>
                    <a:pt x="85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19"/>
            <p:cNvSpPr/>
            <p:nvPr/>
          </p:nvSpPr>
          <p:spPr>
            <a:xfrm>
              <a:off x="5741250" y="793865"/>
              <a:ext cx="988992" cy="92095"/>
            </a:xfrm>
            <a:custGeom>
              <a:avLst/>
              <a:gdLst/>
              <a:ahLst/>
              <a:cxnLst/>
              <a:rect l="l" t="t" r="r" b="b"/>
              <a:pathLst>
                <a:path w="18707" h="1742" extrusionOk="0">
                  <a:moveTo>
                    <a:pt x="8587" y="1"/>
                  </a:moveTo>
                  <a:cubicBezTo>
                    <a:pt x="7212" y="1"/>
                    <a:pt x="6517" y="379"/>
                    <a:pt x="5842" y="744"/>
                  </a:cubicBezTo>
                  <a:cubicBezTo>
                    <a:pt x="5171" y="1108"/>
                    <a:pt x="4537" y="1451"/>
                    <a:pt x="3236" y="1451"/>
                  </a:cubicBezTo>
                  <a:cubicBezTo>
                    <a:pt x="1935" y="1451"/>
                    <a:pt x="1301" y="1108"/>
                    <a:pt x="630" y="744"/>
                  </a:cubicBezTo>
                  <a:cubicBezTo>
                    <a:pt x="428" y="634"/>
                    <a:pt x="224" y="524"/>
                    <a:pt x="0" y="423"/>
                  </a:cubicBezTo>
                  <a:lnTo>
                    <a:pt x="0" y="742"/>
                  </a:lnTo>
                  <a:cubicBezTo>
                    <a:pt x="169" y="823"/>
                    <a:pt x="329" y="911"/>
                    <a:pt x="492" y="999"/>
                  </a:cubicBezTo>
                  <a:cubicBezTo>
                    <a:pt x="1165" y="1364"/>
                    <a:pt x="1862" y="1741"/>
                    <a:pt x="3236" y="1741"/>
                  </a:cubicBezTo>
                  <a:cubicBezTo>
                    <a:pt x="4610" y="1741"/>
                    <a:pt x="5307" y="1364"/>
                    <a:pt x="5980" y="999"/>
                  </a:cubicBezTo>
                  <a:cubicBezTo>
                    <a:pt x="6652" y="635"/>
                    <a:pt x="7286" y="291"/>
                    <a:pt x="8587" y="291"/>
                  </a:cubicBezTo>
                  <a:cubicBezTo>
                    <a:pt x="9888" y="291"/>
                    <a:pt x="10522" y="635"/>
                    <a:pt x="11194" y="999"/>
                  </a:cubicBezTo>
                  <a:cubicBezTo>
                    <a:pt x="11867" y="1364"/>
                    <a:pt x="12564" y="1741"/>
                    <a:pt x="13938" y="1741"/>
                  </a:cubicBezTo>
                  <a:cubicBezTo>
                    <a:pt x="15312" y="1741"/>
                    <a:pt x="16009" y="1364"/>
                    <a:pt x="16682" y="999"/>
                  </a:cubicBezTo>
                  <a:cubicBezTo>
                    <a:pt x="17246" y="694"/>
                    <a:pt x="17782" y="403"/>
                    <a:pt x="18706" y="317"/>
                  </a:cubicBezTo>
                  <a:lnTo>
                    <a:pt x="18706" y="26"/>
                  </a:lnTo>
                  <a:cubicBezTo>
                    <a:pt x="17703" y="116"/>
                    <a:pt x="17115" y="434"/>
                    <a:pt x="16544" y="744"/>
                  </a:cubicBezTo>
                  <a:cubicBezTo>
                    <a:pt x="15873" y="1108"/>
                    <a:pt x="15239" y="1451"/>
                    <a:pt x="13938" y="1451"/>
                  </a:cubicBezTo>
                  <a:cubicBezTo>
                    <a:pt x="12637" y="1451"/>
                    <a:pt x="12003" y="1108"/>
                    <a:pt x="11332" y="744"/>
                  </a:cubicBezTo>
                  <a:cubicBezTo>
                    <a:pt x="10658" y="379"/>
                    <a:pt x="9962" y="1"/>
                    <a:pt x="85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19"/>
            <p:cNvSpPr/>
            <p:nvPr/>
          </p:nvSpPr>
          <p:spPr>
            <a:xfrm>
              <a:off x="5741250" y="847789"/>
              <a:ext cx="988992" cy="92042"/>
            </a:xfrm>
            <a:custGeom>
              <a:avLst/>
              <a:gdLst/>
              <a:ahLst/>
              <a:cxnLst/>
              <a:rect l="l" t="t" r="r" b="b"/>
              <a:pathLst>
                <a:path w="18707" h="1741" extrusionOk="0">
                  <a:moveTo>
                    <a:pt x="8587" y="1"/>
                  </a:moveTo>
                  <a:cubicBezTo>
                    <a:pt x="7212" y="1"/>
                    <a:pt x="6517" y="379"/>
                    <a:pt x="5842" y="744"/>
                  </a:cubicBezTo>
                  <a:cubicBezTo>
                    <a:pt x="5171" y="1108"/>
                    <a:pt x="4537" y="1451"/>
                    <a:pt x="3236" y="1451"/>
                  </a:cubicBezTo>
                  <a:cubicBezTo>
                    <a:pt x="1935" y="1451"/>
                    <a:pt x="1301" y="1108"/>
                    <a:pt x="630" y="744"/>
                  </a:cubicBezTo>
                  <a:cubicBezTo>
                    <a:pt x="428" y="635"/>
                    <a:pt x="224" y="524"/>
                    <a:pt x="0" y="423"/>
                  </a:cubicBezTo>
                  <a:lnTo>
                    <a:pt x="0" y="742"/>
                  </a:lnTo>
                  <a:cubicBezTo>
                    <a:pt x="169" y="823"/>
                    <a:pt x="329" y="911"/>
                    <a:pt x="492" y="999"/>
                  </a:cubicBezTo>
                  <a:cubicBezTo>
                    <a:pt x="1165" y="1364"/>
                    <a:pt x="1862" y="1741"/>
                    <a:pt x="3236" y="1741"/>
                  </a:cubicBezTo>
                  <a:cubicBezTo>
                    <a:pt x="4610" y="1741"/>
                    <a:pt x="5307" y="1364"/>
                    <a:pt x="5980" y="999"/>
                  </a:cubicBezTo>
                  <a:cubicBezTo>
                    <a:pt x="6652" y="635"/>
                    <a:pt x="7286" y="292"/>
                    <a:pt x="8587" y="292"/>
                  </a:cubicBezTo>
                  <a:cubicBezTo>
                    <a:pt x="9888" y="292"/>
                    <a:pt x="10522" y="635"/>
                    <a:pt x="11194" y="999"/>
                  </a:cubicBezTo>
                  <a:cubicBezTo>
                    <a:pt x="11867" y="1364"/>
                    <a:pt x="12564" y="1741"/>
                    <a:pt x="13938" y="1741"/>
                  </a:cubicBezTo>
                  <a:cubicBezTo>
                    <a:pt x="15312" y="1741"/>
                    <a:pt x="16009" y="1364"/>
                    <a:pt x="16682" y="999"/>
                  </a:cubicBezTo>
                  <a:cubicBezTo>
                    <a:pt x="17246" y="694"/>
                    <a:pt x="17782" y="403"/>
                    <a:pt x="18706" y="317"/>
                  </a:cubicBezTo>
                  <a:lnTo>
                    <a:pt x="18706" y="26"/>
                  </a:lnTo>
                  <a:cubicBezTo>
                    <a:pt x="17703" y="116"/>
                    <a:pt x="17115" y="434"/>
                    <a:pt x="16544" y="744"/>
                  </a:cubicBezTo>
                  <a:cubicBezTo>
                    <a:pt x="15873" y="1108"/>
                    <a:pt x="15239" y="1451"/>
                    <a:pt x="13938" y="1451"/>
                  </a:cubicBezTo>
                  <a:cubicBezTo>
                    <a:pt x="12637" y="1451"/>
                    <a:pt x="12003" y="1108"/>
                    <a:pt x="11332" y="744"/>
                  </a:cubicBezTo>
                  <a:cubicBezTo>
                    <a:pt x="10658" y="379"/>
                    <a:pt x="9962" y="1"/>
                    <a:pt x="85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19"/>
            <p:cNvSpPr/>
            <p:nvPr/>
          </p:nvSpPr>
          <p:spPr>
            <a:xfrm>
              <a:off x="5741250" y="901713"/>
              <a:ext cx="988992" cy="92042"/>
            </a:xfrm>
            <a:custGeom>
              <a:avLst/>
              <a:gdLst/>
              <a:ahLst/>
              <a:cxnLst/>
              <a:rect l="l" t="t" r="r" b="b"/>
              <a:pathLst>
                <a:path w="18707" h="1741" extrusionOk="0">
                  <a:moveTo>
                    <a:pt x="8587" y="1"/>
                  </a:moveTo>
                  <a:cubicBezTo>
                    <a:pt x="7212" y="1"/>
                    <a:pt x="6517" y="379"/>
                    <a:pt x="5842" y="744"/>
                  </a:cubicBezTo>
                  <a:cubicBezTo>
                    <a:pt x="5171" y="1108"/>
                    <a:pt x="4537" y="1451"/>
                    <a:pt x="3236" y="1451"/>
                  </a:cubicBezTo>
                  <a:cubicBezTo>
                    <a:pt x="1935" y="1451"/>
                    <a:pt x="1301" y="1108"/>
                    <a:pt x="630" y="744"/>
                  </a:cubicBezTo>
                  <a:cubicBezTo>
                    <a:pt x="428" y="635"/>
                    <a:pt x="224" y="524"/>
                    <a:pt x="0" y="422"/>
                  </a:cubicBezTo>
                  <a:lnTo>
                    <a:pt x="0" y="742"/>
                  </a:lnTo>
                  <a:cubicBezTo>
                    <a:pt x="169" y="823"/>
                    <a:pt x="329" y="910"/>
                    <a:pt x="492" y="999"/>
                  </a:cubicBezTo>
                  <a:cubicBezTo>
                    <a:pt x="1165" y="1364"/>
                    <a:pt x="1862" y="1741"/>
                    <a:pt x="3236" y="1741"/>
                  </a:cubicBezTo>
                  <a:cubicBezTo>
                    <a:pt x="4610" y="1741"/>
                    <a:pt x="5307" y="1364"/>
                    <a:pt x="5980" y="999"/>
                  </a:cubicBezTo>
                  <a:cubicBezTo>
                    <a:pt x="6652" y="635"/>
                    <a:pt x="7286" y="291"/>
                    <a:pt x="8587" y="291"/>
                  </a:cubicBezTo>
                  <a:cubicBezTo>
                    <a:pt x="9888" y="291"/>
                    <a:pt x="10522" y="635"/>
                    <a:pt x="11194" y="999"/>
                  </a:cubicBezTo>
                  <a:cubicBezTo>
                    <a:pt x="11867" y="1364"/>
                    <a:pt x="12564" y="1741"/>
                    <a:pt x="13938" y="1741"/>
                  </a:cubicBezTo>
                  <a:cubicBezTo>
                    <a:pt x="15312" y="1741"/>
                    <a:pt x="16009" y="1364"/>
                    <a:pt x="16682" y="999"/>
                  </a:cubicBezTo>
                  <a:cubicBezTo>
                    <a:pt x="17246" y="694"/>
                    <a:pt x="17782" y="403"/>
                    <a:pt x="18706" y="317"/>
                  </a:cubicBezTo>
                  <a:lnTo>
                    <a:pt x="18706" y="26"/>
                  </a:lnTo>
                  <a:cubicBezTo>
                    <a:pt x="17703" y="116"/>
                    <a:pt x="17115" y="434"/>
                    <a:pt x="16544" y="744"/>
                  </a:cubicBezTo>
                  <a:cubicBezTo>
                    <a:pt x="15873" y="1108"/>
                    <a:pt x="15239" y="1451"/>
                    <a:pt x="13938" y="1451"/>
                  </a:cubicBezTo>
                  <a:cubicBezTo>
                    <a:pt x="12637" y="1451"/>
                    <a:pt x="12003" y="1108"/>
                    <a:pt x="11332" y="744"/>
                  </a:cubicBezTo>
                  <a:cubicBezTo>
                    <a:pt x="10658" y="379"/>
                    <a:pt x="9962" y="1"/>
                    <a:pt x="85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3" name="Google Shape;723;p19"/>
          <p:cNvGrpSpPr/>
          <p:nvPr/>
        </p:nvGrpSpPr>
        <p:grpSpPr>
          <a:xfrm rot="1390593">
            <a:off x="596194" y="4154199"/>
            <a:ext cx="631483" cy="699825"/>
            <a:chOff x="4869250" y="846325"/>
            <a:chExt cx="474475" cy="525825"/>
          </a:xfrm>
        </p:grpSpPr>
        <p:sp>
          <p:nvSpPr>
            <p:cNvPr id="724" name="Google Shape;724;p19"/>
            <p:cNvSpPr/>
            <p:nvPr/>
          </p:nvSpPr>
          <p:spPr>
            <a:xfrm>
              <a:off x="5044475" y="948700"/>
              <a:ext cx="16800" cy="31825"/>
            </a:xfrm>
            <a:custGeom>
              <a:avLst/>
              <a:gdLst/>
              <a:ahLst/>
              <a:cxnLst/>
              <a:rect l="l" t="t" r="r" b="b"/>
              <a:pathLst>
                <a:path w="672" h="1273" extrusionOk="0">
                  <a:moveTo>
                    <a:pt x="267" y="98"/>
                  </a:moveTo>
                  <a:lnTo>
                    <a:pt x="496" y="896"/>
                  </a:lnTo>
                  <a:lnTo>
                    <a:pt x="131" y="916"/>
                  </a:lnTo>
                  <a:lnTo>
                    <a:pt x="267" y="98"/>
                  </a:lnTo>
                  <a:close/>
                  <a:moveTo>
                    <a:pt x="324" y="0"/>
                  </a:moveTo>
                  <a:lnTo>
                    <a:pt x="205" y="7"/>
                  </a:lnTo>
                  <a:lnTo>
                    <a:pt x="1" y="1272"/>
                  </a:lnTo>
                  <a:lnTo>
                    <a:pt x="76" y="1268"/>
                  </a:lnTo>
                  <a:lnTo>
                    <a:pt x="123" y="989"/>
                  </a:lnTo>
                  <a:lnTo>
                    <a:pt x="512" y="967"/>
                  </a:lnTo>
                  <a:lnTo>
                    <a:pt x="590" y="1240"/>
                  </a:lnTo>
                  <a:lnTo>
                    <a:pt x="672" y="1235"/>
                  </a:lnTo>
                  <a:lnTo>
                    <a:pt x="324" y="0"/>
                  </a:ln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19"/>
            <p:cNvSpPr/>
            <p:nvPr/>
          </p:nvSpPr>
          <p:spPr>
            <a:xfrm>
              <a:off x="5062625" y="947800"/>
              <a:ext cx="15725" cy="31625"/>
            </a:xfrm>
            <a:custGeom>
              <a:avLst/>
              <a:gdLst/>
              <a:ahLst/>
              <a:cxnLst/>
              <a:rect l="l" t="t" r="r" b="b"/>
              <a:pathLst>
                <a:path w="629" h="1265" extrusionOk="0">
                  <a:moveTo>
                    <a:pt x="282" y="76"/>
                  </a:moveTo>
                  <a:cubicBezTo>
                    <a:pt x="405" y="76"/>
                    <a:pt x="456" y="152"/>
                    <a:pt x="463" y="280"/>
                  </a:cubicBezTo>
                  <a:lnTo>
                    <a:pt x="470" y="398"/>
                  </a:lnTo>
                  <a:cubicBezTo>
                    <a:pt x="479" y="565"/>
                    <a:pt x="396" y="612"/>
                    <a:pt x="250" y="619"/>
                  </a:cubicBezTo>
                  <a:lnTo>
                    <a:pt x="117" y="626"/>
                  </a:lnTo>
                  <a:lnTo>
                    <a:pt x="87" y="86"/>
                  </a:lnTo>
                  <a:lnTo>
                    <a:pt x="264" y="76"/>
                  </a:lnTo>
                  <a:cubicBezTo>
                    <a:pt x="270" y="76"/>
                    <a:pt x="276" y="76"/>
                    <a:pt x="282" y="76"/>
                  </a:cubicBezTo>
                  <a:close/>
                  <a:moveTo>
                    <a:pt x="288" y="1"/>
                  </a:moveTo>
                  <a:cubicBezTo>
                    <a:pt x="280" y="1"/>
                    <a:pt x="271" y="1"/>
                    <a:pt x="262" y="1"/>
                  </a:cubicBezTo>
                  <a:lnTo>
                    <a:pt x="1" y="16"/>
                  </a:lnTo>
                  <a:lnTo>
                    <a:pt x="71" y="1265"/>
                  </a:lnTo>
                  <a:lnTo>
                    <a:pt x="153" y="1259"/>
                  </a:lnTo>
                  <a:lnTo>
                    <a:pt x="121" y="702"/>
                  </a:lnTo>
                  <a:lnTo>
                    <a:pt x="252" y="695"/>
                  </a:lnTo>
                  <a:cubicBezTo>
                    <a:pt x="262" y="694"/>
                    <a:pt x="273" y="694"/>
                    <a:pt x="283" y="694"/>
                  </a:cubicBezTo>
                  <a:cubicBezTo>
                    <a:pt x="408" y="694"/>
                    <a:pt x="489" y="740"/>
                    <a:pt x="497" y="894"/>
                  </a:cubicBezTo>
                  <a:lnTo>
                    <a:pt x="508" y="1090"/>
                  </a:lnTo>
                  <a:cubicBezTo>
                    <a:pt x="512" y="1157"/>
                    <a:pt x="520" y="1202"/>
                    <a:pt x="543" y="1239"/>
                  </a:cubicBezTo>
                  <a:lnTo>
                    <a:pt x="629" y="1233"/>
                  </a:lnTo>
                  <a:cubicBezTo>
                    <a:pt x="600" y="1194"/>
                    <a:pt x="593" y="1137"/>
                    <a:pt x="590" y="1085"/>
                  </a:cubicBezTo>
                  <a:lnTo>
                    <a:pt x="579" y="891"/>
                  </a:lnTo>
                  <a:cubicBezTo>
                    <a:pt x="572" y="756"/>
                    <a:pt x="515" y="667"/>
                    <a:pt x="385" y="646"/>
                  </a:cubicBezTo>
                  <a:cubicBezTo>
                    <a:pt x="506" y="611"/>
                    <a:pt x="559" y="523"/>
                    <a:pt x="551" y="378"/>
                  </a:cubicBezTo>
                  <a:lnTo>
                    <a:pt x="545" y="268"/>
                  </a:lnTo>
                  <a:cubicBezTo>
                    <a:pt x="536" y="100"/>
                    <a:pt x="460" y="1"/>
                    <a:pt x="288" y="1"/>
                  </a:cubicBez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19"/>
            <p:cNvSpPr/>
            <p:nvPr/>
          </p:nvSpPr>
          <p:spPr>
            <a:xfrm>
              <a:off x="5079850" y="946850"/>
              <a:ext cx="15700" cy="31625"/>
            </a:xfrm>
            <a:custGeom>
              <a:avLst/>
              <a:gdLst/>
              <a:ahLst/>
              <a:cxnLst/>
              <a:rect l="l" t="t" r="r" b="b"/>
              <a:pathLst>
                <a:path w="628" h="1265" extrusionOk="0">
                  <a:moveTo>
                    <a:pt x="280" y="76"/>
                  </a:moveTo>
                  <a:cubicBezTo>
                    <a:pt x="404" y="76"/>
                    <a:pt x="455" y="151"/>
                    <a:pt x="463" y="280"/>
                  </a:cubicBezTo>
                  <a:lnTo>
                    <a:pt x="469" y="397"/>
                  </a:lnTo>
                  <a:cubicBezTo>
                    <a:pt x="478" y="565"/>
                    <a:pt x="396" y="611"/>
                    <a:pt x="249" y="619"/>
                  </a:cubicBezTo>
                  <a:lnTo>
                    <a:pt x="117" y="627"/>
                  </a:lnTo>
                  <a:lnTo>
                    <a:pt x="87" y="86"/>
                  </a:lnTo>
                  <a:lnTo>
                    <a:pt x="264" y="76"/>
                  </a:lnTo>
                  <a:cubicBezTo>
                    <a:pt x="269" y="76"/>
                    <a:pt x="275" y="76"/>
                    <a:pt x="280" y="76"/>
                  </a:cubicBezTo>
                  <a:close/>
                  <a:moveTo>
                    <a:pt x="287" y="0"/>
                  </a:moveTo>
                  <a:cubicBezTo>
                    <a:pt x="279" y="0"/>
                    <a:pt x="270" y="0"/>
                    <a:pt x="261" y="1"/>
                  </a:cubicBezTo>
                  <a:lnTo>
                    <a:pt x="1" y="16"/>
                  </a:lnTo>
                  <a:lnTo>
                    <a:pt x="70" y="1264"/>
                  </a:lnTo>
                  <a:lnTo>
                    <a:pt x="152" y="1260"/>
                  </a:lnTo>
                  <a:lnTo>
                    <a:pt x="121" y="701"/>
                  </a:lnTo>
                  <a:lnTo>
                    <a:pt x="251" y="694"/>
                  </a:lnTo>
                  <a:cubicBezTo>
                    <a:pt x="262" y="694"/>
                    <a:pt x="273" y="693"/>
                    <a:pt x="283" y="693"/>
                  </a:cubicBezTo>
                  <a:cubicBezTo>
                    <a:pt x="407" y="693"/>
                    <a:pt x="488" y="740"/>
                    <a:pt x="497" y="893"/>
                  </a:cubicBezTo>
                  <a:lnTo>
                    <a:pt x="507" y="1090"/>
                  </a:lnTo>
                  <a:cubicBezTo>
                    <a:pt x="512" y="1158"/>
                    <a:pt x="519" y="1201"/>
                    <a:pt x="542" y="1238"/>
                  </a:cubicBezTo>
                  <a:lnTo>
                    <a:pt x="628" y="1233"/>
                  </a:lnTo>
                  <a:cubicBezTo>
                    <a:pt x="599" y="1194"/>
                    <a:pt x="592" y="1137"/>
                    <a:pt x="589" y="1085"/>
                  </a:cubicBezTo>
                  <a:lnTo>
                    <a:pt x="579" y="891"/>
                  </a:lnTo>
                  <a:cubicBezTo>
                    <a:pt x="571" y="755"/>
                    <a:pt x="514" y="667"/>
                    <a:pt x="384" y="645"/>
                  </a:cubicBezTo>
                  <a:cubicBezTo>
                    <a:pt x="506" y="610"/>
                    <a:pt x="559" y="523"/>
                    <a:pt x="550" y="377"/>
                  </a:cubicBezTo>
                  <a:lnTo>
                    <a:pt x="544" y="268"/>
                  </a:lnTo>
                  <a:cubicBezTo>
                    <a:pt x="535" y="100"/>
                    <a:pt x="460" y="0"/>
                    <a:pt x="287" y="0"/>
                  </a:cubicBez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19"/>
            <p:cNvSpPr/>
            <p:nvPr/>
          </p:nvSpPr>
          <p:spPr>
            <a:xfrm>
              <a:off x="5097050" y="946150"/>
              <a:ext cx="3825" cy="31350"/>
            </a:xfrm>
            <a:custGeom>
              <a:avLst/>
              <a:gdLst/>
              <a:ahLst/>
              <a:cxnLst/>
              <a:rect l="l" t="t" r="r" b="b"/>
              <a:pathLst>
                <a:path w="153" h="1254" extrusionOk="0">
                  <a:moveTo>
                    <a:pt x="83" y="1"/>
                  </a:moveTo>
                  <a:lnTo>
                    <a:pt x="1" y="5"/>
                  </a:lnTo>
                  <a:lnTo>
                    <a:pt x="71" y="1254"/>
                  </a:lnTo>
                  <a:lnTo>
                    <a:pt x="153" y="1249"/>
                  </a:lnTo>
                  <a:lnTo>
                    <a:pt x="83" y="1"/>
                  </a:ln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19"/>
            <p:cNvSpPr/>
            <p:nvPr/>
          </p:nvSpPr>
          <p:spPr>
            <a:xfrm>
              <a:off x="5102225" y="945075"/>
              <a:ext cx="16700" cy="31775"/>
            </a:xfrm>
            <a:custGeom>
              <a:avLst/>
              <a:gdLst/>
              <a:ahLst/>
              <a:cxnLst/>
              <a:rect l="l" t="t" r="r" b="b"/>
              <a:pathLst>
                <a:path w="668" h="1271" extrusionOk="0">
                  <a:moveTo>
                    <a:pt x="668" y="0"/>
                  </a:moveTo>
                  <a:lnTo>
                    <a:pt x="591" y="5"/>
                  </a:lnTo>
                  <a:lnTo>
                    <a:pt x="402" y="1172"/>
                  </a:lnTo>
                  <a:lnTo>
                    <a:pt x="85" y="33"/>
                  </a:lnTo>
                  <a:lnTo>
                    <a:pt x="1" y="37"/>
                  </a:lnTo>
                  <a:lnTo>
                    <a:pt x="345" y="1271"/>
                  </a:lnTo>
                  <a:lnTo>
                    <a:pt x="466" y="1264"/>
                  </a:lnTo>
                  <a:lnTo>
                    <a:pt x="668" y="0"/>
                  </a:ln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19"/>
            <p:cNvSpPr/>
            <p:nvPr/>
          </p:nvSpPr>
          <p:spPr>
            <a:xfrm>
              <a:off x="5122200" y="944400"/>
              <a:ext cx="16800" cy="31825"/>
            </a:xfrm>
            <a:custGeom>
              <a:avLst/>
              <a:gdLst/>
              <a:ahLst/>
              <a:cxnLst/>
              <a:rect l="l" t="t" r="r" b="b"/>
              <a:pathLst>
                <a:path w="672" h="1273" extrusionOk="0">
                  <a:moveTo>
                    <a:pt x="267" y="98"/>
                  </a:moveTo>
                  <a:lnTo>
                    <a:pt x="495" y="896"/>
                  </a:lnTo>
                  <a:lnTo>
                    <a:pt x="132" y="916"/>
                  </a:lnTo>
                  <a:lnTo>
                    <a:pt x="267" y="98"/>
                  </a:lnTo>
                  <a:close/>
                  <a:moveTo>
                    <a:pt x="324" y="0"/>
                  </a:moveTo>
                  <a:lnTo>
                    <a:pt x="204" y="7"/>
                  </a:lnTo>
                  <a:lnTo>
                    <a:pt x="1" y="1272"/>
                  </a:lnTo>
                  <a:lnTo>
                    <a:pt x="76" y="1268"/>
                  </a:lnTo>
                  <a:lnTo>
                    <a:pt x="123" y="988"/>
                  </a:lnTo>
                  <a:lnTo>
                    <a:pt x="512" y="967"/>
                  </a:lnTo>
                  <a:lnTo>
                    <a:pt x="589" y="1239"/>
                  </a:lnTo>
                  <a:lnTo>
                    <a:pt x="671" y="1235"/>
                  </a:lnTo>
                  <a:lnTo>
                    <a:pt x="324" y="0"/>
                  </a:ln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19"/>
            <p:cNvSpPr/>
            <p:nvPr/>
          </p:nvSpPr>
          <p:spPr>
            <a:xfrm>
              <a:off x="5140375" y="943750"/>
              <a:ext cx="13600" cy="31350"/>
            </a:xfrm>
            <a:custGeom>
              <a:avLst/>
              <a:gdLst/>
              <a:ahLst/>
              <a:cxnLst/>
              <a:rect l="l" t="t" r="r" b="b"/>
              <a:pathLst>
                <a:path w="544" h="1254" extrusionOk="0">
                  <a:moveTo>
                    <a:pt x="82" y="1"/>
                  </a:moveTo>
                  <a:lnTo>
                    <a:pt x="0" y="5"/>
                  </a:lnTo>
                  <a:lnTo>
                    <a:pt x="69" y="1254"/>
                  </a:lnTo>
                  <a:lnTo>
                    <a:pt x="543" y="1228"/>
                  </a:lnTo>
                  <a:lnTo>
                    <a:pt x="540" y="1153"/>
                  </a:lnTo>
                  <a:lnTo>
                    <a:pt x="147" y="1174"/>
                  </a:lnTo>
                  <a:lnTo>
                    <a:pt x="82" y="1"/>
                  </a:ln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19"/>
            <p:cNvSpPr/>
            <p:nvPr/>
          </p:nvSpPr>
          <p:spPr>
            <a:xfrm>
              <a:off x="4969450" y="1008950"/>
              <a:ext cx="7725" cy="28850"/>
            </a:xfrm>
            <a:custGeom>
              <a:avLst/>
              <a:gdLst/>
              <a:ahLst/>
              <a:cxnLst/>
              <a:rect l="l" t="t" r="r" b="b"/>
              <a:pathLst>
                <a:path w="309" h="1154" extrusionOk="0">
                  <a:moveTo>
                    <a:pt x="246" y="0"/>
                  </a:moveTo>
                  <a:lnTo>
                    <a:pt x="187" y="4"/>
                  </a:lnTo>
                  <a:cubicBezTo>
                    <a:pt x="162" y="91"/>
                    <a:pt x="113" y="161"/>
                    <a:pt x="1" y="175"/>
                  </a:cubicBezTo>
                  <a:lnTo>
                    <a:pt x="4" y="240"/>
                  </a:lnTo>
                  <a:cubicBezTo>
                    <a:pt x="81" y="230"/>
                    <a:pt x="139" y="190"/>
                    <a:pt x="177" y="134"/>
                  </a:cubicBezTo>
                  <a:lnTo>
                    <a:pt x="234" y="1153"/>
                  </a:lnTo>
                  <a:lnTo>
                    <a:pt x="309" y="1149"/>
                  </a:lnTo>
                  <a:lnTo>
                    <a:pt x="246" y="0"/>
                  </a:ln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19"/>
            <p:cNvSpPr/>
            <p:nvPr/>
          </p:nvSpPr>
          <p:spPr>
            <a:xfrm>
              <a:off x="4979625" y="1008025"/>
              <a:ext cx="12575" cy="29300"/>
            </a:xfrm>
            <a:custGeom>
              <a:avLst/>
              <a:gdLst/>
              <a:ahLst/>
              <a:cxnLst/>
              <a:rect l="l" t="t" r="r" b="b"/>
              <a:pathLst>
                <a:path w="503" h="1172" extrusionOk="0">
                  <a:moveTo>
                    <a:pt x="499" y="0"/>
                  </a:moveTo>
                  <a:lnTo>
                    <a:pt x="0" y="28"/>
                  </a:lnTo>
                  <a:lnTo>
                    <a:pt x="5" y="99"/>
                  </a:lnTo>
                  <a:lnTo>
                    <a:pt x="426" y="75"/>
                  </a:lnTo>
                  <a:lnTo>
                    <a:pt x="426" y="75"/>
                  </a:lnTo>
                  <a:lnTo>
                    <a:pt x="163" y="1171"/>
                  </a:lnTo>
                  <a:lnTo>
                    <a:pt x="240" y="1167"/>
                  </a:lnTo>
                  <a:lnTo>
                    <a:pt x="502" y="69"/>
                  </a:lnTo>
                  <a:lnTo>
                    <a:pt x="499" y="0"/>
                  </a:ln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19"/>
            <p:cNvSpPr/>
            <p:nvPr/>
          </p:nvSpPr>
          <p:spPr>
            <a:xfrm>
              <a:off x="5052225" y="1004150"/>
              <a:ext cx="13550" cy="29225"/>
            </a:xfrm>
            <a:custGeom>
              <a:avLst/>
              <a:gdLst/>
              <a:ahLst/>
              <a:cxnLst/>
              <a:rect l="l" t="t" r="r" b="b"/>
              <a:pathLst>
                <a:path w="542" h="1169" extrusionOk="0">
                  <a:moveTo>
                    <a:pt x="257" y="0"/>
                  </a:moveTo>
                  <a:cubicBezTo>
                    <a:pt x="251" y="0"/>
                    <a:pt x="245" y="0"/>
                    <a:pt x="238" y="1"/>
                  </a:cubicBezTo>
                  <a:cubicBezTo>
                    <a:pt x="69" y="12"/>
                    <a:pt x="0" y="127"/>
                    <a:pt x="9" y="299"/>
                  </a:cubicBezTo>
                  <a:cubicBezTo>
                    <a:pt x="28" y="619"/>
                    <a:pt x="442" y="602"/>
                    <a:pt x="457" y="877"/>
                  </a:cubicBezTo>
                  <a:cubicBezTo>
                    <a:pt x="464" y="1000"/>
                    <a:pt x="421" y="1091"/>
                    <a:pt x="296" y="1097"/>
                  </a:cubicBezTo>
                  <a:cubicBezTo>
                    <a:pt x="291" y="1098"/>
                    <a:pt x="286" y="1098"/>
                    <a:pt x="281" y="1098"/>
                  </a:cubicBezTo>
                  <a:cubicBezTo>
                    <a:pt x="165" y="1098"/>
                    <a:pt x="116" y="1014"/>
                    <a:pt x="110" y="896"/>
                  </a:cubicBezTo>
                  <a:lnTo>
                    <a:pt x="106" y="832"/>
                  </a:lnTo>
                  <a:lnTo>
                    <a:pt x="35" y="836"/>
                  </a:lnTo>
                  <a:lnTo>
                    <a:pt x="37" y="895"/>
                  </a:lnTo>
                  <a:cubicBezTo>
                    <a:pt x="46" y="1054"/>
                    <a:pt x="119" y="1169"/>
                    <a:pt x="281" y="1169"/>
                  </a:cubicBezTo>
                  <a:cubicBezTo>
                    <a:pt x="288" y="1169"/>
                    <a:pt x="294" y="1169"/>
                    <a:pt x="301" y="1168"/>
                  </a:cubicBezTo>
                  <a:cubicBezTo>
                    <a:pt x="476" y="1159"/>
                    <a:pt x="542" y="1033"/>
                    <a:pt x="532" y="868"/>
                  </a:cubicBezTo>
                  <a:cubicBezTo>
                    <a:pt x="515" y="551"/>
                    <a:pt x="100" y="569"/>
                    <a:pt x="84" y="291"/>
                  </a:cubicBezTo>
                  <a:cubicBezTo>
                    <a:pt x="78" y="169"/>
                    <a:pt x="119" y="77"/>
                    <a:pt x="243" y="70"/>
                  </a:cubicBezTo>
                  <a:cubicBezTo>
                    <a:pt x="248" y="70"/>
                    <a:pt x="252" y="69"/>
                    <a:pt x="257" y="69"/>
                  </a:cubicBezTo>
                  <a:cubicBezTo>
                    <a:pt x="372" y="69"/>
                    <a:pt x="419" y="156"/>
                    <a:pt x="426" y="273"/>
                  </a:cubicBezTo>
                  <a:lnTo>
                    <a:pt x="427" y="303"/>
                  </a:lnTo>
                  <a:lnTo>
                    <a:pt x="499" y="299"/>
                  </a:lnTo>
                  <a:lnTo>
                    <a:pt x="498" y="274"/>
                  </a:lnTo>
                  <a:cubicBezTo>
                    <a:pt x="489" y="115"/>
                    <a:pt x="417" y="0"/>
                    <a:pt x="257" y="0"/>
                  </a:cubicBez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19"/>
            <p:cNvSpPr/>
            <p:nvPr/>
          </p:nvSpPr>
          <p:spPr>
            <a:xfrm>
              <a:off x="5067350" y="1003275"/>
              <a:ext cx="12925" cy="29325"/>
            </a:xfrm>
            <a:custGeom>
              <a:avLst/>
              <a:gdLst/>
              <a:ahLst/>
              <a:cxnLst/>
              <a:rect l="l" t="t" r="r" b="b"/>
              <a:pathLst>
                <a:path w="517" h="1173" extrusionOk="0">
                  <a:moveTo>
                    <a:pt x="453" y="1"/>
                  </a:moveTo>
                  <a:lnTo>
                    <a:pt x="1" y="25"/>
                  </a:lnTo>
                  <a:lnTo>
                    <a:pt x="64" y="1173"/>
                  </a:lnTo>
                  <a:lnTo>
                    <a:pt x="517" y="1147"/>
                  </a:lnTo>
                  <a:lnTo>
                    <a:pt x="512" y="1079"/>
                  </a:lnTo>
                  <a:lnTo>
                    <a:pt x="136" y="1099"/>
                  </a:lnTo>
                  <a:lnTo>
                    <a:pt x="109" y="621"/>
                  </a:lnTo>
                  <a:lnTo>
                    <a:pt x="422" y="604"/>
                  </a:lnTo>
                  <a:lnTo>
                    <a:pt x="418" y="535"/>
                  </a:lnTo>
                  <a:lnTo>
                    <a:pt x="105" y="553"/>
                  </a:lnTo>
                  <a:lnTo>
                    <a:pt x="80" y="90"/>
                  </a:lnTo>
                  <a:lnTo>
                    <a:pt x="456" y="70"/>
                  </a:lnTo>
                  <a:lnTo>
                    <a:pt x="453" y="1"/>
                  </a:ln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19"/>
            <p:cNvSpPr/>
            <p:nvPr/>
          </p:nvSpPr>
          <p:spPr>
            <a:xfrm>
              <a:off x="5081725" y="1002775"/>
              <a:ext cx="12925" cy="29050"/>
            </a:xfrm>
            <a:custGeom>
              <a:avLst/>
              <a:gdLst/>
              <a:ahLst/>
              <a:cxnLst/>
              <a:rect l="l" t="t" r="r" b="b"/>
              <a:pathLst>
                <a:path w="517" h="1162" extrusionOk="0">
                  <a:moveTo>
                    <a:pt x="257" y="69"/>
                  </a:moveTo>
                  <a:cubicBezTo>
                    <a:pt x="373" y="69"/>
                    <a:pt x="417" y="146"/>
                    <a:pt x="424" y="265"/>
                  </a:cubicBezTo>
                  <a:lnTo>
                    <a:pt x="431" y="399"/>
                  </a:lnTo>
                  <a:cubicBezTo>
                    <a:pt x="439" y="539"/>
                    <a:pt x="385" y="601"/>
                    <a:pt x="252" y="608"/>
                  </a:cubicBezTo>
                  <a:lnTo>
                    <a:pt x="109" y="616"/>
                  </a:lnTo>
                  <a:lnTo>
                    <a:pt x="80" y="79"/>
                  </a:lnTo>
                  <a:lnTo>
                    <a:pt x="242" y="70"/>
                  </a:lnTo>
                  <a:cubicBezTo>
                    <a:pt x="247" y="70"/>
                    <a:pt x="252" y="69"/>
                    <a:pt x="257" y="69"/>
                  </a:cubicBezTo>
                  <a:close/>
                  <a:moveTo>
                    <a:pt x="260" y="0"/>
                  </a:moveTo>
                  <a:cubicBezTo>
                    <a:pt x="253" y="0"/>
                    <a:pt x="246" y="0"/>
                    <a:pt x="238" y="1"/>
                  </a:cubicBezTo>
                  <a:lnTo>
                    <a:pt x="1" y="14"/>
                  </a:lnTo>
                  <a:lnTo>
                    <a:pt x="64" y="1161"/>
                  </a:lnTo>
                  <a:lnTo>
                    <a:pt x="140" y="1157"/>
                  </a:lnTo>
                  <a:lnTo>
                    <a:pt x="114" y="684"/>
                  </a:lnTo>
                  <a:lnTo>
                    <a:pt x="256" y="677"/>
                  </a:lnTo>
                  <a:cubicBezTo>
                    <a:pt x="438" y="667"/>
                    <a:pt x="516" y="572"/>
                    <a:pt x="506" y="390"/>
                  </a:cubicBezTo>
                  <a:lnTo>
                    <a:pt x="500" y="265"/>
                  </a:lnTo>
                  <a:cubicBezTo>
                    <a:pt x="490" y="106"/>
                    <a:pt x="421" y="0"/>
                    <a:pt x="260" y="0"/>
                  </a:cubicBez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19"/>
            <p:cNvSpPr/>
            <p:nvPr/>
          </p:nvSpPr>
          <p:spPr>
            <a:xfrm>
              <a:off x="5178275" y="997150"/>
              <a:ext cx="13600" cy="29325"/>
            </a:xfrm>
            <a:custGeom>
              <a:avLst/>
              <a:gdLst/>
              <a:ahLst/>
              <a:cxnLst/>
              <a:rect l="l" t="t" r="r" b="b"/>
              <a:pathLst>
                <a:path w="544" h="1173" extrusionOk="0">
                  <a:moveTo>
                    <a:pt x="261" y="1"/>
                  </a:moveTo>
                  <a:cubicBezTo>
                    <a:pt x="254" y="1"/>
                    <a:pt x="248" y="1"/>
                    <a:pt x="241" y="1"/>
                  </a:cubicBezTo>
                  <a:cubicBezTo>
                    <a:pt x="64" y="12"/>
                    <a:pt x="1" y="145"/>
                    <a:pt x="10" y="311"/>
                  </a:cubicBezTo>
                  <a:lnTo>
                    <a:pt x="14" y="384"/>
                  </a:lnTo>
                  <a:lnTo>
                    <a:pt x="86" y="380"/>
                  </a:lnTo>
                  <a:lnTo>
                    <a:pt x="82" y="302"/>
                  </a:lnTo>
                  <a:cubicBezTo>
                    <a:pt x="75" y="179"/>
                    <a:pt x="115" y="77"/>
                    <a:pt x="242" y="70"/>
                  </a:cubicBezTo>
                  <a:cubicBezTo>
                    <a:pt x="247" y="70"/>
                    <a:pt x="251" y="70"/>
                    <a:pt x="256" y="70"/>
                  </a:cubicBezTo>
                  <a:cubicBezTo>
                    <a:pt x="376" y="70"/>
                    <a:pt x="422" y="159"/>
                    <a:pt x="430" y="287"/>
                  </a:cubicBezTo>
                  <a:cubicBezTo>
                    <a:pt x="447" y="602"/>
                    <a:pt x="32" y="712"/>
                    <a:pt x="55" y="1116"/>
                  </a:cubicBezTo>
                  <a:lnTo>
                    <a:pt x="58" y="1172"/>
                  </a:lnTo>
                  <a:lnTo>
                    <a:pt x="543" y="1145"/>
                  </a:lnTo>
                  <a:lnTo>
                    <a:pt x="539" y="1076"/>
                  </a:lnTo>
                  <a:lnTo>
                    <a:pt x="129" y="1099"/>
                  </a:lnTo>
                  <a:lnTo>
                    <a:pt x="128" y="1086"/>
                  </a:lnTo>
                  <a:cubicBezTo>
                    <a:pt x="114" y="749"/>
                    <a:pt x="523" y="611"/>
                    <a:pt x="505" y="280"/>
                  </a:cubicBezTo>
                  <a:cubicBezTo>
                    <a:pt x="495" y="119"/>
                    <a:pt x="425" y="1"/>
                    <a:pt x="261" y="1"/>
                  </a:cubicBez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19"/>
            <p:cNvSpPr/>
            <p:nvPr/>
          </p:nvSpPr>
          <p:spPr>
            <a:xfrm>
              <a:off x="5193575" y="996300"/>
              <a:ext cx="13950" cy="29225"/>
            </a:xfrm>
            <a:custGeom>
              <a:avLst/>
              <a:gdLst/>
              <a:ahLst/>
              <a:cxnLst/>
              <a:rect l="l" t="t" r="r" b="b"/>
              <a:pathLst>
                <a:path w="558" h="1169" extrusionOk="0">
                  <a:moveTo>
                    <a:pt x="264" y="70"/>
                  </a:moveTo>
                  <a:cubicBezTo>
                    <a:pt x="380" y="70"/>
                    <a:pt x="432" y="157"/>
                    <a:pt x="439" y="277"/>
                  </a:cubicBezTo>
                  <a:lnTo>
                    <a:pt x="472" y="872"/>
                  </a:lnTo>
                  <a:cubicBezTo>
                    <a:pt x="479" y="998"/>
                    <a:pt x="434" y="1093"/>
                    <a:pt x="307" y="1100"/>
                  </a:cubicBezTo>
                  <a:cubicBezTo>
                    <a:pt x="303" y="1100"/>
                    <a:pt x="298" y="1100"/>
                    <a:pt x="294" y="1100"/>
                  </a:cubicBezTo>
                  <a:cubicBezTo>
                    <a:pt x="178" y="1100"/>
                    <a:pt x="125" y="1013"/>
                    <a:pt x="119" y="891"/>
                  </a:cubicBezTo>
                  <a:lnTo>
                    <a:pt x="86" y="296"/>
                  </a:lnTo>
                  <a:cubicBezTo>
                    <a:pt x="79" y="172"/>
                    <a:pt x="124" y="77"/>
                    <a:pt x="251" y="70"/>
                  </a:cubicBezTo>
                  <a:cubicBezTo>
                    <a:pt x="255" y="70"/>
                    <a:pt x="260" y="70"/>
                    <a:pt x="264" y="70"/>
                  </a:cubicBezTo>
                  <a:close/>
                  <a:moveTo>
                    <a:pt x="267" y="1"/>
                  </a:moveTo>
                  <a:cubicBezTo>
                    <a:pt x="260" y="1"/>
                    <a:pt x="254" y="1"/>
                    <a:pt x="247" y="1"/>
                  </a:cubicBezTo>
                  <a:cubicBezTo>
                    <a:pt x="72" y="11"/>
                    <a:pt x="1" y="137"/>
                    <a:pt x="10" y="305"/>
                  </a:cubicBezTo>
                  <a:lnTo>
                    <a:pt x="43" y="892"/>
                  </a:lnTo>
                  <a:cubicBezTo>
                    <a:pt x="52" y="1053"/>
                    <a:pt x="129" y="1169"/>
                    <a:pt x="291" y="1169"/>
                  </a:cubicBezTo>
                  <a:cubicBezTo>
                    <a:pt x="297" y="1169"/>
                    <a:pt x="305" y="1168"/>
                    <a:pt x="312" y="1168"/>
                  </a:cubicBezTo>
                  <a:cubicBezTo>
                    <a:pt x="486" y="1158"/>
                    <a:pt x="557" y="1032"/>
                    <a:pt x="547" y="864"/>
                  </a:cubicBezTo>
                  <a:lnTo>
                    <a:pt x="515" y="277"/>
                  </a:lnTo>
                  <a:cubicBezTo>
                    <a:pt x="506" y="115"/>
                    <a:pt x="428" y="1"/>
                    <a:pt x="267" y="1"/>
                  </a:cubicBez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19"/>
            <p:cNvSpPr/>
            <p:nvPr/>
          </p:nvSpPr>
          <p:spPr>
            <a:xfrm>
              <a:off x="5210375" y="995600"/>
              <a:ext cx="7750" cy="28850"/>
            </a:xfrm>
            <a:custGeom>
              <a:avLst/>
              <a:gdLst/>
              <a:ahLst/>
              <a:cxnLst/>
              <a:rect l="l" t="t" r="r" b="b"/>
              <a:pathLst>
                <a:path w="310" h="1154" extrusionOk="0">
                  <a:moveTo>
                    <a:pt x="246" y="1"/>
                  </a:moveTo>
                  <a:lnTo>
                    <a:pt x="186" y="4"/>
                  </a:lnTo>
                  <a:cubicBezTo>
                    <a:pt x="162" y="90"/>
                    <a:pt x="113" y="161"/>
                    <a:pt x="0" y="175"/>
                  </a:cubicBezTo>
                  <a:lnTo>
                    <a:pt x="4" y="241"/>
                  </a:lnTo>
                  <a:cubicBezTo>
                    <a:pt x="81" y="230"/>
                    <a:pt x="139" y="191"/>
                    <a:pt x="178" y="134"/>
                  </a:cubicBezTo>
                  <a:lnTo>
                    <a:pt x="233" y="1153"/>
                  </a:lnTo>
                  <a:lnTo>
                    <a:pt x="309" y="1150"/>
                  </a:lnTo>
                  <a:lnTo>
                    <a:pt x="246" y="1"/>
                  </a:ln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19"/>
            <p:cNvSpPr/>
            <p:nvPr/>
          </p:nvSpPr>
          <p:spPr>
            <a:xfrm>
              <a:off x="5221600" y="994725"/>
              <a:ext cx="12850" cy="29325"/>
            </a:xfrm>
            <a:custGeom>
              <a:avLst/>
              <a:gdLst/>
              <a:ahLst/>
              <a:cxnLst/>
              <a:rect l="l" t="t" r="r" b="b"/>
              <a:pathLst>
                <a:path w="514" h="1173" extrusionOk="0">
                  <a:moveTo>
                    <a:pt x="432" y="1"/>
                  </a:moveTo>
                  <a:lnTo>
                    <a:pt x="1" y="24"/>
                  </a:lnTo>
                  <a:lnTo>
                    <a:pt x="5" y="639"/>
                  </a:lnTo>
                  <a:lnTo>
                    <a:pt x="76" y="635"/>
                  </a:lnTo>
                  <a:lnTo>
                    <a:pt x="75" y="615"/>
                  </a:lnTo>
                  <a:cubicBezTo>
                    <a:pt x="94" y="529"/>
                    <a:pt x="148" y="480"/>
                    <a:pt x="231" y="475"/>
                  </a:cubicBezTo>
                  <a:cubicBezTo>
                    <a:pt x="236" y="474"/>
                    <a:pt x="241" y="474"/>
                    <a:pt x="245" y="474"/>
                  </a:cubicBezTo>
                  <a:cubicBezTo>
                    <a:pt x="362" y="474"/>
                    <a:pt x="412" y="563"/>
                    <a:pt x="419" y="682"/>
                  </a:cubicBezTo>
                  <a:lnTo>
                    <a:pt x="430" y="875"/>
                  </a:lnTo>
                  <a:cubicBezTo>
                    <a:pt x="437" y="998"/>
                    <a:pt x="392" y="1094"/>
                    <a:pt x="266" y="1101"/>
                  </a:cubicBezTo>
                  <a:cubicBezTo>
                    <a:pt x="262" y="1101"/>
                    <a:pt x="257" y="1101"/>
                    <a:pt x="253" y="1101"/>
                  </a:cubicBezTo>
                  <a:cubicBezTo>
                    <a:pt x="138" y="1101"/>
                    <a:pt x="87" y="1013"/>
                    <a:pt x="80" y="895"/>
                  </a:cubicBezTo>
                  <a:lnTo>
                    <a:pt x="77" y="828"/>
                  </a:lnTo>
                  <a:lnTo>
                    <a:pt x="4" y="833"/>
                  </a:lnTo>
                  <a:lnTo>
                    <a:pt x="8" y="895"/>
                  </a:lnTo>
                  <a:cubicBezTo>
                    <a:pt x="17" y="1054"/>
                    <a:pt x="92" y="1172"/>
                    <a:pt x="253" y="1172"/>
                  </a:cubicBezTo>
                  <a:cubicBezTo>
                    <a:pt x="259" y="1172"/>
                    <a:pt x="265" y="1172"/>
                    <a:pt x="272" y="1172"/>
                  </a:cubicBezTo>
                  <a:cubicBezTo>
                    <a:pt x="447" y="1162"/>
                    <a:pt x="514" y="1033"/>
                    <a:pt x="505" y="868"/>
                  </a:cubicBezTo>
                  <a:lnTo>
                    <a:pt x="494" y="671"/>
                  </a:lnTo>
                  <a:cubicBezTo>
                    <a:pt x="485" y="518"/>
                    <a:pt x="420" y="403"/>
                    <a:pt x="272" y="403"/>
                  </a:cubicBezTo>
                  <a:cubicBezTo>
                    <a:pt x="267" y="403"/>
                    <a:pt x="261" y="403"/>
                    <a:pt x="256" y="403"/>
                  </a:cubicBezTo>
                  <a:cubicBezTo>
                    <a:pt x="170" y="408"/>
                    <a:pt x="111" y="437"/>
                    <a:pt x="75" y="502"/>
                  </a:cubicBezTo>
                  <a:lnTo>
                    <a:pt x="74" y="91"/>
                  </a:lnTo>
                  <a:lnTo>
                    <a:pt x="436" y="71"/>
                  </a:lnTo>
                  <a:lnTo>
                    <a:pt x="432" y="1"/>
                  </a:ln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19"/>
            <p:cNvSpPr/>
            <p:nvPr/>
          </p:nvSpPr>
          <p:spPr>
            <a:xfrm>
              <a:off x="4869250" y="846325"/>
              <a:ext cx="474475" cy="525825"/>
            </a:xfrm>
            <a:custGeom>
              <a:avLst/>
              <a:gdLst/>
              <a:ahLst/>
              <a:cxnLst/>
              <a:rect l="l" t="t" r="r" b="b"/>
              <a:pathLst>
                <a:path w="18979" h="21033" extrusionOk="0">
                  <a:moveTo>
                    <a:pt x="8947" y="487"/>
                  </a:moveTo>
                  <a:cubicBezTo>
                    <a:pt x="8985" y="487"/>
                    <a:pt x="9024" y="495"/>
                    <a:pt x="9059" y="514"/>
                  </a:cubicBezTo>
                  <a:lnTo>
                    <a:pt x="17801" y="4935"/>
                  </a:lnTo>
                  <a:cubicBezTo>
                    <a:pt x="17879" y="4975"/>
                    <a:pt x="17932" y="5054"/>
                    <a:pt x="17936" y="5142"/>
                  </a:cubicBezTo>
                  <a:lnTo>
                    <a:pt x="18478" y="14925"/>
                  </a:lnTo>
                  <a:cubicBezTo>
                    <a:pt x="18482" y="15012"/>
                    <a:pt x="18440" y="15097"/>
                    <a:pt x="18366" y="15145"/>
                  </a:cubicBezTo>
                  <a:lnTo>
                    <a:pt x="10165" y="20505"/>
                  </a:lnTo>
                  <a:cubicBezTo>
                    <a:pt x="10129" y="20528"/>
                    <a:pt x="10088" y="20542"/>
                    <a:pt x="10044" y="20544"/>
                  </a:cubicBezTo>
                  <a:cubicBezTo>
                    <a:pt x="10039" y="20545"/>
                    <a:pt x="10034" y="20545"/>
                    <a:pt x="10029" y="20545"/>
                  </a:cubicBezTo>
                  <a:cubicBezTo>
                    <a:pt x="9991" y="20545"/>
                    <a:pt x="9954" y="20536"/>
                    <a:pt x="9920" y="20518"/>
                  </a:cubicBezTo>
                  <a:lnTo>
                    <a:pt x="1177" y="16096"/>
                  </a:lnTo>
                  <a:cubicBezTo>
                    <a:pt x="1098" y="16057"/>
                    <a:pt x="1047" y="15978"/>
                    <a:pt x="1042" y="15890"/>
                  </a:cubicBezTo>
                  <a:lnTo>
                    <a:pt x="500" y="6107"/>
                  </a:lnTo>
                  <a:cubicBezTo>
                    <a:pt x="495" y="6020"/>
                    <a:pt x="538" y="5936"/>
                    <a:pt x="611" y="5888"/>
                  </a:cubicBezTo>
                  <a:lnTo>
                    <a:pt x="8813" y="527"/>
                  </a:lnTo>
                  <a:cubicBezTo>
                    <a:pt x="8853" y="500"/>
                    <a:pt x="8900" y="487"/>
                    <a:pt x="8947" y="487"/>
                  </a:cubicBezTo>
                  <a:close/>
                  <a:moveTo>
                    <a:pt x="8947" y="0"/>
                  </a:moveTo>
                  <a:cubicBezTo>
                    <a:pt x="8807" y="0"/>
                    <a:pt x="8667" y="40"/>
                    <a:pt x="8546" y="119"/>
                  </a:cubicBezTo>
                  <a:lnTo>
                    <a:pt x="345" y="5480"/>
                  </a:lnTo>
                  <a:cubicBezTo>
                    <a:pt x="127" y="5622"/>
                    <a:pt x="0" y="5874"/>
                    <a:pt x="14" y="6134"/>
                  </a:cubicBezTo>
                  <a:lnTo>
                    <a:pt x="555" y="15917"/>
                  </a:lnTo>
                  <a:cubicBezTo>
                    <a:pt x="570" y="16178"/>
                    <a:pt x="724" y="16413"/>
                    <a:pt x="957" y="16531"/>
                  </a:cubicBezTo>
                  <a:lnTo>
                    <a:pt x="9699" y="20953"/>
                  </a:lnTo>
                  <a:cubicBezTo>
                    <a:pt x="9802" y="21004"/>
                    <a:pt x="9915" y="21032"/>
                    <a:pt x="10030" y="21032"/>
                  </a:cubicBezTo>
                  <a:cubicBezTo>
                    <a:pt x="10044" y="21032"/>
                    <a:pt x="10057" y="21031"/>
                    <a:pt x="10071" y="21031"/>
                  </a:cubicBezTo>
                  <a:cubicBezTo>
                    <a:pt x="10200" y="21024"/>
                    <a:pt x="10326" y="20983"/>
                    <a:pt x="10432" y="20912"/>
                  </a:cubicBezTo>
                  <a:lnTo>
                    <a:pt x="18633" y="15552"/>
                  </a:lnTo>
                  <a:cubicBezTo>
                    <a:pt x="18851" y="15409"/>
                    <a:pt x="18978" y="15159"/>
                    <a:pt x="18964" y="14898"/>
                  </a:cubicBezTo>
                  <a:lnTo>
                    <a:pt x="18422" y="5115"/>
                  </a:lnTo>
                  <a:cubicBezTo>
                    <a:pt x="18407" y="4854"/>
                    <a:pt x="18254" y="4619"/>
                    <a:pt x="18021" y="4501"/>
                  </a:cubicBezTo>
                  <a:lnTo>
                    <a:pt x="9278" y="79"/>
                  </a:lnTo>
                  <a:cubicBezTo>
                    <a:pt x="9174" y="26"/>
                    <a:pt x="9060" y="0"/>
                    <a:pt x="8947" y="0"/>
                  </a:cubicBez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19"/>
            <p:cNvSpPr/>
            <p:nvPr/>
          </p:nvSpPr>
          <p:spPr>
            <a:xfrm>
              <a:off x="4892775" y="872100"/>
              <a:ext cx="427400" cy="474275"/>
            </a:xfrm>
            <a:custGeom>
              <a:avLst/>
              <a:gdLst/>
              <a:ahLst/>
              <a:cxnLst/>
              <a:rect l="l" t="t" r="r" b="b"/>
              <a:pathLst>
                <a:path w="17096" h="18971" extrusionOk="0">
                  <a:moveTo>
                    <a:pt x="8054" y="244"/>
                  </a:moveTo>
                  <a:cubicBezTo>
                    <a:pt x="8105" y="244"/>
                    <a:pt x="8154" y="255"/>
                    <a:pt x="8201" y="279"/>
                  </a:cubicBezTo>
                  <a:lnTo>
                    <a:pt x="16169" y="4309"/>
                  </a:lnTo>
                  <a:cubicBezTo>
                    <a:pt x="16273" y="4361"/>
                    <a:pt x="16341" y="4466"/>
                    <a:pt x="16347" y="4581"/>
                  </a:cubicBezTo>
                  <a:lnTo>
                    <a:pt x="16454" y="6507"/>
                  </a:lnTo>
                  <a:lnTo>
                    <a:pt x="362" y="7398"/>
                  </a:lnTo>
                  <a:lnTo>
                    <a:pt x="255" y="5472"/>
                  </a:lnTo>
                  <a:cubicBezTo>
                    <a:pt x="248" y="5357"/>
                    <a:pt x="305" y="5245"/>
                    <a:pt x="402" y="5182"/>
                  </a:cubicBezTo>
                  <a:lnTo>
                    <a:pt x="7877" y="296"/>
                  </a:lnTo>
                  <a:cubicBezTo>
                    <a:pt x="7930" y="261"/>
                    <a:pt x="7992" y="244"/>
                    <a:pt x="8054" y="244"/>
                  </a:cubicBezTo>
                  <a:close/>
                  <a:moveTo>
                    <a:pt x="16467" y="6750"/>
                  </a:moveTo>
                  <a:lnTo>
                    <a:pt x="16736" y="11610"/>
                  </a:lnTo>
                  <a:lnTo>
                    <a:pt x="645" y="12501"/>
                  </a:lnTo>
                  <a:lnTo>
                    <a:pt x="375" y="7641"/>
                  </a:lnTo>
                  <a:lnTo>
                    <a:pt x="16467" y="6750"/>
                  </a:lnTo>
                  <a:close/>
                  <a:moveTo>
                    <a:pt x="16750" y="11853"/>
                  </a:moveTo>
                  <a:lnTo>
                    <a:pt x="16840" y="13497"/>
                  </a:lnTo>
                  <a:cubicBezTo>
                    <a:pt x="16847" y="13613"/>
                    <a:pt x="16791" y="13724"/>
                    <a:pt x="16694" y="13788"/>
                  </a:cubicBezTo>
                  <a:lnTo>
                    <a:pt x="9219" y="18673"/>
                  </a:lnTo>
                  <a:cubicBezTo>
                    <a:pt x="9172" y="18705"/>
                    <a:pt x="9117" y="18723"/>
                    <a:pt x="9060" y="18726"/>
                  </a:cubicBezTo>
                  <a:cubicBezTo>
                    <a:pt x="9053" y="18726"/>
                    <a:pt x="9047" y="18726"/>
                    <a:pt x="9041" y="18726"/>
                  </a:cubicBezTo>
                  <a:cubicBezTo>
                    <a:pt x="8990" y="18726"/>
                    <a:pt x="8941" y="18714"/>
                    <a:pt x="8896" y="18692"/>
                  </a:cubicBezTo>
                  <a:lnTo>
                    <a:pt x="927" y="14661"/>
                  </a:lnTo>
                  <a:cubicBezTo>
                    <a:pt x="824" y="14609"/>
                    <a:pt x="755" y="14504"/>
                    <a:pt x="749" y="14389"/>
                  </a:cubicBezTo>
                  <a:lnTo>
                    <a:pt x="658" y="12745"/>
                  </a:lnTo>
                  <a:lnTo>
                    <a:pt x="16750" y="11853"/>
                  </a:lnTo>
                  <a:close/>
                  <a:moveTo>
                    <a:pt x="8054" y="0"/>
                  </a:moveTo>
                  <a:cubicBezTo>
                    <a:pt x="7946" y="0"/>
                    <a:pt x="7837" y="32"/>
                    <a:pt x="7743" y="93"/>
                  </a:cubicBezTo>
                  <a:lnTo>
                    <a:pt x="268" y="4978"/>
                  </a:lnTo>
                  <a:cubicBezTo>
                    <a:pt x="99" y="5089"/>
                    <a:pt x="0" y="5284"/>
                    <a:pt x="12" y="5485"/>
                  </a:cubicBezTo>
                  <a:lnTo>
                    <a:pt x="119" y="7412"/>
                  </a:lnTo>
                  <a:lnTo>
                    <a:pt x="415" y="12758"/>
                  </a:lnTo>
                  <a:lnTo>
                    <a:pt x="506" y="14402"/>
                  </a:lnTo>
                  <a:cubicBezTo>
                    <a:pt x="517" y="14604"/>
                    <a:pt x="636" y="14787"/>
                    <a:pt x="817" y="14878"/>
                  </a:cubicBezTo>
                  <a:lnTo>
                    <a:pt x="8786" y="18908"/>
                  </a:lnTo>
                  <a:cubicBezTo>
                    <a:pt x="8865" y="18949"/>
                    <a:pt x="8953" y="18970"/>
                    <a:pt x="9042" y="18970"/>
                  </a:cubicBezTo>
                  <a:cubicBezTo>
                    <a:pt x="9053" y="18970"/>
                    <a:pt x="9063" y="18969"/>
                    <a:pt x="9073" y="18969"/>
                  </a:cubicBezTo>
                  <a:cubicBezTo>
                    <a:pt x="9173" y="18963"/>
                    <a:pt x="9269" y="18932"/>
                    <a:pt x="9352" y="18877"/>
                  </a:cubicBezTo>
                  <a:lnTo>
                    <a:pt x="16827" y="13991"/>
                  </a:lnTo>
                  <a:cubicBezTo>
                    <a:pt x="16997" y="13881"/>
                    <a:pt x="17095" y="13686"/>
                    <a:pt x="17084" y="13484"/>
                  </a:cubicBezTo>
                  <a:lnTo>
                    <a:pt x="16992" y="11840"/>
                  </a:lnTo>
                  <a:lnTo>
                    <a:pt x="17024" y="11838"/>
                  </a:lnTo>
                  <a:lnTo>
                    <a:pt x="16728" y="6491"/>
                  </a:lnTo>
                  <a:lnTo>
                    <a:pt x="16696" y="6493"/>
                  </a:lnTo>
                  <a:lnTo>
                    <a:pt x="16590" y="4568"/>
                  </a:lnTo>
                  <a:cubicBezTo>
                    <a:pt x="16578" y="4365"/>
                    <a:pt x="16460" y="4183"/>
                    <a:pt x="16279" y="4092"/>
                  </a:cubicBezTo>
                  <a:lnTo>
                    <a:pt x="8311" y="61"/>
                  </a:lnTo>
                  <a:cubicBezTo>
                    <a:pt x="8230" y="21"/>
                    <a:pt x="8142" y="0"/>
                    <a:pt x="8054" y="0"/>
                  </a:cubicBez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19"/>
            <p:cNvSpPr/>
            <p:nvPr/>
          </p:nvSpPr>
          <p:spPr>
            <a:xfrm>
              <a:off x="4972450" y="1081600"/>
              <a:ext cx="46675" cy="72825"/>
            </a:xfrm>
            <a:custGeom>
              <a:avLst/>
              <a:gdLst/>
              <a:ahLst/>
              <a:cxnLst/>
              <a:rect l="l" t="t" r="r" b="b"/>
              <a:pathLst>
                <a:path w="1867" h="2913" extrusionOk="0">
                  <a:moveTo>
                    <a:pt x="1711" y="1"/>
                  </a:moveTo>
                  <a:lnTo>
                    <a:pt x="1444" y="16"/>
                  </a:lnTo>
                  <a:lnTo>
                    <a:pt x="996" y="2539"/>
                  </a:lnTo>
                  <a:lnTo>
                    <a:pt x="266" y="80"/>
                  </a:lnTo>
                  <a:lnTo>
                    <a:pt x="0" y="95"/>
                  </a:lnTo>
                  <a:lnTo>
                    <a:pt x="156" y="2913"/>
                  </a:lnTo>
                  <a:lnTo>
                    <a:pt x="321" y="2903"/>
                  </a:lnTo>
                  <a:lnTo>
                    <a:pt x="183" y="408"/>
                  </a:lnTo>
                  <a:lnTo>
                    <a:pt x="916" y="2866"/>
                  </a:lnTo>
                  <a:lnTo>
                    <a:pt x="1101" y="2856"/>
                  </a:lnTo>
                  <a:lnTo>
                    <a:pt x="1551" y="325"/>
                  </a:lnTo>
                  <a:lnTo>
                    <a:pt x="1690" y="2827"/>
                  </a:lnTo>
                  <a:lnTo>
                    <a:pt x="1866" y="2817"/>
                  </a:lnTo>
                  <a:lnTo>
                    <a:pt x="1711" y="1"/>
                  </a:ln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19"/>
            <p:cNvSpPr/>
            <p:nvPr/>
          </p:nvSpPr>
          <p:spPr>
            <a:xfrm>
              <a:off x="5036200" y="1079325"/>
              <a:ext cx="37850" cy="71775"/>
            </a:xfrm>
            <a:custGeom>
              <a:avLst/>
              <a:gdLst/>
              <a:ahLst/>
              <a:cxnLst/>
              <a:rect l="l" t="t" r="r" b="b"/>
              <a:pathLst>
                <a:path w="1514" h="2871" extrusionOk="0">
                  <a:moveTo>
                    <a:pt x="600" y="222"/>
                  </a:moveTo>
                  <a:lnTo>
                    <a:pt x="1116" y="2022"/>
                  </a:lnTo>
                  <a:lnTo>
                    <a:pt x="295" y="2068"/>
                  </a:lnTo>
                  <a:lnTo>
                    <a:pt x="600" y="222"/>
                  </a:lnTo>
                  <a:close/>
                  <a:moveTo>
                    <a:pt x="730" y="1"/>
                  </a:moveTo>
                  <a:lnTo>
                    <a:pt x="460" y="16"/>
                  </a:lnTo>
                  <a:lnTo>
                    <a:pt x="1" y="2871"/>
                  </a:lnTo>
                  <a:lnTo>
                    <a:pt x="169" y="2861"/>
                  </a:lnTo>
                  <a:lnTo>
                    <a:pt x="276" y="2230"/>
                  </a:lnTo>
                  <a:lnTo>
                    <a:pt x="1153" y="2181"/>
                  </a:lnTo>
                  <a:lnTo>
                    <a:pt x="1329" y="2798"/>
                  </a:lnTo>
                  <a:lnTo>
                    <a:pt x="1514" y="2787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19"/>
            <p:cNvSpPr/>
            <p:nvPr/>
          </p:nvSpPr>
          <p:spPr>
            <a:xfrm>
              <a:off x="5087225" y="1076725"/>
              <a:ext cx="34625" cy="71325"/>
            </a:xfrm>
            <a:custGeom>
              <a:avLst/>
              <a:gdLst/>
              <a:ahLst/>
              <a:cxnLst/>
              <a:rect l="l" t="t" r="r" b="b"/>
              <a:pathLst>
                <a:path w="1385" h="2853" extrusionOk="0">
                  <a:moveTo>
                    <a:pt x="662" y="170"/>
                  </a:moveTo>
                  <a:cubicBezTo>
                    <a:pt x="947" y="170"/>
                    <a:pt x="1081" y="372"/>
                    <a:pt x="1098" y="670"/>
                  </a:cubicBezTo>
                  <a:lnTo>
                    <a:pt x="1177" y="2103"/>
                  </a:lnTo>
                  <a:cubicBezTo>
                    <a:pt x="1194" y="2412"/>
                    <a:pt x="1077" y="2633"/>
                    <a:pt x="763" y="2650"/>
                  </a:cubicBezTo>
                  <a:lnTo>
                    <a:pt x="333" y="2674"/>
                  </a:lnTo>
                  <a:lnTo>
                    <a:pt x="195" y="195"/>
                  </a:lnTo>
                  <a:lnTo>
                    <a:pt x="626" y="171"/>
                  </a:lnTo>
                  <a:cubicBezTo>
                    <a:pt x="638" y="171"/>
                    <a:pt x="650" y="170"/>
                    <a:pt x="662" y="170"/>
                  </a:cubicBezTo>
                  <a:close/>
                  <a:moveTo>
                    <a:pt x="673" y="0"/>
                  </a:moveTo>
                  <a:cubicBezTo>
                    <a:pt x="656" y="0"/>
                    <a:pt x="639" y="1"/>
                    <a:pt x="621" y="2"/>
                  </a:cubicBezTo>
                  <a:lnTo>
                    <a:pt x="1" y="36"/>
                  </a:lnTo>
                  <a:lnTo>
                    <a:pt x="156" y="2853"/>
                  </a:lnTo>
                  <a:lnTo>
                    <a:pt x="776" y="2819"/>
                  </a:lnTo>
                  <a:cubicBezTo>
                    <a:pt x="1211" y="2795"/>
                    <a:pt x="1385" y="2498"/>
                    <a:pt x="1361" y="2084"/>
                  </a:cubicBezTo>
                  <a:lnTo>
                    <a:pt x="1283" y="667"/>
                  </a:lnTo>
                  <a:cubicBezTo>
                    <a:pt x="1261" y="270"/>
                    <a:pt x="1071" y="0"/>
                    <a:pt x="673" y="0"/>
                  </a:cubicBez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19"/>
            <p:cNvSpPr/>
            <p:nvPr/>
          </p:nvSpPr>
          <p:spPr>
            <a:xfrm>
              <a:off x="5136025" y="1074050"/>
              <a:ext cx="35400" cy="71325"/>
            </a:xfrm>
            <a:custGeom>
              <a:avLst/>
              <a:gdLst/>
              <a:ahLst/>
              <a:cxnLst/>
              <a:rect l="l" t="t" r="r" b="b"/>
              <a:pathLst>
                <a:path w="1416" h="2853" extrusionOk="0">
                  <a:moveTo>
                    <a:pt x="634" y="171"/>
                  </a:moveTo>
                  <a:cubicBezTo>
                    <a:pt x="911" y="171"/>
                    <a:pt x="1027" y="343"/>
                    <a:pt x="1043" y="631"/>
                  </a:cubicBezTo>
                  <a:lnTo>
                    <a:pt x="1058" y="896"/>
                  </a:lnTo>
                  <a:cubicBezTo>
                    <a:pt x="1079" y="1275"/>
                    <a:pt x="890" y="1378"/>
                    <a:pt x="560" y="1397"/>
                  </a:cubicBezTo>
                  <a:lnTo>
                    <a:pt x="262" y="1413"/>
                  </a:lnTo>
                  <a:lnTo>
                    <a:pt x="195" y="194"/>
                  </a:lnTo>
                  <a:lnTo>
                    <a:pt x="593" y="172"/>
                  </a:lnTo>
                  <a:cubicBezTo>
                    <a:pt x="607" y="171"/>
                    <a:pt x="621" y="171"/>
                    <a:pt x="634" y="171"/>
                  </a:cubicBezTo>
                  <a:close/>
                  <a:moveTo>
                    <a:pt x="647" y="1"/>
                  </a:moveTo>
                  <a:cubicBezTo>
                    <a:pt x="628" y="1"/>
                    <a:pt x="608" y="1"/>
                    <a:pt x="588" y="2"/>
                  </a:cubicBezTo>
                  <a:lnTo>
                    <a:pt x="0" y="35"/>
                  </a:lnTo>
                  <a:lnTo>
                    <a:pt x="157" y="2852"/>
                  </a:lnTo>
                  <a:lnTo>
                    <a:pt x="342" y="2842"/>
                  </a:lnTo>
                  <a:lnTo>
                    <a:pt x="272" y="1582"/>
                  </a:lnTo>
                  <a:lnTo>
                    <a:pt x="565" y="1566"/>
                  </a:lnTo>
                  <a:cubicBezTo>
                    <a:pt x="590" y="1565"/>
                    <a:pt x="615" y="1564"/>
                    <a:pt x="638" y="1564"/>
                  </a:cubicBezTo>
                  <a:cubicBezTo>
                    <a:pt x="919" y="1564"/>
                    <a:pt x="1100" y="1670"/>
                    <a:pt x="1120" y="2016"/>
                  </a:cubicBezTo>
                  <a:lnTo>
                    <a:pt x="1144" y="2458"/>
                  </a:lnTo>
                  <a:cubicBezTo>
                    <a:pt x="1152" y="2611"/>
                    <a:pt x="1170" y="2711"/>
                    <a:pt x="1223" y="2793"/>
                  </a:cubicBezTo>
                  <a:lnTo>
                    <a:pt x="1416" y="2782"/>
                  </a:lnTo>
                  <a:cubicBezTo>
                    <a:pt x="1350" y="2693"/>
                    <a:pt x="1335" y="2565"/>
                    <a:pt x="1329" y="2448"/>
                  </a:cubicBezTo>
                  <a:lnTo>
                    <a:pt x="1305" y="2010"/>
                  </a:lnTo>
                  <a:cubicBezTo>
                    <a:pt x="1287" y="1703"/>
                    <a:pt x="1160" y="1505"/>
                    <a:pt x="867" y="1456"/>
                  </a:cubicBezTo>
                  <a:cubicBezTo>
                    <a:pt x="1141" y="1377"/>
                    <a:pt x="1259" y="1180"/>
                    <a:pt x="1240" y="850"/>
                  </a:cubicBezTo>
                  <a:lnTo>
                    <a:pt x="1227" y="605"/>
                  </a:lnTo>
                  <a:cubicBezTo>
                    <a:pt x="1206" y="225"/>
                    <a:pt x="1036" y="1"/>
                    <a:pt x="647" y="1"/>
                  </a:cubicBez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19"/>
            <p:cNvSpPr/>
            <p:nvPr/>
          </p:nvSpPr>
          <p:spPr>
            <a:xfrm>
              <a:off x="5184925" y="1071925"/>
              <a:ext cx="8550" cy="70750"/>
            </a:xfrm>
            <a:custGeom>
              <a:avLst/>
              <a:gdLst/>
              <a:ahLst/>
              <a:cxnLst/>
              <a:rect l="l" t="t" r="r" b="b"/>
              <a:pathLst>
                <a:path w="342" h="2830" extrusionOk="0">
                  <a:moveTo>
                    <a:pt x="185" y="1"/>
                  </a:moveTo>
                  <a:lnTo>
                    <a:pt x="0" y="11"/>
                  </a:lnTo>
                  <a:lnTo>
                    <a:pt x="157" y="2829"/>
                  </a:lnTo>
                  <a:lnTo>
                    <a:pt x="342" y="2819"/>
                  </a:lnTo>
                  <a:lnTo>
                    <a:pt x="185" y="1"/>
                  </a:ln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19"/>
            <p:cNvSpPr/>
            <p:nvPr/>
          </p:nvSpPr>
          <p:spPr>
            <a:xfrm>
              <a:off x="5207675" y="1070050"/>
              <a:ext cx="34600" cy="71350"/>
            </a:xfrm>
            <a:custGeom>
              <a:avLst/>
              <a:gdLst/>
              <a:ahLst/>
              <a:cxnLst/>
              <a:rect l="l" t="t" r="r" b="b"/>
              <a:pathLst>
                <a:path w="1384" h="2854" extrusionOk="0">
                  <a:moveTo>
                    <a:pt x="661" y="170"/>
                  </a:moveTo>
                  <a:cubicBezTo>
                    <a:pt x="946" y="170"/>
                    <a:pt x="1080" y="372"/>
                    <a:pt x="1097" y="670"/>
                  </a:cubicBezTo>
                  <a:lnTo>
                    <a:pt x="1176" y="2102"/>
                  </a:lnTo>
                  <a:cubicBezTo>
                    <a:pt x="1193" y="2412"/>
                    <a:pt x="1076" y="2632"/>
                    <a:pt x="762" y="2650"/>
                  </a:cubicBezTo>
                  <a:lnTo>
                    <a:pt x="332" y="2674"/>
                  </a:lnTo>
                  <a:lnTo>
                    <a:pt x="195" y="195"/>
                  </a:lnTo>
                  <a:lnTo>
                    <a:pt x="625" y="171"/>
                  </a:lnTo>
                  <a:cubicBezTo>
                    <a:pt x="637" y="170"/>
                    <a:pt x="649" y="170"/>
                    <a:pt x="661" y="170"/>
                  </a:cubicBezTo>
                  <a:close/>
                  <a:moveTo>
                    <a:pt x="671" y="0"/>
                  </a:moveTo>
                  <a:cubicBezTo>
                    <a:pt x="654" y="0"/>
                    <a:pt x="637" y="1"/>
                    <a:pt x="620" y="2"/>
                  </a:cubicBezTo>
                  <a:lnTo>
                    <a:pt x="0" y="37"/>
                  </a:lnTo>
                  <a:lnTo>
                    <a:pt x="155" y="2853"/>
                  </a:lnTo>
                  <a:lnTo>
                    <a:pt x="775" y="2819"/>
                  </a:lnTo>
                  <a:cubicBezTo>
                    <a:pt x="1210" y="2795"/>
                    <a:pt x="1384" y="2499"/>
                    <a:pt x="1360" y="2084"/>
                  </a:cubicBezTo>
                  <a:lnTo>
                    <a:pt x="1282" y="668"/>
                  </a:lnTo>
                  <a:cubicBezTo>
                    <a:pt x="1260" y="270"/>
                    <a:pt x="1070" y="0"/>
                    <a:pt x="671" y="0"/>
                  </a:cubicBez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19"/>
            <p:cNvSpPr/>
            <p:nvPr/>
          </p:nvSpPr>
          <p:spPr>
            <a:xfrm>
              <a:off x="5064650" y="1195625"/>
              <a:ext cx="100750" cy="114300"/>
            </a:xfrm>
            <a:custGeom>
              <a:avLst/>
              <a:gdLst/>
              <a:ahLst/>
              <a:cxnLst/>
              <a:rect l="l" t="t" r="r" b="b"/>
              <a:pathLst>
                <a:path w="4030" h="4572" extrusionOk="0">
                  <a:moveTo>
                    <a:pt x="1873" y="0"/>
                  </a:moveTo>
                  <a:cubicBezTo>
                    <a:pt x="1871" y="0"/>
                    <a:pt x="1868" y="1"/>
                    <a:pt x="1864" y="1"/>
                  </a:cubicBezTo>
                  <a:cubicBezTo>
                    <a:pt x="1850" y="2"/>
                    <a:pt x="1841" y="4"/>
                    <a:pt x="1838" y="5"/>
                  </a:cubicBezTo>
                  <a:cubicBezTo>
                    <a:pt x="1802" y="15"/>
                    <a:pt x="1768" y="38"/>
                    <a:pt x="1733" y="76"/>
                  </a:cubicBezTo>
                  <a:cubicBezTo>
                    <a:pt x="1629" y="194"/>
                    <a:pt x="1553" y="421"/>
                    <a:pt x="1529" y="686"/>
                  </a:cubicBezTo>
                  <a:cubicBezTo>
                    <a:pt x="1510" y="900"/>
                    <a:pt x="1530" y="1149"/>
                    <a:pt x="1559" y="1493"/>
                  </a:cubicBezTo>
                  <a:cubicBezTo>
                    <a:pt x="1563" y="1553"/>
                    <a:pt x="1569" y="1614"/>
                    <a:pt x="1574" y="1678"/>
                  </a:cubicBezTo>
                  <a:lnTo>
                    <a:pt x="1163" y="1930"/>
                  </a:lnTo>
                  <a:lnTo>
                    <a:pt x="1163" y="1928"/>
                  </a:lnTo>
                  <a:cubicBezTo>
                    <a:pt x="1162" y="1901"/>
                    <a:pt x="1148" y="1875"/>
                    <a:pt x="1129" y="1857"/>
                  </a:cubicBezTo>
                  <a:cubicBezTo>
                    <a:pt x="1111" y="1840"/>
                    <a:pt x="1086" y="1831"/>
                    <a:pt x="1060" y="1831"/>
                  </a:cubicBezTo>
                  <a:cubicBezTo>
                    <a:pt x="1058" y="1831"/>
                    <a:pt x="1056" y="1831"/>
                    <a:pt x="1054" y="1831"/>
                  </a:cubicBezTo>
                  <a:lnTo>
                    <a:pt x="937" y="1837"/>
                  </a:lnTo>
                  <a:cubicBezTo>
                    <a:pt x="909" y="1839"/>
                    <a:pt x="884" y="1851"/>
                    <a:pt x="865" y="1872"/>
                  </a:cubicBezTo>
                  <a:cubicBezTo>
                    <a:pt x="846" y="1892"/>
                    <a:pt x="838" y="1919"/>
                    <a:pt x="838" y="1946"/>
                  </a:cubicBezTo>
                  <a:lnTo>
                    <a:pt x="849" y="2123"/>
                  </a:lnTo>
                  <a:lnTo>
                    <a:pt x="790" y="2159"/>
                  </a:lnTo>
                  <a:cubicBezTo>
                    <a:pt x="786" y="2136"/>
                    <a:pt x="775" y="2115"/>
                    <a:pt x="758" y="2100"/>
                  </a:cubicBezTo>
                  <a:cubicBezTo>
                    <a:pt x="739" y="2083"/>
                    <a:pt x="715" y="2074"/>
                    <a:pt x="690" y="2074"/>
                  </a:cubicBezTo>
                  <a:cubicBezTo>
                    <a:pt x="687" y="2074"/>
                    <a:pt x="685" y="2074"/>
                    <a:pt x="683" y="2074"/>
                  </a:cubicBezTo>
                  <a:lnTo>
                    <a:pt x="564" y="2080"/>
                  </a:lnTo>
                  <a:cubicBezTo>
                    <a:pt x="538" y="2082"/>
                    <a:pt x="512" y="2094"/>
                    <a:pt x="494" y="2115"/>
                  </a:cubicBezTo>
                  <a:cubicBezTo>
                    <a:pt x="475" y="2136"/>
                    <a:pt x="466" y="2162"/>
                    <a:pt x="467" y="2189"/>
                  </a:cubicBezTo>
                  <a:lnTo>
                    <a:pt x="477" y="2351"/>
                  </a:lnTo>
                  <a:lnTo>
                    <a:pt x="60" y="2606"/>
                  </a:lnTo>
                  <a:cubicBezTo>
                    <a:pt x="50" y="2612"/>
                    <a:pt x="41" y="2619"/>
                    <a:pt x="33" y="2627"/>
                  </a:cubicBezTo>
                  <a:cubicBezTo>
                    <a:pt x="12" y="2653"/>
                    <a:pt x="0" y="2684"/>
                    <a:pt x="2" y="2716"/>
                  </a:cubicBezTo>
                  <a:lnTo>
                    <a:pt x="14" y="2949"/>
                  </a:lnTo>
                  <a:cubicBezTo>
                    <a:pt x="16" y="2975"/>
                    <a:pt x="28" y="2999"/>
                    <a:pt x="46" y="3016"/>
                  </a:cubicBezTo>
                  <a:cubicBezTo>
                    <a:pt x="64" y="3032"/>
                    <a:pt x="87" y="3040"/>
                    <a:pt x="111" y="3040"/>
                  </a:cubicBezTo>
                  <a:cubicBezTo>
                    <a:pt x="121" y="3040"/>
                    <a:pt x="132" y="3039"/>
                    <a:pt x="143" y="3035"/>
                  </a:cubicBezTo>
                  <a:lnTo>
                    <a:pt x="1210" y="2668"/>
                  </a:lnTo>
                  <a:cubicBezTo>
                    <a:pt x="1216" y="2666"/>
                    <a:pt x="1233" y="2662"/>
                    <a:pt x="1240" y="2661"/>
                  </a:cubicBezTo>
                  <a:lnTo>
                    <a:pt x="1637" y="2640"/>
                  </a:lnTo>
                  <a:cubicBezTo>
                    <a:pt x="1668" y="3020"/>
                    <a:pt x="1712" y="3374"/>
                    <a:pt x="1764" y="3666"/>
                  </a:cubicBezTo>
                  <a:cubicBezTo>
                    <a:pt x="1768" y="3693"/>
                    <a:pt x="1774" y="3719"/>
                    <a:pt x="1779" y="3744"/>
                  </a:cubicBezTo>
                  <a:lnTo>
                    <a:pt x="1218" y="4266"/>
                  </a:lnTo>
                  <a:cubicBezTo>
                    <a:pt x="1216" y="4269"/>
                    <a:pt x="1212" y="4271"/>
                    <a:pt x="1209" y="4276"/>
                  </a:cubicBezTo>
                  <a:cubicBezTo>
                    <a:pt x="1186" y="4302"/>
                    <a:pt x="1174" y="4337"/>
                    <a:pt x="1175" y="4372"/>
                  </a:cubicBezTo>
                  <a:lnTo>
                    <a:pt x="1181" y="4481"/>
                  </a:lnTo>
                  <a:cubicBezTo>
                    <a:pt x="1183" y="4507"/>
                    <a:pt x="1194" y="4532"/>
                    <a:pt x="1212" y="4548"/>
                  </a:cubicBezTo>
                  <a:cubicBezTo>
                    <a:pt x="1229" y="4564"/>
                    <a:pt x="1252" y="4572"/>
                    <a:pt x="1275" y="4572"/>
                  </a:cubicBezTo>
                  <a:cubicBezTo>
                    <a:pt x="1288" y="4572"/>
                    <a:pt x="1301" y="4569"/>
                    <a:pt x="1313" y="4564"/>
                  </a:cubicBezTo>
                  <a:lnTo>
                    <a:pt x="1861" y="4334"/>
                  </a:lnTo>
                  <a:cubicBezTo>
                    <a:pt x="1865" y="4332"/>
                    <a:pt x="1880" y="4329"/>
                    <a:pt x="1886" y="4329"/>
                  </a:cubicBezTo>
                  <a:lnTo>
                    <a:pt x="1948" y="4325"/>
                  </a:lnTo>
                  <a:cubicBezTo>
                    <a:pt x="1968" y="4361"/>
                    <a:pt x="1989" y="4389"/>
                    <a:pt x="2011" y="4409"/>
                  </a:cubicBezTo>
                  <a:cubicBezTo>
                    <a:pt x="2039" y="4435"/>
                    <a:pt x="2071" y="4448"/>
                    <a:pt x="2104" y="4448"/>
                  </a:cubicBezTo>
                  <a:cubicBezTo>
                    <a:pt x="2106" y="4448"/>
                    <a:pt x="2108" y="4448"/>
                    <a:pt x="2110" y="4448"/>
                  </a:cubicBezTo>
                  <a:lnTo>
                    <a:pt x="2112" y="4448"/>
                  </a:lnTo>
                  <a:lnTo>
                    <a:pt x="2112" y="4447"/>
                  </a:lnTo>
                  <a:cubicBezTo>
                    <a:pt x="2147" y="4444"/>
                    <a:pt x="2179" y="4429"/>
                    <a:pt x="2206" y="4399"/>
                  </a:cubicBezTo>
                  <a:cubicBezTo>
                    <a:pt x="2225" y="4376"/>
                    <a:pt x="2242" y="4347"/>
                    <a:pt x="2258" y="4308"/>
                  </a:cubicBezTo>
                  <a:lnTo>
                    <a:pt x="2322" y="4305"/>
                  </a:lnTo>
                  <a:cubicBezTo>
                    <a:pt x="2327" y="4305"/>
                    <a:pt x="2342" y="4306"/>
                    <a:pt x="2346" y="4307"/>
                  </a:cubicBezTo>
                  <a:lnTo>
                    <a:pt x="2915" y="4475"/>
                  </a:lnTo>
                  <a:cubicBezTo>
                    <a:pt x="2924" y="4478"/>
                    <a:pt x="2934" y="4479"/>
                    <a:pt x="2944" y="4479"/>
                  </a:cubicBezTo>
                  <a:cubicBezTo>
                    <a:pt x="2971" y="4479"/>
                    <a:pt x="2996" y="4469"/>
                    <a:pt x="3014" y="4449"/>
                  </a:cubicBezTo>
                  <a:cubicBezTo>
                    <a:pt x="3031" y="4430"/>
                    <a:pt x="3040" y="4405"/>
                    <a:pt x="3038" y="4379"/>
                  </a:cubicBezTo>
                  <a:lnTo>
                    <a:pt x="3032" y="4267"/>
                  </a:lnTo>
                  <a:cubicBezTo>
                    <a:pt x="3029" y="4234"/>
                    <a:pt x="3013" y="4201"/>
                    <a:pt x="2986" y="4177"/>
                  </a:cubicBezTo>
                  <a:cubicBezTo>
                    <a:pt x="2984" y="4174"/>
                    <a:pt x="2981" y="4172"/>
                    <a:pt x="2979" y="4171"/>
                  </a:cubicBezTo>
                  <a:lnTo>
                    <a:pt x="2362" y="3712"/>
                  </a:lnTo>
                  <a:cubicBezTo>
                    <a:pt x="2365" y="3686"/>
                    <a:pt x="2366" y="3659"/>
                    <a:pt x="2369" y="3631"/>
                  </a:cubicBezTo>
                  <a:cubicBezTo>
                    <a:pt x="2389" y="3335"/>
                    <a:pt x="2393" y="2979"/>
                    <a:pt x="2381" y="2599"/>
                  </a:cubicBezTo>
                  <a:lnTo>
                    <a:pt x="2779" y="2577"/>
                  </a:lnTo>
                  <a:cubicBezTo>
                    <a:pt x="2780" y="2577"/>
                    <a:pt x="2781" y="2577"/>
                    <a:pt x="2783" y="2577"/>
                  </a:cubicBezTo>
                  <a:cubicBezTo>
                    <a:pt x="2791" y="2577"/>
                    <a:pt x="2803" y="2578"/>
                    <a:pt x="2809" y="2579"/>
                  </a:cubicBezTo>
                  <a:lnTo>
                    <a:pt x="3909" y="2826"/>
                  </a:lnTo>
                  <a:cubicBezTo>
                    <a:pt x="3917" y="2828"/>
                    <a:pt x="3925" y="2829"/>
                    <a:pt x="3933" y="2829"/>
                  </a:cubicBezTo>
                  <a:cubicBezTo>
                    <a:pt x="3960" y="2829"/>
                    <a:pt x="3985" y="2818"/>
                    <a:pt x="4004" y="2797"/>
                  </a:cubicBezTo>
                  <a:cubicBezTo>
                    <a:pt x="4021" y="2778"/>
                    <a:pt x="4030" y="2753"/>
                    <a:pt x="4028" y="2727"/>
                  </a:cubicBezTo>
                  <a:lnTo>
                    <a:pt x="4015" y="2492"/>
                  </a:lnTo>
                  <a:cubicBezTo>
                    <a:pt x="4012" y="2461"/>
                    <a:pt x="3998" y="2432"/>
                    <a:pt x="3973" y="2409"/>
                  </a:cubicBezTo>
                  <a:cubicBezTo>
                    <a:pt x="3965" y="2401"/>
                    <a:pt x="3956" y="2395"/>
                    <a:pt x="3946" y="2391"/>
                  </a:cubicBezTo>
                  <a:lnTo>
                    <a:pt x="3503" y="2183"/>
                  </a:lnTo>
                  <a:lnTo>
                    <a:pt x="3495" y="2021"/>
                  </a:lnTo>
                  <a:cubicBezTo>
                    <a:pt x="3493" y="1994"/>
                    <a:pt x="3480" y="1968"/>
                    <a:pt x="3460" y="1950"/>
                  </a:cubicBezTo>
                  <a:cubicBezTo>
                    <a:pt x="3440" y="1932"/>
                    <a:pt x="3416" y="1924"/>
                    <a:pt x="3389" y="1924"/>
                  </a:cubicBezTo>
                  <a:cubicBezTo>
                    <a:pt x="3388" y="1924"/>
                    <a:pt x="3387" y="1924"/>
                    <a:pt x="3385" y="1924"/>
                  </a:cubicBezTo>
                  <a:lnTo>
                    <a:pt x="3267" y="1931"/>
                  </a:lnTo>
                  <a:cubicBezTo>
                    <a:pt x="3240" y="1932"/>
                    <a:pt x="3214" y="1945"/>
                    <a:pt x="3196" y="1965"/>
                  </a:cubicBezTo>
                  <a:cubicBezTo>
                    <a:pt x="3181" y="1982"/>
                    <a:pt x="3171" y="2004"/>
                    <a:pt x="3170" y="2027"/>
                  </a:cubicBezTo>
                  <a:lnTo>
                    <a:pt x="3108" y="1997"/>
                  </a:lnTo>
                  <a:lnTo>
                    <a:pt x="3098" y="1821"/>
                  </a:lnTo>
                  <a:cubicBezTo>
                    <a:pt x="3096" y="1794"/>
                    <a:pt x="3084" y="1768"/>
                    <a:pt x="3064" y="1750"/>
                  </a:cubicBezTo>
                  <a:cubicBezTo>
                    <a:pt x="3044" y="1732"/>
                    <a:pt x="3019" y="1724"/>
                    <a:pt x="2994" y="1724"/>
                  </a:cubicBezTo>
                  <a:cubicBezTo>
                    <a:pt x="2992" y="1724"/>
                    <a:pt x="2991" y="1724"/>
                    <a:pt x="2990" y="1724"/>
                  </a:cubicBezTo>
                  <a:lnTo>
                    <a:pt x="2872" y="1731"/>
                  </a:lnTo>
                  <a:cubicBezTo>
                    <a:pt x="2844" y="1732"/>
                    <a:pt x="2819" y="1745"/>
                    <a:pt x="2800" y="1765"/>
                  </a:cubicBezTo>
                  <a:cubicBezTo>
                    <a:pt x="2782" y="1785"/>
                    <a:pt x="2772" y="1813"/>
                    <a:pt x="2774" y="1839"/>
                  </a:cubicBezTo>
                  <a:lnTo>
                    <a:pt x="2773" y="1841"/>
                  </a:lnTo>
                  <a:lnTo>
                    <a:pt x="2339" y="1636"/>
                  </a:lnTo>
                  <a:cubicBezTo>
                    <a:pt x="2337" y="1570"/>
                    <a:pt x="2334" y="1508"/>
                    <a:pt x="2332" y="1449"/>
                  </a:cubicBezTo>
                  <a:cubicBezTo>
                    <a:pt x="2323" y="1104"/>
                    <a:pt x="2316" y="855"/>
                    <a:pt x="2273" y="645"/>
                  </a:cubicBezTo>
                  <a:cubicBezTo>
                    <a:pt x="2221" y="384"/>
                    <a:pt x="2119" y="167"/>
                    <a:pt x="2002" y="61"/>
                  </a:cubicBezTo>
                  <a:cubicBezTo>
                    <a:pt x="1964" y="27"/>
                    <a:pt x="1927" y="8"/>
                    <a:pt x="1892" y="3"/>
                  </a:cubicBezTo>
                  <a:cubicBezTo>
                    <a:pt x="1889" y="2"/>
                    <a:pt x="1882" y="0"/>
                    <a:pt x="1873" y="0"/>
                  </a:cubicBez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19"/>
            <p:cNvSpPr/>
            <p:nvPr/>
          </p:nvSpPr>
          <p:spPr>
            <a:xfrm>
              <a:off x="4973000" y="1208575"/>
              <a:ext cx="12275" cy="23275"/>
            </a:xfrm>
            <a:custGeom>
              <a:avLst/>
              <a:gdLst/>
              <a:ahLst/>
              <a:cxnLst/>
              <a:rect l="l" t="t" r="r" b="b"/>
              <a:pathLst>
                <a:path w="491" h="931" extrusionOk="0">
                  <a:moveTo>
                    <a:pt x="192" y="72"/>
                  </a:moveTo>
                  <a:lnTo>
                    <a:pt x="361" y="655"/>
                  </a:lnTo>
                  <a:lnTo>
                    <a:pt x="95" y="670"/>
                  </a:lnTo>
                  <a:lnTo>
                    <a:pt x="192" y="72"/>
                  </a:lnTo>
                  <a:close/>
                  <a:moveTo>
                    <a:pt x="234" y="1"/>
                  </a:moveTo>
                  <a:lnTo>
                    <a:pt x="147" y="6"/>
                  </a:lnTo>
                  <a:lnTo>
                    <a:pt x="1" y="931"/>
                  </a:lnTo>
                  <a:lnTo>
                    <a:pt x="56" y="927"/>
                  </a:lnTo>
                  <a:lnTo>
                    <a:pt x="89" y="723"/>
                  </a:lnTo>
                  <a:lnTo>
                    <a:pt x="373" y="706"/>
                  </a:lnTo>
                  <a:lnTo>
                    <a:pt x="430" y="905"/>
                  </a:lnTo>
                  <a:lnTo>
                    <a:pt x="491" y="902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19"/>
            <p:cNvSpPr/>
            <p:nvPr/>
          </p:nvSpPr>
          <p:spPr>
            <a:xfrm>
              <a:off x="4986200" y="1207900"/>
              <a:ext cx="11100" cy="23100"/>
            </a:xfrm>
            <a:custGeom>
              <a:avLst/>
              <a:gdLst/>
              <a:ahLst/>
              <a:cxnLst/>
              <a:rect l="l" t="t" r="r" b="b"/>
              <a:pathLst>
                <a:path w="444" h="924" extrusionOk="0">
                  <a:moveTo>
                    <a:pt x="209" y="55"/>
                  </a:moveTo>
                  <a:cubicBezTo>
                    <a:pt x="295" y="55"/>
                    <a:pt x="324" y="103"/>
                    <a:pt x="329" y="193"/>
                  </a:cubicBezTo>
                  <a:lnTo>
                    <a:pt x="333" y="251"/>
                  </a:lnTo>
                  <a:cubicBezTo>
                    <a:pt x="340" y="367"/>
                    <a:pt x="292" y="399"/>
                    <a:pt x="185" y="405"/>
                  </a:cubicBezTo>
                  <a:lnTo>
                    <a:pt x="84" y="411"/>
                  </a:lnTo>
                  <a:lnTo>
                    <a:pt x="63" y="63"/>
                  </a:lnTo>
                  <a:lnTo>
                    <a:pt x="193" y="56"/>
                  </a:lnTo>
                  <a:cubicBezTo>
                    <a:pt x="199" y="55"/>
                    <a:pt x="204" y="55"/>
                    <a:pt x="209" y="55"/>
                  </a:cubicBezTo>
                  <a:close/>
                  <a:moveTo>
                    <a:pt x="223" y="458"/>
                  </a:moveTo>
                  <a:cubicBezTo>
                    <a:pt x="316" y="458"/>
                    <a:pt x="365" y="500"/>
                    <a:pt x="371" y="609"/>
                  </a:cubicBezTo>
                  <a:lnTo>
                    <a:pt x="376" y="691"/>
                  </a:lnTo>
                  <a:cubicBezTo>
                    <a:pt x="382" y="793"/>
                    <a:pt x="346" y="851"/>
                    <a:pt x="246" y="857"/>
                  </a:cubicBezTo>
                  <a:lnTo>
                    <a:pt x="110" y="865"/>
                  </a:lnTo>
                  <a:lnTo>
                    <a:pt x="87" y="465"/>
                  </a:lnTo>
                  <a:lnTo>
                    <a:pt x="200" y="459"/>
                  </a:lnTo>
                  <a:cubicBezTo>
                    <a:pt x="208" y="459"/>
                    <a:pt x="216" y="458"/>
                    <a:pt x="223" y="458"/>
                  </a:cubicBezTo>
                  <a:close/>
                  <a:moveTo>
                    <a:pt x="213" y="0"/>
                  </a:moveTo>
                  <a:cubicBezTo>
                    <a:pt x="206" y="0"/>
                    <a:pt x="199" y="0"/>
                    <a:pt x="191" y="1"/>
                  </a:cubicBezTo>
                  <a:lnTo>
                    <a:pt x="0" y="12"/>
                  </a:lnTo>
                  <a:lnTo>
                    <a:pt x="54" y="924"/>
                  </a:lnTo>
                  <a:lnTo>
                    <a:pt x="249" y="912"/>
                  </a:lnTo>
                  <a:cubicBezTo>
                    <a:pt x="388" y="904"/>
                    <a:pt x="444" y="821"/>
                    <a:pt x="436" y="690"/>
                  </a:cubicBezTo>
                  <a:lnTo>
                    <a:pt x="432" y="610"/>
                  </a:lnTo>
                  <a:cubicBezTo>
                    <a:pt x="425" y="507"/>
                    <a:pt x="384" y="436"/>
                    <a:pt x="283" y="422"/>
                  </a:cubicBezTo>
                  <a:cubicBezTo>
                    <a:pt x="374" y="398"/>
                    <a:pt x="398" y="335"/>
                    <a:pt x="392" y="236"/>
                  </a:cubicBezTo>
                  <a:lnTo>
                    <a:pt x="390" y="184"/>
                  </a:lnTo>
                  <a:cubicBezTo>
                    <a:pt x="382" y="64"/>
                    <a:pt x="334" y="0"/>
                    <a:pt x="213" y="0"/>
                  </a:cubicBez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19"/>
            <p:cNvSpPr/>
            <p:nvPr/>
          </p:nvSpPr>
          <p:spPr>
            <a:xfrm>
              <a:off x="4998525" y="1206975"/>
              <a:ext cx="10950" cy="23225"/>
            </a:xfrm>
            <a:custGeom>
              <a:avLst/>
              <a:gdLst/>
              <a:ahLst/>
              <a:cxnLst/>
              <a:rect l="l" t="t" r="r" b="b"/>
              <a:pathLst>
                <a:path w="438" h="929" extrusionOk="0">
                  <a:moveTo>
                    <a:pt x="209" y="0"/>
                  </a:moveTo>
                  <a:cubicBezTo>
                    <a:pt x="203" y="0"/>
                    <a:pt x="198" y="1"/>
                    <a:pt x="192" y="1"/>
                  </a:cubicBezTo>
                  <a:cubicBezTo>
                    <a:pt x="52" y="9"/>
                    <a:pt x="1" y="111"/>
                    <a:pt x="8" y="243"/>
                  </a:cubicBezTo>
                  <a:lnTo>
                    <a:pt x="36" y="709"/>
                  </a:lnTo>
                  <a:cubicBezTo>
                    <a:pt x="43" y="836"/>
                    <a:pt x="102" y="929"/>
                    <a:pt x="230" y="929"/>
                  </a:cubicBezTo>
                  <a:cubicBezTo>
                    <a:pt x="235" y="929"/>
                    <a:pt x="241" y="929"/>
                    <a:pt x="246" y="928"/>
                  </a:cubicBezTo>
                  <a:cubicBezTo>
                    <a:pt x="386" y="920"/>
                    <a:pt x="437" y="817"/>
                    <a:pt x="429" y="686"/>
                  </a:cubicBezTo>
                  <a:lnTo>
                    <a:pt x="423" y="582"/>
                  </a:lnTo>
                  <a:lnTo>
                    <a:pt x="366" y="585"/>
                  </a:lnTo>
                  <a:lnTo>
                    <a:pt x="373" y="693"/>
                  </a:lnTo>
                  <a:cubicBezTo>
                    <a:pt x="378" y="791"/>
                    <a:pt x="345" y="866"/>
                    <a:pt x="244" y="872"/>
                  </a:cubicBezTo>
                  <a:cubicBezTo>
                    <a:pt x="241" y="873"/>
                    <a:pt x="237" y="873"/>
                    <a:pt x="234" y="873"/>
                  </a:cubicBezTo>
                  <a:cubicBezTo>
                    <a:pt x="141" y="873"/>
                    <a:pt x="102" y="804"/>
                    <a:pt x="96" y="709"/>
                  </a:cubicBezTo>
                  <a:lnTo>
                    <a:pt x="69" y="235"/>
                  </a:lnTo>
                  <a:cubicBezTo>
                    <a:pt x="63" y="138"/>
                    <a:pt x="96" y="61"/>
                    <a:pt x="196" y="55"/>
                  </a:cubicBezTo>
                  <a:cubicBezTo>
                    <a:pt x="200" y="55"/>
                    <a:pt x="203" y="55"/>
                    <a:pt x="206" y="55"/>
                  </a:cubicBezTo>
                  <a:cubicBezTo>
                    <a:pt x="299" y="55"/>
                    <a:pt x="339" y="125"/>
                    <a:pt x="345" y="219"/>
                  </a:cubicBezTo>
                  <a:lnTo>
                    <a:pt x="349" y="299"/>
                  </a:lnTo>
                  <a:lnTo>
                    <a:pt x="407" y="295"/>
                  </a:lnTo>
                  <a:lnTo>
                    <a:pt x="402" y="220"/>
                  </a:lnTo>
                  <a:cubicBezTo>
                    <a:pt x="395" y="94"/>
                    <a:pt x="337" y="0"/>
                    <a:pt x="209" y="0"/>
                  </a:cubicBez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19"/>
            <p:cNvSpPr/>
            <p:nvPr/>
          </p:nvSpPr>
          <p:spPr>
            <a:xfrm>
              <a:off x="5010675" y="1206450"/>
              <a:ext cx="11275" cy="23100"/>
            </a:xfrm>
            <a:custGeom>
              <a:avLst/>
              <a:gdLst/>
              <a:ahLst/>
              <a:cxnLst/>
              <a:rect l="l" t="t" r="r" b="b"/>
              <a:pathLst>
                <a:path w="451" h="924" extrusionOk="0">
                  <a:moveTo>
                    <a:pt x="214" y="55"/>
                  </a:moveTo>
                  <a:cubicBezTo>
                    <a:pt x="306" y="55"/>
                    <a:pt x="350" y="120"/>
                    <a:pt x="356" y="217"/>
                  </a:cubicBezTo>
                  <a:lnTo>
                    <a:pt x="383" y="680"/>
                  </a:lnTo>
                  <a:cubicBezTo>
                    <a:pt x="389" y="780"/>
                    <a:pt x="352" y="851"/>
                    <a:pt x="250" y="858"/>
                  </a:cubicBezTo>
                  <a:lnTo>
                    <a:pt x="111" y="865"/>
                  </a:lnTo>
                  <a:lnTo>
                    <a:pt x="64" y="64"/>
                  </a:lnTo>
                  <a:lnTo>
                    <a:pt x="203" y="55"/>
                  </a:lnTo>
                  <a:cubicBezTo>
                    <a:pt x="207" y="55"/>
                    <a:pt x="211" y="55"/>
                    <a:pt x="214" y="55"/>
                  </a:cubicBezTo>
                  <a:close/>
                  <a:moveTo>
                    <a:pt x="219" y="0"/>
                  </a:moveTo>
                  <a:cubicBezTo>
                    <a:pt x="213" y="0"/>
                    <a:pt x="207" y="1"/>
                    <a:pt x="201" y="1"/>
                  </a:cubicBezTo>
                  <a:lnTo>
                    <a:pt x="1" y="12"/>
                  </a:lnTo>
                  <a:lnTo>
                    <a:pt x="54" y="924"/>
                  </a:lnTo>
                  <a:lnTo>
                    <a:pt x="254" y="913"/>
                  </a:lnTo>
                  <a:cubicBezTo>
                    <a:pt x="396" y="904"/>
                    <a:pt x="451" y="808"/>
                    <a:pt x="444" y="674"/>
                  </a:cubicBezTo>
                  <a:lnTo>
                    <a:pt x="417" y="216"/>
                  </a:lnTo>
                  <a:cubicBezTo>
                    <a:pt x="409" y="87"/>
                    <a:pt x="347" y="0"/>
                    <a:pt x="219" y="0"/>
                  </a:cubicBez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19"/>
            <p:cNvSpPr/>
            <p:nvPr/>
          </p:nvSpPr>
          <p:spPr>
            <a:xfrm>
              <a:off x="5212100" y="1193950"/>
              <a:ext cx="11125" cy="23225"/>
            </a:xfrm>
            <a:custGeom>
              <a:avLst/>
              <a:gdLst/>
              <a:ahLst/>
              <a:cxnLst/>
              <a:rect l="l" t="t" r="r" b="b"/>
              <a:pathLst>
                <a:path w="445" h="929" extrusionOk="0">
                  <a:moveTo>
                    <a:pt x="209" y="55"/>
                  </a:moveTo>
                  <a:cubicBezTo>
                    <a:pt x="302" y="55"/>
                    <a:pt x="344" y="123"/>
                    <a:pt x="350" y="219"/>
                  </a:cubicBezTo>
                  <a:lnTo>
                    <a:pt x="377" y="691"/>
                  </a:lnTo>
                  <a:cubicBezTo>
                    <a:pt x="383" y="792"/>
                    <a:pt x="347" y="867"/>
                    <a:pt x="247" y="873"/>
                  </a:cubicBezTo>
                  <a:cubicBezTo>
                    <a:pt x="242" y="873"/>
                    <a:pt x="239" y="873"/>
                    <a:pt x="235" y="873"/>
                  </a:cubicBezTo>
                  <a:cubicBezTo>
                    <a:pt x="143" y="873"/>
                    <a:pt x="101" y="804"/>
                    <a:pt x="95" y="708"/>
                  </a:cubicBezTo>
                  <a:lnTo>
                    <a:pt x="68" y="236"/>
                  </a:lnTo>
                  <a:cubicBezTo>
                    <a:pt x="62" y="136"/>
                    <a:pt x="98" y="61"/>
                    <a:pt x="198" y="55"/>
                  </a:cubicBezTo>
                  <a:cubicBezTo>
                    <a:pt x="202" y="55"/>
                    <a:pt x="206" y="55"/>
                    <a:pt x="209" y="55"/>
                  </a:cubicBezTo>
                  <a:close/>
                  <a:moveTo>
                    <a:pt x="214" y="0"/>
                  </a:moveTo>
                  <a:cubicBezTo>
                    <a:pt x="208" y="0"/>
                    <a:pt x="202" y="0"/>
                    <a:pt x="196" y="1"/>
                  </a:cubicBezTo>
                  <a:cubicBezTo>
                    <a:pt x="56" y="9"/>
                    <a:pt x="0" y="108"/>
                    <a:pt x="8" y="243"/>
                  </a:cubicBezTo>
                  <a:lnTo>
                    <a:pt x="36" y="709"/>
                  </a:lnTo>
                  <a:cubicBezTo>
                    <a:pt x="44" y="836"/>
                    <a:pt x="105" y="928"/>
                    <a:pt x="234" y="928"/>
                  </a:cubicBezTo>
                  <a:cubicBezTo>
                    <a:pt x="239" y="928"/>
                    <a:pt x="245" y="928"/>
                    <a:pt x="250" y="928"/>
                  </a:cubicBezTo>
                  <a:cubicBezTo>
                    <a:pt x="389" y="919"/>
                    <a:pt x="445" y="818"/>
                    <a:pt x="437" y="685"/>
                  </a:cubicBezTo>
                  <a:lnTo>
                    <a:pt x="410" y="219"/>
                  </a:lnTo>
                  <a:cubicBezTo>
                    <a:pt x="402" y="91"/>
                    <a:pt x="340" y="0"/>
                    <a:pt x="214" y="0"/>
                  </a:cubicBez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19"/>
            <p:cNvSpPr/>
            <p:nvPr/>
          </p:nvSpPr>
          <p:spPr>
            <a:xfrm>
              <a:off x="5225450" y="1193325"/>
              <a:ext cx="6200" cy="22950"/>
            </a:xfrm>
            <a:custGeom>
              <a:avLst/>
              <a:gdLst/>
              <a:ahLst/>
              <a:cxnLst/>
              <a:rect l="l" t="t" r="r" b="b"/>
              <a:pathLst>
                <a:path w="248" h="918" extrusionOk="0">
                  <a:moveTo>
                    <a:pt x="194" y="0"/>
                  </a:moveTo>
                  <a:lnTo>
                    <a:pt x="147" y="4"/>
                  </a:lnTo>
                  <a:cubicBezTo>
                    <a:pt x="128" y="73"/>
                    <a:pt x="90" y="129"/>
                    <a:pt x="1" y="140"/>
                  </a:cubicBezTo>
                  <a:lnTo>
                    <a:pt x="3" y="193"/>
                  </a:lnTo>
                  <a:cubicBezTo>
                    <a:pt x="64" y="184"/>
                    <a:pt x="111" y="152"/>
                    <a:pt x="140" y="107"/>
                  </a:cubicBezTo>
                  <a:lnTo>
                    <a:pt x="188" y="917"/>
                  </a:lnTo>
                  <a:lnTo>
                    <a:pt x="248" y="914"/>
                  </a:lnTo>
                  <a:lnTo>
                    <a:pt x="194" y="0"/>
                  </a:ln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19"/>
            <p:cNvSpPr/>
            <p:nvPr/>
          </p:nvSpPr>
          <p:spPr>
            <a:xfrm>
              <a:off x="5233775" y="1192675"/>
              <a:ext cx="10850" cy="23300"/>
            </a:xfrm>
            <a:custGeom>
              <a:avLst/>
              <a:gdLst/>
              <a:ahLst/>
              <a:cxnLst/>
              <a:rect l="l" t="t" r="r" b="b"/>
              <a:pathLst>
                <a:path w="434" h="932" extrusionOk="0">
                  <a:moveTo>
                    <a:pt x="208" y="1"/>
                  </a:moveTo>
                  <a:cubicBezTo>
                    <a:pt x="203" y="1"/>
                    <a:pt x="197" y="1"/>
                    <a:pt x="191" y="1"/>
                  </a:cubicBezTo>
                  <a:cubicBezTo>
                    <a:pt x="50" y="9"/>
                    <a:pt x="0" y="115"/>
                    <a:pt x="8" y="247"/>
                  </a:cubicBezTo>
                  <a:lnTo>
                    <a:pt x="11" y="306"/>
                  </a:lnTo>
                  <a:lnTo>
                    <a:pt x="68" y="302"/>
                  </a:lnTo>
                  <a:lnTo>
                    <a:pt x="65" y="239"/>
                  </a:lnTo>
                  <a:cubicBezTo>
                    <a:pt x="59" y="142"/>
                    <a:pt x="91" y="61"/>
                    <a:pt x="192" y="56"/>
                  </a:cubicBezTo>
                  <a:cubicBezTo>
                    <a:pt x="196" y="56"/>
                    <a:pt x="200" y="56"/>
                    <a:pt x="204" y="56"/>
                  </a:cubicBezTo>
                  <a:cubicBezTo>
                    <a:pt x="299" y="56"/>
                    <a:pt x="335" y="126"/>
                    <a:pt x="341" y="227"/>
                  </a:cubicBezTo>
                  <a:cubicBezTo>
                    <a:pt x="356" y="478"/>
                    <a:pt x="27" y="566"/>
                    <a:pt x="45" y="887"/>
                  </a:cubicBezTo>
                  <a:lnTo>
                    <a:pt x="47" y="932"/>
                  </a:lnTo>
                  <a:lnTo>
                    <a:pt x="433" y="909"/>
                  </a:lnTo>
                  <a:lnTo>
                    <a:pt x="430" y="855"/>
                  </a:lnTo>
                  <a:lnTo>
                    <a:pt x="104" y="873"/>
                  </a:lnTo>
                  <a:lnTo>
                    <a:pt x="104" y="864"/>
                  </a:lnTo>
                  <a:cubicBezTo>
                    <a:pt x="92" y="595"/>
                    <a:pt x="416" y="485"/>
                    <a:pt x="401" y="221"/>
                  </a:cubicBezTo>
                  <a:cubicBezTo>
                    <a:pt x="394" y="94"/>
                    <a:pt x="338" y="1"/>
                    <a:pt x="208" y="1"/>
                  </a:cubicBez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19"/>
            <p:cNvSpPr/>
            <p:nvPr/>
          </p:nvSpPr>
          <p:spPr>
            <a:xfrm>
              <a:off x="5245975" y="1191950"/>
              <a:ext cx="10925" cy="23250"/>
            </a:xfrm>
            <a:custGeom>
              <a:avLst/>
              <a:gdLst/>
              <a:ahLst/>
              <a:cxnLst/>
              <a:rect l="l" t="t" r="r" b="b"/>
              <a:pathLst>
                <a:path w="437" h="930" extrusionOk="0">
                  <a:moveTo>
                    <a:pt x="207" y="1"/>
                  </a:moveTo>
                  <a:cubicBezTo>
                    <a:pt x="201" y="1"/>
                    <a:pt x="196" y="1"/>
                    <a:pt x="191" y="1"/>
                  </a:cubicBezTo>
                  <a:cubicBezTo>
                    <a:pt x="52" y="10"/>
                    <a:pt x="0" y="110"/>
                    <a:pt x="8" y="243"/>
                  </a:cubicBezTo>
                  <a:lnTo>
                    <a:pt x="10" y="276"/>
                  </a:lnTo>
                  <a:lnTo>
                    <a:pt x="67" y="273"/>
                  </a:lnTo>
                  <a:lnTo>
                    <a:pt x="65" y="236"/>
                  </a:lnTo>
                  <a:cubicBezTo>
                    <a:pt x="59" y="138"/>
                    <a:pt x="93" y="62"/>
                    <a:pt x="193" y="56"/>
                  </a:cubicBezTo>
                  <a:cubicBezTo>
                    <a:pt x="197" y="56"/>
                    <a:pt x="201" y="56"/>
                    <a:pt x="205" y="56"/>
                  </a:cubicBezTo>
                  <a:cubicBezTo>
                    <a:pt x="296" y="56"/>
                    <a:pt x="336" y="125"/>
                    <a:pt x="342" y="225"/>
                  </a:cubicBezTo>
                  <a:lnTo>
                    <a:pt x="344" y="258"/>
                  </a:lnTo>
                  <a:cubicBezTo>
                    <a:pt x="349" y="345"/>
                    <a:pt x="301" y="408"/>
                    <a:pt x="220" y="418"/>
                  </a:cubicBezTo>
                  <a:lnTo>
                    <a:pt x="156" y="421"/>
                  </a:lnTo>
                  <a:lnTo>
                    <a:pt x="158" y="476"/>
                  </a:lnTo>
                  <a:lnTo>
                    <a:pt x="220" y="473"/>
                  </a:lnTo>
                  <a:cubicBezTo>
                    <a:pt x="220" y="473"/>
                    <a:pt x="221" y="473"/>
                    <a:pt x="222" y="473"/>
                  </a:cubicBezTo>
                  <a:cubicBezTo>
                    <a:pt x="309" y="473"/>
                    <a:pt x="359" y="524"/>
                    <a:pt x="364" y="619"/>
                  </a:cubicBezTo>
                  <a:lnTo>
                    <a:pt x="369" y="688"/>
                  </a:lnTo>
                  <a:cubicBezTo>
                    <a:pt x="375" y="793"/>
                    <a:pt x="341" y="868"/>
                    <a:pt x="241" y="874"/>
                  </a:cubicBezTo>
                  <a:cubicBezTo>
                    <a:pt x="237" y="875"/>
                    <a:pt x="234" y="875"/>
                    <a:pt x="230" y="875"/>
                  </a:cubicBezTo>
                  <a:cubicBezTo>
                    <a:pt x="138" y="875"/>
                    <a:pt x="98" y="805"/>
                    <a:pt x="93" y="709"/>
                  </a:cubicBezTo>
                  <a:lnTo>
                    <a:pt x="89" y="654"/>
                  </a:lnTo>
                  <a:lnTo>
                    <a:pt x="32" y="658"/>
                  </a:lnTo>
                  <a:lnTo>
                    <a:pt x="35" y="709"/>
                  </a:lnTo>
                  <a:cubicBezTo>
                    <a:pt x="43" y="837"/>
                    <a:pt x="101" y="929"/>
                    <a:pt x="230" y="929"/>
                  </a:cubicBezTo>
                  <a:cubicBezTo>
                    <a:pt x="235" y="929"/>
                    <a:pt x="240" y="929"/>
                    <a:pt x="246" y="929"/>
                  </a:cubicBezTo>
                  <a:cubicBezTo>
                    <a:pt x="385" y="921"/>
                    <a:pt x="436" y="819"/>
                    <a:pt x="428" y="687"/>
                  </a:cubicBezTo>
                  <a:lnTo>
                    <a:pt x="425" y="616"/>
                  </a:lnTo>
                  <a:cubicBezTo>
                    <a:pt x="419" y="527"/>
                    <a:pt x="376" y="459"/>
                    <a:pt x="292" y="439"/>
                  </a:cubicBezTo>
                  <a:cubicBezTo>
                    <a:pt x="369" y="406"/>
                    <a:pt x="408" y="332"/>
                    <a:pt x="403" y="242"/>
                  </a:cubicBezTo>
                  <a:lnTo>
                    <a:pt x="401" y="220"/>
                  </a:lnTo>
                  <a:cubicBezTo>
                    <a:pt x="394" y="93"/>
                    <a:pt x="335" y="1"/>
                    <a:pt x="207" y="1"/>
                  </a:cubicBez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CUSTOM_3_1_2">
    <p:bg>
      <p:bgPr>
        <a:solidFill>
          <a:schemeClr val="dk1"/>
        </a:solidFill>
        <a:effectLst/>
      </p:bgPr>
    </p:bg>
    <p:spTree>
      <p:nvGrpSpPr>
        <p:cNvPr id="1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8" name="Google Shape;758;p20"/>
          <p:cNvGrpSpPr/>
          <p:nvPr/>
        </p:nvGrpSpPr>
        <p:grpSpPr>
          <a:xfrm>
            <a:off x="248999" y="247473"/>
            <a:ext cx="7062002" cy="4833054"/>
            <a:chOff x="397150" y="215150"/>
            <a:chExt cx="7062002" cy="4833054"/>
          </a:xfrm>
        </p:grpSpPr>
        <p:sp>
          <p:nvSpPr>
            <p:cNvPr id="759" name="Google Shape;759;p20"/>
            <p:cNvSpPr/>
            <p:nvPr/>
          </p:nvSpPr>
          <p:spPr>
            <a:xfrm>
              <a:off x="397150" y="229203"/>
              <a:ext cx="7062002" cy="4819001"/>
            </a:xfrm>
            <a:custGeom>
              <a:avLst/>
              <a:gdLst/>
              <a:ahLst/>
              <a:cxnLst/>
              <a:rect l="l" t="t" r="r" b="b"/>
              <a:pathLst>
                <a:path w="72868" h="49724" extrusionOk="0">
                  <a:moveTo>
                    <a:pt x="1511" y="0"/>
                  </a:moveTo>
                  <a:cubicBezTo>
                    <a:pt x="677" y="0"/>
                    <a:pt x="1" y="650"/>
                    <a:pt x="1" y="1451"/>
                  </a:cubicBezTo>
                  <a:lnTo>
                    <a:pt x="0" y="48271"/>
                  </a:lnTo>
                  <a:cubicBezTo>
                    <a:pt x="0" y="49073"/>
                    <a:pt x="676" y="49723"/>
                    <a:pt x="1510" y="49723"/>
                  </a:cubicBezTo>
                  <a:lnTo>
                    <a:pt x="36421" y="49724"/>
                  </a:lnTo>
                  <a:lnTo>
                    <a:pt x="36448" y="49724"/>
                  </a:lnTo>
                  <a:lnTo>
                    <a:pt x="71359" y="49723"/>
                  </a:lnTo>
                  <a:cubicBezTo>
                    <a:pt x="72192" y="49723"/>
                    <a:pt x="72868" y="49073"/>
                    <a:pt x="72868" y="48271"/>
                  </a:cubicBezTo>
                  <a:lnTo>
                    <a:pt x="72867" y="1451"/>
                  </a:lnTo>
                  <a:cubicBezTo>
                    <a:pt x="72867" y="650"/>
                    <a:pt x="72191" y="0"/>
                    <a:pt x="71357" y="0"/>
                  </a:cubicBezTo>
                  <a:lnTo>
                    <a:pt x="36435" y="1"/>
                  </a:lnTo>
                  <a:lnTo>
                    <a:pt x="1511" y="0"/>
                  </a:lnTo>
                  <a:close/>
                </a:path>
              </a:pathLst>
            </a:custGeom>
            <a:solidFill>
              <a:srgbClr val="E38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20"/>
            <p:cNvSpPr/>
            <p:nvPr/>
          </p:nvSpPr>
          <p:spPr>
            <a:xfrm>
              <a:off x="474876" y="229203"/>
              <a:ext cx="6906647" cy="4819001"/>
            </a:xfrm>
            <a:custGeom>
              <a:avLst/>
              <a:gdLst/>
              <a:ahLst/>
              <a:cxnLst/>
              <a:rect l="l" t="t" r="r" b="b"/>
              <a:pathLst>
                <a:path w="71265" h="49724" extrusionOk="0">
                  <a:moveTo>
                    <a:pt x="1478" y="0"/>
                  </a:moveTo>
                  <a:cubicBezTo>
                    <a:pt x="663" y="0"/>
                    <a:pt x="2" y="650"/>
                    <a:pt x="2" y="1451"/>
                  </a:cubicBezTo>
                  <a:lnTo>
                    <a:pt x="1" y="48271"/>
                  </a:lnTo>
                  <a:cubicBezTo>
                    <a:pt x="1" y="49073"/>
                    <a:pt x="661" y="49723"/>
                    <a:pt x="1476" y="49723"/>
                  </a:cubicBezTo>
                  <a:lnTo>
                    <a:pt x="35619" y="49724"/>
                  </a:lnTo>
                  <a:lnTo>
                    <a:pt x="35646" y="49724"/>
                  </a:lnTo>
                  <a:lnTo>
                    <a:pt x="69788" y="49723"/>
                  </a:lnTo>
                  <a:cubicBezTo>
                    <a:pt x="70603" y="49723"/>
                    <a:pt x="71264" y="49073"/>
                    <a:pt x="71264" y="48271"/>
                  </a:cubicBezTo>
                  <a:lnTo>
                    <a:pt x="71262" y="1451"/>
                  </a:lnTo>
                  <a:cubicBezTo>
                    <a:pt x="71262" y="650"/>
                    <a:pt x="70601" y="0"/>
                    <a:pt x="69787" y="0"/>
                  </a:cubicBezTo>
                  <a:lnTo>
                    <a:pt x="35633" y="1"/>
                  </a:lnTo>
                  <a:lnTo>
                    <a:pt x="1478" y="0"/>
                  </a:lnTo>
                  <a:close/>
                </a:path>
              </a:pathLst>
            </a:custGeom>
            <a:solidFill>
              <a:srgbClr val="FFFF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20"/>
            <p:cNvSpPr/>
            <p:nvPr/>
          </p:nvSpPr>
          <p:spPr>
            <a:xfrm>
              <a:off x="442119" y="229203"/>
              <a:ext cx="6903934" cy="4819001"/>
            </a:xfrm>
            <a:custGeom>
              <a:avLst/>
              <a:gdLst/>
              <a:ahLst/>
              <a:cxnLst/>
              <a:rect l="l" t="t" r="r" b="b"/>
              <a:pathLst>
                <a:path w="71237" h="49724" extrusionOk="0">
                  <a:moveTo>
                    <a:pt x="1477" y="0"/>
                  </a:moveTo>
                  <a:cubicBezTo>
                    <a:pt x="663" y="0"/>
                    <a:pt x="2" y="650"/>
                    <a:pt x="2" y="1451"/>
                  </a:cubicBezTo>
                  <a:lnTo>
                    <a:pt x="1" y="48271"/>
                  </a:lnTo>
                  <a:cubicBezTo>
                    <a:pt x="1" y="49073"/>
                    <a:pt x="662" y="49723"/>
                    <a:pt x="1477" y="49723"/>
                  </a:cubicBezTo>
                  <a:lnTo>
                    <a:pt x="35605" y="49724"/>
                  </a:lnTo>
                  <a:lnTo>
                    <a:pt x="35632" y="49724"/>
                  </a:lnTo>
                  <a:lnTo>
                    <a:pt x="69761" y="49723"/>
                  </a:lnTo>
                  <a:cubicBezTo>
                    <a:pt x="70575" y="49723"/>
                    <a:pt x="71236" y="49073"/>
                    <a:pt x="71235" y="48271"/>
                  </a:cubicBezTo>
                  <a:lnTo>
                    <a:pt x="71235" y="1451"/>
                  </a:lnTo>
                  <a:cubicBezTo>
                    <a:pt x="71235" y="650"/>
                    <a:pt x="70574" y="0"/>
                    <a:pt x="69759" y="0"/>
                  </a:cubicBezTo>
                  <a:lnTo>
                    <a:pt x="35619" y="1"/>
                  </a:lnTo>
                  <a:lnTo>
                    <a:pt x="1477" y="0"/>
                  </a:lnTo>
                  <a:close/>
                </a:path>
              </a:pathLst>
            </a:custGeom>
            <a:solidFill>
              <a:srgbClr val="D1CE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20"/>
            <p:cNvSpPr/>
            <p:nvPr/>
          </p:nvSpPr>
          <p:spPr>
            <a:xfrm>
              <a:off x="474586" y="229203"/>
              <a:ext cx="6849177" cy="4819001"/>
            </a:xfrm>
            <a:custGeom>
              <a:avLst/>
              <a:gdLst/>
              <a:ahLst/>
              <a:cxnLst/>
              <a:rect l="l" t="t" r="r" b="b"/>
              <a:pathLst>
                <a:path w="70672" h="49724" extrusionOk="0">
                  <a:moveTo>
                    <a:pt x="1465" y="0"/>
                  </a:moveTo>
                  <a:cubicBezTo>
                    <a:pt x="657" y="0"/>
                    <a:pt x="2" y="650"/>
                    <a:pt x="2" y="1451"/>
                  </a:cubicBezTo>
                  <a:lnTo>
                    <a:pt x="0" y="48271"/>
                  </a:lnTo>
                  <a:cubicBezTo>
                    <a:pt x="0" y="49073"/>
                    <a:pt x="656" y="49723"/>
                    <a:pt x="1465" y="49723"/>
                  </a:cubicBezTo>
                  <a:lnTo>
                    <a:pt x="35323" y="49724"/>
                  </a:lnTo>
                  <a:lnTo>
                    <a:pt x="35350" y="49724"/>
                  </a:lnTo>
                  <a:lnTo>
                    <a:pt x="69207" y="49723"/>
                  </a:lnTo>
                  <a:cubicBezTo>
                    <a:pt x="70016" y="49723"/>
                    <a:pt x="70672" y="49073"/>
                    <a:pt x="70672" y="48271"/>
                  </a:cubicBezTo>
                  <a:lnTo>
                    <a:pt x="70671" y="1451"/>
                  </a:lnTo>
                  <a:cubicBezTo>
                    <a:pt x="70671" y="650"/>
                    <a:pt x="70015" y="0"/>
                    <a:pt x="69207" y="0"/>
                  </a:cubicBezTo>
                  <a:lnTo>
                    <a:pt x="35336" y="1"/>
                  </a:lnTo>
                  <a:lnTo>
                    <a:pt x="1465" y="0"/>
                  </a:lnTo>
                  <a:close/>
                </a:path>
              </a:pathLst>
            </a:custGeom>
            <a:solidFill>
              <a:srgbClr val="FFFF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20"/>
            <p:cNvSpPr/>
            <p:nvPr/>
          </p:nvSpPr>
          <p:spPr>
            <a:xfrm>
              <a:off x="442119" y="229203"/>
              <a:ext cx="6846463" cy="4819001"/>
            </a:xfrm>
            <a:custGeom>
              <a:avLst/>
              <a:gdLst/>
              <a:ahLst/>
              <a:cxnLst/>
              <a:rect l="l" t="t" r="r" b="b"/>
              <a:pathLst>
                <a:path w="70644" h="49724" extrusionOk="0">
                  <a:moveTo>
                    <a:pt x="1465" y="0"/>
                  </a:moveTo>
                  <a:cubicBezTo>
                    <a:pt x="658" y="0"/>
                    <a:pt x="2" y="650"/>
                    <a:pt x="2" y="1451"/>
                  </a:cubicBezTo>
                  <a:lnTo>
                    <a:pt x="1" y="48271"/>
                  </a:lnTo>
                  <a:cubicBezTo>
                    <a:pt x="1" y="49073"/>
                    <a:pt x="656" y="49723"/>
                    <a:pt x="1464" y="49723"/>
                  </a:cubicBezTo>
                  <a:lnTo>
                    <a:pt x="35309" y="49724"/>
                  </a:lnTo>
                  <a:lnTo>
                    <a:pt x="35336" y="49724"/>
                  </a:lnTo>
                  <a:lnTo>
                    <a:pt x="69180" y="49723"/>
                  </a:lnTo>
                  <a:cubicBezTo>
                    <a:pt x="69989" y="49723"/>
                    <a:pt x="70643" y="49073"/>
                    <a:pt x="70643" y="48271"/>
                  </a:cubicBezTo>
                  <a:lnTo>
                    <a:pt x="70643" y="1451"/>
                  </a:lnTo>
                  <a:cubicBezTo>
                    <a:pt x="70643" y="650"/>
                    <a:pt x="69988" y="0"/>
                    <a:pt x="69179" y="0"/>
                  </a:cubicBezTo>
                  <a:lnTo>
                    <a:pt x="35323" y="1"/>
                  </a:lnTo>
                  <a:lnTo>
                    <a:pt x="1465" y="0"/>
                  </a:lnTo>
                  <a:close/>
                </a:path>
              </a:pathLst>
            </a:custGeom>
            <a:solidFill>
              <a:srgbClr val="D1CE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20"/>
            <p:cNvSpPr/>
            <p:nvPr/>
          </p:nvSpPr>
          <p:spPr>
            <a:xfrm>
              <a:off x="478753" y="215150"/>
              <a:ext cx="3396386" cy="4818905"/>
            </a:xfrm>
            <a:custGeom>
              <a:avLst/>
              <a:gdLst/>
              <a:ahLst/>
              <a:cxnLst/>
              <a:rect l="l" t="t" r="r" b="b"/>
              <a:pathLst>
                <a:path w="35045" h="49723" extrusionOk="0">
                  <a:moveTo>
                    <a:pt x="1" y="1451"/>
                  </a:moveTo>
                  <a:lnTo>
                    <a:pt x="0" y="48271"/>
                  </a:lnTo>
                  <a:cubicBezTo>
                    <a:pt x="0" y="49072"/>
                    <a:pt x="650" y="49722"/>
                    <a:pt x="1451" y="49722"/>
                  </a:cubicBezTo>
                  <a:lnTo>
                    <a:pt x="1451" y="49722"/>
                  </a:lnTo>
                  <a:lnTo>
                    <a:pt x="35043" y="49723"/>
                  </a:lnTo>
                  <a:lnTo>
                    <a:pt x="35044" y="1"/>
                  </a:lnTo>
                  <a:lnTo>
                    <a:pt x="1452" y="0"/>
                  </a:lnTo>
                  <a:cubicBezTo>
                    <a:pt x="651" y="0"/>
                    <a:pt x="1" y="650"/>
                    <a:pt x="1" y="1451"/>
                  </a:cubicBezTo>
                </a:path>
              </a:pathLst>
            </a:custGeom>
            <a:gradFill>
              <a:gsLst>
                <a:gs pos="0">
                  <a:srgbClr val="FFFFDB"/>
                </a:gs>
                <a:gs pos="72000">
                  <a:srgbClr val="FFFFDB"/>
                </a:gs>
                <a:gs pos="100000">
                  <a:srgbClr val="F0F0CB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20"/>
            <p:cNvSpPr/>
            <p:nvPr/>
          </p:nvSpPr>
          <p:spPr>
            <a:xfrm>
              <a:off x="3875068" y="215150"/>
              <a:ext cx="3396483" cy="4818905"/>
            </a:xfrm>
            <a:custGeom>
              <a:avLst/>
              <a:gdLst/>
              <a:ahLst/>
              <a:cxnLst/>
              <a:rect l="l" t="t" r="r" b="b"/>
              <a:pathLst>
                <a:path w="35046" h="49723" extrusionOk="0">
                  <a:moveTo>
                    <a:pt x="33592" y="0"/>
                  </a:moveTo>
                  <a:lnTo>
                    <a:pt x="0" y="1"/>
                  </a:lnTo>
                  <a:lnTo>
                    <a:pt x="2" y="49723"/>
                  </a:lnTo>
                  <a:lnTo>
                    <a:pt x="33594" y="49722"/>
                  </a:lnTo>
                  <a:cubicBezTo>
                    <a:pt x="34395" y="49722"/>
                    <a:pt x="35045" y="49072"/>
                    <a:pt x="35045" y="48271"/>
                  </a:cubicBezTo>
                  <a:lnTo>
                    <a:pt x="35043" y="1451"/>
                  </a:lnTo>
                  <a:cubicBezTo>
                    <a:pt x="35043" y="650"/>
                    <a:pt x="34394" y="0"/>
                    <a:pt x="33592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63000">
                  <a:srgbClr val="FFFFDB"/>
                </a:gs>
                <a:gs pos="100000">
                  <a:srgbClr val="D1CEAD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66" name="Google Shape;766;p20"/>
            <p:cNvGrpSpPr/>
            <p:nvPr/>
          </p:nvGrpSpPr>
          <p:grpSpPr>
            <a:xfrm>
              <a:off x="1103520" y="1539740"/>
              <a:ext cx="2146847" cy="2152288"/>
              <a:chOff x="4206326" y="1178115"/>
              <a:chExt cx="2868199" cy="2875468"/>
            </a:xfrm>
          </p:grpSpPr>
          <p:sp>
            <p:nvSpPr>
              <p:cNvPr id="767" name="Google Shape;767;p20"/>
              <p:cNvSpPr/>
              <p:nvPr/>
            </p:nvSpPr>
            <p:spPr>
              <a:xfrm>
                <a:off x="4387268" y="1362645"/>
                <a:ext cx="2506319" cy="2506416"/>
              </a:xfrm>
              <a:custGeom>
                <a:avLst/>
                <a:gdLst/>
                <a:ahLst/>
                <a:cxnLst/>
                <a:rect l="l" t="t" r="r" b="b"/>
                <a:pathLst>
                  <a:path w="25861" h="25862" extrusionOk="0">
                    <a:moveTo>
                      <a:pt x="12929" y="416"/>
                    </a:moveTo>
                    <a:cubicBezTo>
                      <a:pt x="12942" y="416"/>
                      <a:pt x="12954" y="416"/>
                      <a:pt x="12966" y="416"/>
                    </a:cubicBezTo>
                    <a:cubicBezTo>
                      <a:pt x="16310" y="426"/>
                      <a:pt x="19448" y="1737"/>
                      <a:pt x="21805" y="4107"/>
                    </a:cubicBezTo>
                    <a:cubicBezTo>
                      <a:pt x="24153" y="6469"/>
                      <a:pt x="25445" y="9601"/>
                      <a:pt x="25445" y="12930"/>
                    </a:cubicBezTo>
                    <a:lnTo>
                      <a:pt x="25445" y="12968"/>
                    </a:lnTo>
                    <a:cubicBezTo>
                      <a:pt x="25435" y="16310"/>
                      <a:pt x="24124" y="19449"/>
                      <a:pt x="21753" y="21807"/>
                    </a:cubicBezTo>
                    <a:cubicBezTo>
                      <a:pt x="19392" y="24154"/>
                      <a:pt x="16260" y="25446"/>
                      <a:pt x="12931" y="25446"/>
                    </a:cubicBezTo>
                    <a:cubicBezTo>
                      <a:pt x="12918" y="25446"/>
                      <a:pt x="12906" y="25446"/>
                      <a:pt x="12894" y="25446"/>
                    </a:cubicBezTo>
                    <a:cubicBezTo>
                      <a:pt x="6006" y="25426"/>
                      <a:pt x="416" y="19816"/>
                      <a:pt x="416" y="12932"/>
                    </a:cubicBezTo>
                    <a:lnTo>
                      <a:pt x="416" y="12894"/>
                    </a:lnTo>
                    <a:cubicBezTo>
                      <a:pt x="435" y="6006"/>
                      <a:pt x="6046" y="416"/>
                      <a:pt x="12929" y="416"/>
                    </a:cubicBezTo>
                    <a:close/>
                    <a:moveTo>
                      <a:pt x="12929" y="1"/>
                    </a:moveTo>
                    <a:cubicBezTo>
                      <a:pt x="5817" y="1"/>
                      <a:pt x="20" y="5776"/>
                      <a:pt x="0" y="12894"/>
                    </a:cubicBezTo>
                    <a:lnTo>
                      <a:pt x="0" y="12932"/>
                    </a:lnTo>
                    <a:cubicBezTo>
                      <a:pt x="0" y="20044"/>
                      <a:pt x="5776" y="25840"/>
                      <a:pt x="12893" y="25861"/>
                    </a:cubicBezTo>
                    <a:cubicBezTo>
                      <a:pt x="12905" y="25861"/>
                      <a:pt x="12918" y="25861"/>
                      <a:pt x="12930" y="25861"/>
                    </a:cubicBezTo>
                    <a:cubicBezTo>
                      <a:pt x="16369" y="25861"/>
                      <a:pt x="19606" y="24527"/>
                      <a:pt x="22047" y="22101"/>
                    </a:cubicBezTo>
                    <a:cubicBezTo>
                      <a:pt x="24496" y="19666"/>
                      <a:pt x="25850" y="16423"/>
                      <a:pt x="25861" y="12969"/>
                    </a:cubicBezTo>
                    <a:lnTo>
                      <a:pt x="25861" y="12930"/>
                    </a:lnTo>
                    <a:cubicBezTo>
                      <a:pt x="25861" y="9491"/>
                      <a:pt x="24526" y="6254"/>
                      <a:pt x="22100" y="3815"/>
                    </a:cubicBezTo>
                    <a:cubicBezTo>
                      <a:pt x="19665" y="1366"/>
                      <a:pt x="16421" y="11"/>
                      <a:pt x="12968" y="1"/>
                    </a:cubicBezTo>
                    <a:cubicBezTo>
                      <a:pt x="12955" y="1"/>
                      <a:pt x="12942" y="1"/>
                      <a:pt x="12929" y="1"/>
                    </a:cubicBezTo>
                    <a:close/>
                  </a:path>
                </a:pathLst>
              </a:custGeom>
              <a:solidFill>
                <a:srgbClr val="F0F0CB">
                  <a:alpha val="446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8" name="Google Shape;768;p20"/>
              <p:cNvSpPr/>
              <p:nvPr/>
            </p:nvSpPr>
            <p:spPr>
              <a:xfrm>
                <a:off x="4206326" y="1178115"/>
                <a:ext cx="2868199" cy="2875468"/>
              </a:xfrm>
              <a:custGeom>
                <a:avLst/>
                <a:gdLst/>
                <a:ahLst/>
                <a:cxnLst/>
                <a:rect l="l" t="t" r="r" b="b"/>
                <a:pathLst>
                  <a:path w="29595" h="29670" extrusionOk="0">
                    <a:moveTo>
                      <a:pt x="14839" y="537"/>
                    </a:moveTo>
                    <a:lnTo>
                      <a:pt x="15848" y="1363"/>
                    </a:lnTo>
                    <a:lnTo>
                      <a:pt x="16971" y="701"/>
                    </a:lnTo>
                    <a:lnTo>
                      <a:pt x="17846" y="1668"/>
                    </a:lnTo>
                    <a:lnTo>
                      <a:pt x="19055" y="1181"/>
                    </a:lnTo>
                    <a:lnTo>
                      <a:pt x="19773" y="2269"/>
                    </a:lnTo>
                    <a:lnTo>
                      <a:pt x="21041" y="1969"/>
                    </a:lnTo>
                    <a:lnTo>
                      <a:pt x="21589" y="3152"/>
                    </a:lnTo>
                    <a:lnTo>
                      <a:pt x="22888" y="3044"/>
                    </a:lnTo>
                    <a:lnTo>
                      <a:pt x="23254" y="4296"/>
                    </a:lnTo>
                    <a:lnTo>
                      <a:pt x="24554" y="4383"/>
                    </a:lnTo>
                    <a:lnTo>
                      <a:pt x="24730" y="5675"/>
                    </a:lnTo>
                    <a:lnTo>
                      <a:pt x="26003" y="5954"/>
                    </a:lnTo>
                    <a:lnTo>
                      <a:pt x="25985" y="7257"/>
                    </a:lnTo>
                    <a:lnTo>
                      <a:pt x="27203" y="7722"/>
                    </a:lnTo>
                    <a:lnTo>
                      <a:pt x="26992" y="9008"/>
                    </a:lnTo>
                    <a:lnTo>
                      <a:pt x="28126" y="9649"/>
                    </a:lnTo>
                    <a:lnTo>
                      <a:pt x="27723" y="10889"/>
                    </a:lnTo>
                    <a:lnTo>
                      <a:pt x="28749" y="11693"/>
                    </a:lnTo>
                    <a:lnTo>
                      <a:pt x="28165" y="12857"/>
                    </a:lnTo>
                    <a:lnTo>
                      <a:pt x="29059" y="13807"/>
                    </a:lnTo>
                    <a:lnTo>
                      <a:pt x="28308" y="14874"/>
                    </a:lnTo>
                    <a:lnTo>
                      <a:pt x="29053" y="15946"/>
                    </a:lnTo>
                    <a:lnTo>
                      <a:pt x="28154" y="16890"/>
                    </a:lnTo>
                    <a:lnTo>
                      <a:pt x="28730" y="18060"/>
                    </a:lnTo>
                    <a:lnTo>
                      <a:pt x="27700" y="18859"/>
                    </a:lnTo>
                    <a:lnTo>
                      <a:pt x="28094" y="20101"/>
                    </a:lnTo>
                    <a:lnTo>
                      <a:pt x="26956" y="20736"/>
                    </a:lnTo>
                    <a:lnTo>
                      <a:pt x="27160" y="22023"/>
                    </a:lnTo>
                    <a:lnTo>
                      <a:pt x="25940" y="22480"/>
                    </a:lnTo>
                    <a:lnTo>
                      <a:pt x="25950" y="23784"/>
                    </a:lnTo>
                    <a:lnTo>
                      <a:pt x="24674" y="24055"/>
                    </a:lnTo>
                    <a:lnTo>
                      <a:pt x="24491" y="25346"/>
                    </a:lnTo>
                    <a:lnTo>
                      <a:pt x="23190" y="25425"/>
                    </a:lnTo>
                    <a:lnTo>
                      <a:pt x="22817" y="26674"/>
                    </a:lnTo>
                    <a:lnTo>
                      <a:pt x="21519" y="26559"/>
                    </a:lnTo>
                    <a:lnTo>
                      <a:pt x="20964" y="27739"/>
                    </a:lnTo>
                    <a:lnTo>
                      <a:pt x="19698" y="27431"/>
                    </a:lnTo>
                    <a:lnTo>
                      <a:pt x="18974" y="28514"/>
                    </a:lnTo>
                    <a:lnTo>
                      <a:pt x="17767" y="28019"/>
                    </a:lnTo>
                    <a:lnTo>
                      <a:pt x="16889" y="28982"/>
                    </a:lnTo>
                    <a:lnTo>
                      <a:pt x="15769" y="28312"/>
                    </a:lnTo>
                    <a:lnTo>
                      <a:pt x="14756" y="29134"/>
                    </a:lnTo>
                    <a:lnTo>
                      <a:pt x="13746" y="28307"/>
                    </a:lnTo>
                    <a:lnTo>
                      <a:pt x="12623" y="28969"/>
                    </a:lnTo>
                    <a:lnTo>
                      <a:pt x="11749" y="28002"/>
                    </a:lnTo>
                    <a:lnTo>
                      <a:pt x="10540" y="28489"/>
                    </a:lnTo>
                    <a:lnTo>
                      <a:pt x="9821" y="27401"/>
                    </a:lnTo>
                    <a:lnTo>
                      <a:pt x="8553" y="27702"/>
                    </a:lnTo>
                    <a:lnTo>
                      <a:pt x="8005" y="26519"/>
                    </a:lnTo>
                    <a:lnTo>
                      <a:pt x="6706" y="26626"/>
                    </a:lnTo>
                    <a:lnTo>
                      <a:pt x="6341" y="25374"/>
                    </a:lnTo>
                    <a:lnTo>
                      <a:pt x="5040" y="25287"/>
                    </a:lnTo>
                    <a:lnTo>
                      <a:pt x="4865" y="23995"/>
                    </a:lnTo>
                    <a:lnTo>
                      <a:pt x="3591" y="23717"/>
                    </a:lnTo>
                    <a:lnTo>
                      <a:pt x="3609" y="22413"/>
                    </a:lnTo>
                    <a:lnTo>
                      <a:pt x="2391" y="21949"/>
                    </a:lnTo>
                    <a:lnTo>
                      <a:pt x="2603" y="20662"/>
                    </a:lnTo>
                    <a:lnTo>
                      <a:pt x="1468" y="20022"/>
                    </a:lnTo>
                    <a:lnTo>
                      <a:pt x="1871" y="18782"/>
                    </a:lnTo>
                    <a:lnTo>
                      <a:pt x="846" y="17978"/>
                    </a:lnTo>
                    <a:lnTo>
                      <a:pt x="1429" y="16813"/>
                    </a:lnTo>
                    <a:lnTo>
                      <a:pt x="535" y="15863"/>
                    </a:lnTo>
                    <a:lnTo>
                      <a:pt x="1286" y="14796"/>
                    </a:lnTo>
                    <a:lnTo>
                      <a:pt x="541" y="13724"/>
                    </a:lnTo>
                    <a:lnTo>
                      <a:pt x="1441" y="12780"/>
                    </a:lnTo>
                    <a:lnTo>
                      <a:pt x="864" y="11611"/>
                    </a:lnTo>
                    <a:lnTo>
                      <a:pt x="1894" y="10812"/>
                    </a:lnTo>
                    <a:lnTo>
                      <a:pt x="1500" y="9569"/>
                    </a:lnTo>
                    <a:lnTo>
                      <a:pt x="2638" y="8934"/>
                    </a:lnTo>
                    <a:lnTo>
                      <a:pt x="2434" y="7647"/>
                    </a:lnTo>
                    <a:lnTo>
                      <a:pt x="3655" y="7190"/>
                    </a:lnTo>
                    <a:lnTo>
                      <a:pt x="3645" y="5886"/>
                    </a:lnTo>
                    <a:lnTo>
                      <a:pt x="4920" y="5615"/>
                    </a:lnTo>
                    <a:lnTo>
                      <a:pt x="5103" y="4324"/>
                    </a:lnTo>
                    <a:lnTo>
                      <a:pt x="6405" y="4245"/>
                    </a:lnTo>
                    <a:lnTo>
                      <a:pt x="6777" y="2996"/>
                    </a:lnTo>
                    <a:lnTo>
                      <a:pt x="8076" y="3111"/>
                    </a:lnTo>
                    <a:lnTo>
                      <a:pt x="8630" y="1931"/>
                    </a:lnTo>
                    <a:lnTo>
                      <a:pt x="9897" y="2239"/>
                    </a:lnTo>
                    <a:lnTo>
                      <a:pt x="10621" y="1157"/>
                    </a:lnTo>
                    <a:lnTo>
                      <a:pt x="11827" y="1651"/>
                    </a:lnTo>
                    <a:lnTo>
                      <a:pt x="12706" y="689"/>
                    </a:lnTo>
                    <a:lnTo>
                      <a:pt x="13826" y="1357"/>
                    </a:lnTo>
                    <a:lnTo>
                      <a:pt x="14839" y="537"/>
                    </a:lnTo>
                    <a:close/>
                    <a:moveTo>
                      <a:pt x="14840" y="1"/>
                    </a:moveTo>
                    <a:lnTo>
                      <a:pt x="13789" y="852"/>
                    </a:lnTo>
                    <a:lnTo>
                      <a:pt x="12628" y="158"/>
                    </a:lnTo>
                    <a:lnTo>
                      <a:pt x="11716" y="1157"/>
                    </a:lnTo>
                    <a:lnTo>
                      <a:pt x="10465" y="643"/>
                    </a:lnTo>
                    <a:lnTo>
                      <a:pt x="9712" y="1767"/>
                    </a:lnTo>
                    <a:lnTo>
                      <a:pt x="8398" y="1447"/>
                    </a:lnTo>
                    <a:lnTo>
                      <a:pt x="7823" y="2671"/>
                    </a:lnTo>
                    <a:lnTo>
                      <a:pt x="6477" y="2552"/>
                    </a:lnTo>
                    <a:lnTo>
                      <a:pt x="6090" y="3848"/>
                    </a:lnTo>
                    <a:lnTo>
                      <a:pt x="4740" y="3930"/>
                    </a:lnTo>
                    <a:lnTo>
                      <a:pt x="4550" y="5269"/>
                    </a:lnTo>
                    <a:lnTo>
                      <a:pt x="3227" y="5550"/>
                    </a:lnTo>
                    <a:lnTo>
                      <a:pt x="3237" y="6903"/>
                    </a:lnTo>
                    <a:lnTo>
                      <a:pt x="1970" y="7378"/>
                    </a:lnTo>
                    <a:lnTo>
                      <a:pt x="2182" y="8714"/>
                    </a:lnTo>
                    <a:lnTo>
                      <a:pt x="1001" y="9372"/>
                    </a:lnTo>
                    <a:lnTo>
                      <a:pt x="1411" y="10661"/>
                    </a:lnTo>
                    <a:lnTo>
                      <a:pt x="341" y="11490"/>
                    </a:lnTo>
                    <a:lnTo>
                      <a:pt x="940" y="12704"/>
                    </a:lnTo>
                    <a:lnTo>
                      <a:pt x="7" y="13683"/>
                    </a:lnTo>
                    <a:lnTo>
                      <a:pt x="778" y="14794"/>
                    </a:lnTo>
                    <a:lnTo>
                      <a:pt x="1" y="15901"/>
                    </a:lnTo>
                    <a:lnTo>
                      <a:pt x="928" y="16886"/>
                    </a:lnTo>
                    <a:lnTo>
                      <a:pt x="322" y="18095"/>
                    </a:lnTo>
                    <a:lnTo>
                      <a:pt x="1386" y="18929"/>
                    </a:lnTo>
                    <a:lnTo>
                      <a:pt x="969" y="20216"/>
                    </a:lnTo>
                    <a:lnTo>
                      <a:pt x="2146" y="20882"/>
                    </a:lnTo>
                    <a:lnTo>
                      <a:pt x="1926" y="22216"/>
                    </a:lnTo>
                    <a:lnTo>
                      <a:pt x="3190" y="22698"/>
                    </a:lnTo>
                    <a:lnTo>
                      <a:pt x="3171" y="24050"/>
                    </a:lnTo>
                    <a:lnTo>
                      <a:pt x="4492" y="24339"/>
                    </a:lnTo>
                    <a:lnTo>
                      <a:pt x="4674" y="25679"/>
                    </a:lnTo>
                    <a:lnTo>
                      <a:pt x="6023" y="25769"/>
                    </a:lnTo>
                    <a:lnTo>
                      <a:pt x="6402" y="27068"/>
                    </a:lnTo>
                    <a:lnTo>
                      <a:pt x="7750" y="26956"/>
                    </a:lnTo>
                    <a:lnTo>
                      <a:pt x="8318" y="28184"/>
                    </a:lnTo>
                    <a:lnTo>
                      <a:pt x="9635" y="27872"/>
                    </a:lnTo>
                    <a:lnTo>
                      <a:pt x="10380" y="29001"/>
                    </a:lnTo>
                    <a:lnTo>
                      <a:pt x="11635" y="28495"/>
                    </a:lnTo>
                    <a:lnTo>
                      <a:pt x="12542" y="29499"/>
                    </a:lnTo>
                    <a:lnTo>
                      <a:pt x="13708" y="28811"/>
                    </a:lnTo>
                    <a:lnTo>
                      <a:pt x="14754" y="29670"/>
                    </a:lnTo>
                    <a:lnTo>
                      <a:pt x="15805" y="28817"/>
                    </a:lnTo>
                    <a:lnTo>
                      <a:pt x="16966" y="29513"/>
                    </a:lnTo>
                    <a:lnTo>
                      <a:pt x="17878" y="28514"/>
                    </a:lnTo>
                    <a:lnTo>
                      <a:pt x="19130" y="29027"/>
                    </a:lnTo>
                    <a:lnTo>
                      <a:pt x="19882" y="27902"/>
                    </a:lnTo>
                    <a:lnTo>
                      <a:pt x="21196" y="28223"/>
                    </a:lnTo>
                    <a:lnTo>
                      <a:pt x="21771" y="26999"/>
                    </a:lnTo>
                    <a:lnTo>
                      <a:pt x="23118" y="27118"/>
                    </a:lnTo>
                    <a:lnTo>
                      <a:pt x="23504" y="25822"/>
                    </a:lnTo>
                    <a:lnTo>
                      <a:pt x="24854" y="25740"/>
                    </a:lnTo>
                    <a:lnTo>
                      <a:pt x="25045" y="24401"/>
                    </a:lnTo>
                    <a:lnTo>
                      <a:pt x="26367" y="24120"/>
                    </a:lnTo>
                    <a:lnTo>
                      <a:pt x="26357" y="22768"/>
                    </a:lnTo>
                    <a:lnTo>
                      <a:pt x="27624" y="22293"/>
                    </a:lnTo>
                    <a:lnTo>
                      <a:pt x="27412" y="20957"/>
                    </a:lnTo>
                    <a:lnTo>
                      <a:pt x="28594" y="20298"/>
                    </a:lnTo>
                    <a:lnTo>
                      <a:pt x="28183" y="19009"/>
                    </a:lnTo>
                    <a:lnTo>
                      <a:pt x="29253" y="18180"/>
                    </a:lnTo>
                    <a:lnTo>
                      <a:pt x="28654" y="16966"/>
                    </a:lnTo>
                    <a:lnTo>
                      <a:pt x="29587" y="15987"/>
                    </a:lnTo>
                    <a:lnTo>
                      <a:pt x="28816" y="14876"/>
                    </a:lnTo>
                    <a:lnTo>
                      <a:pt x="29594" y="13769"/>
                    </a:lnTo>
                    <a:lnTo>
                      <a:pt x="28666" y="12784"/>
                    </a:lnTo>
                    <a:lnTo>
                      <a:pt x="29272" y="11576"/>
                    </a:lnTo>
                    <a:lnTo>
                      <a:pt x="28208" y="10741"/>
                    </a:lnTo>
                    <a:lnTo>
                      <a:pt x="28626" y="9454"/>
                    </a:lnTo>
                    <a:lnTo>
                      <a:pt x="27448" y="8789"/>
                    </a:lnTo>
                    <a:lnTo>
                      <a:pt x="27668" y="7454"/>
                    </a:lnTo>
                    <a:lnTo>
                      <a:pt x="26405" y="6973"/>
                    </a:lnTo>
                    <a:lnTo>
                      <a:pt x="26423" y="5620"/>
                    </a:lnTo>
                    <a:lnTo>
                      <a:pt x="25102" y="5331"/>
                    </a:lnTo>
                    <a:lnTo>
                      <a:pt x="24921" y="3991"/>
                    </a:lnTo>
                    <a:lnTo>
                      <a:pt x="23571" y="3901"/>
                    </a:lnTo>
                    <a:lnTo>
                      <a:pt x="23192" y="2602"/>
                    </a:lnTo>
                    <a:lnTo>
                      <a:pt x="21844" y="2714"/>
                    </a:lnTo>
                    <a:lnTo>
                      <a:pt x="21276" y="1487"/>
                    </a:lnTo>
                    <a:lnTo>
                      <a:pt x="19959" y="1797"/>
                    </a:lnTo>
                    <a:lnTo>
                      <a:pt x="19214" y="669"/>
                    </a:lnTo>
                    <a:lnTo>
                      <a:pt x="17959" y="1175"/>
                    </a:lnTo>
                    <a:lnTo>
                      <a:pt x="17052" y="171"/>
                    </a:lnTo>
                    <a:lnTo>
                      <a:pt x="15886" y="859"/>
                    </a:lnTo>
                    <a:lnTo>
                      <a:pt x="14840" y="1"/>
                    </a:lnTo>
                    <a:close/>
                  </a:path>
                </a:pathLst>
              </a:custGeom>
              <a:solidFill>
                <a:srgbClr val="F0F0CB">
                  <a:alpha val="446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9" name="Google Shape;769;p20"/>
              <p:cNvSpPr/>
              <p:nvPr/>
            </p:nvSpPr>
            <p:spPr>
              <a:xfrm>
                <a:off x="4519945" y="1498328"/>
                <a:ext cx="2241741" cy="2236604"/>
              </a:xfrm>
              <a:custGeom>
                <a:avLst/>
                <a:gdLst/>
                <a:ahLst/>
                <a:cxnLst/>
                <a:rect l="l" t="t" r="r" b="b"/>
                <a:pathLst>
                  <a:path w="23131" h="23078" extrusionOk="0">
                    <a:moveTo>
                      <a:pt x="11073" y="844"/>
                    </a:moveTo>
                    <a:lnTo>
                      <a:pt x="11031" y="5504"/>
                    </a:lnTo>
                    <a:cubicBezTo>
                      <a:pt x="9548" y="5512"/>
                      <a:pt x="8220" y="5671"/>
                      <a:pt x="7049" y="5919"/>
                    </a:cubicBezTo>
                    <a:cubicBezTo>
                      <a:pt x="6675" y="4581"/>
                      <a:pt x="6214" y="3455"/>
                      <a:pt x="5770" y="2557"/>
                    </a:cubicBezTo>
                    <a:cubicBezTo>
                      <a:pt x="7312" y="1555"/>
                      <a:pt x="9125" y="937"/>
                      <a:pt x="11073" y="844"/>
                    </a:cubicBezTo>
                    <a:close/>
                    <a:moveTo>
                      <a:pt x="11903" y="839"/>
                    </a:moveTo>
                    <a:cubicBezTo>
                      <a:pt x="13873" y="895"/>
                      <a:pt x="15709" y="1484"/>
                      <a:pt x="17274" y="2467"/>
                    </a:cubicBezTo>
                    <a:cubicBezTo>
                      <a:pt x="16777" y="3401"/>
                      <a:pt x="16254" y="4588"/>
                      <a:pt x="15830" y="6012"/>
                    </a:cubicBezTo>
                    <a:cubicBezTo>
                      <a:pt x="14645" y="5748"/>
                      <a:pt x="13320" y="5562"/>
                      <a:pt x="11863" y="5514"/>
                    </a:cubicBezTo>
                    <a:lnTo>
                      <a:pt x="11903" y="839"/>
                    </a:lnTo>
                    <a:close/>
                    <a:moveTo>
                      <a:pt x="5084" y="3044"/>
                    </a:moveTo>
                    <a:cubicBezTo>
                      <a:pt x="5485" y="3875"/>
                      <a:pt x="5898" y="4902"/>
                      <a:pt x="6238" y="6110"/>
                    </a:cubicBezTo>
                    <a:cubicBezTo>
                      <a:pt x="3924" y="6715"/>
                      <a:pt x="2308" y="7643"/>
                      <a:pt x="1389" y="8285"/>
                    </a:cubicBezTo>
                    <a:cubicBezTo>
                      <a:pt x="2062" y="6180"/>
                      <a:pt x="3370" y="4360"/>
                      <a:pt x="5084" y="3044"/>
                    </a:cubicBezTo>
                    <a:close/>
                    <a:moveTo>
                      <a:pt x="17963" y="2939"/>
                    </a:moveTo>
                    <a:cubicBezTo>
                      <a:pt x="19789" y="4296"/>
                      <a:pt x="21169" y="6219"/>
                      <a:pt x="21843" y="8444"/>
                    </a:cubicBezTo>
                    <a:cubicBezTo>
                      <a:pt x="20886" y="7830"/>
                      <a:pt x="19116" y="6864"/>
                      <a:pt x="16639" y="6208"/>
                    </a:cubicBezTo>
                    <a:cubicBezTo>
                      <a:pt x="17029" y="4905"/>
                      <a:pt x="17506" y="3810"/>
                      <a:pt x="17963" y="2939"/>
                    </a:cubicBezTo>
                    <a:close/>
                    <a:moveTo>
                      <a:pt x="6449" y="6922"/>
                    </a:moveTo>
                    <a:cubicBezTo>
                      <a:pt x="6738" y="8150"/>
                      <a:pt x="6942" y="9541"/>
                      <a:pt x="6982" y="11083"/>
                    </a:cubicBezTo>
                    <a:lnTo>
                      <a:pt x="898" y="11030"/>
                    </a:lnTo>
                    <a:cubicBezTo>
                      <a:pt x="921" y="10544"/>
                      <a:pt x="976" y="10065"/>
                      <a:pt x="1063" y="9597"/>
                    </a:cubicBezTo>
                    <a:cubicBezTo>
                      <a:pt x="1098" y="9564"/>
                      <a:pt x="2919" y="7853"/>
                      <a:pt x="6449" y="6922"/>
                    </a:cubicBezTo>
                    <a:close/>
                    <a:moveTo>
                      <a:pt x="11025" y="6335"/>
                    </a:moveTo>
                    <a:lnTo>
                      <a:pt x="10983" y="11118"/>
                    </a:lnTo>
                    <a:lnTo>
                      <a:pt x="7811" y="11090"/>
                    </a:lnTo>
                    <a:cubicBezTo>
                      <a:pt x="7772" y="9475"/>
                      <a:pt x="7563" y="8016"/>
                      <a:pt x="7259" y="6730"/>
                    </a:cubicBezTo>
                    <a:cubicBezTo>
                      <a:pt x="8368" y="6494"/>
                      <a:pt x="9624" y="6343"/>
                      <a:pt x="11025" y="6335"/>
                    </a:cubicBezTo>
                    <a:close/>
                    <a:moveTo>
                      <a:pt x="11855" y="6346"/>
                    </a:moveTo>
                    <a:cubicBezTo>
                      <a:pt x="13228" y="6393"/>
                      <a:pt x="14483" y="6571"/>
                      <a:pt x="15608" y="6821"/>
                    </a:cubicBezTo>
                    <a:cubicBezTo>
                      <a:pt x="15284" y="8101"/>
                      <a:pt x="15050" y="9547"/>
                      <a:pt x="14983" y="11153"/>
                    </a:cubicBezTo>
                    <a:lnTo>
                      <a:pt x="11813" y="11125"/>
                    </a:lnTo>
                    <a:lnTo>
                      <a:pt x="11855" y="6346"/>
                    </a:lnTo>
                    <a:close/>
                    <a:moveTo>
                      <a:pt x="16414" y="7018"/>
                    </a:moveTo>
                    <a:cubicBezTo>
                      <a:pt x="20000" y="7977"/>
                      <a:pt x="22059" y="9603"/>
                      <a:pt x="22132" y="9663"/>
                    </a:cubicBezTo>
                    <a:cubicBezTo>
                      <a:pt x="22222" y="10170"/>
                      <a:pt x="22277" y="10689"/>
                      <a:pt x="22291" y="11217"/>
                    </a:cubicBezTo>
                    <a:lnTo>
                      <a:pt x="15814" y="11161"/>
                    </a:lnTo>
                    <a:cubicBezTo>
                      <a:pt x="15879" y="9624"/>
                      <a:pt x="16104" y="8241"/>
                      <a:pt x="16414" y="7018"/>
                    </a:cubicBezTo>
                    <a:close/>
                    <a:moveTo>
                      <a:pt x="891" y="11861"/>
                    </a:moveTo>
                    <a:lnTo>
                      <a:pt x="6987" y="11914"/>
                    </a:lnTo>
                    <a:cubicBezTo>
                      <a:pt x="6965" y="13511"/>
                      <a:pt x="6761" y="14918"/>
                      <a:pt x="6460" y="16141"/>
                    </a:cubicBezTo>
                    <a:cubicBezTo>
                      <a:pt x="3031" y="15190"/>
                      <a:pt x="1205" y="13517"/>
                      <a:pt x="1041" y="13360"/>
                    </a:cubicBezTo>
                    <a:cubicBezTo>
                      <a:pt x="957" y="12870"/>
                      <a:pt x="907" y="12370"/>
                      <a:pt x="891" y="11861"/>
                    </a:cubicBezTo>
                    <a:close/>
                    <a:moveTo>
                      <a:pt x="15794" y="11991"/>
                    </a:moveTo>
                    <a:lnTo>
                      <a:pt x="22285" y="12048"/>
                    </a:lnTo>
                    <a:cubicBezTo>
                      <a:pt x="22259" y="12597"/>
                      <a:pt x="22192" y="13137"/>
                      <a:pt x="22086" y="13662"/>
                    </a:cubicBezTo>
                    <a:cubicBezTo>
                      <a:pt x="21891" y="13810"/>
                      <a:pt x="19788" y="15356"/>
                      <a:pt x="16245" y="16220"/>
                    </a:cubicBezTo>
                    <a:cubicBezTo>
                      <a:pt x="15966" y="14992"/>
                      <a:pt x="15787" y="13585"/>
                      <a:pt x="15794" y="11991"/>
                    </a:cubicBezTo>
                    <a:close/>
                    <a:moveTo>
                      <a:pt x="7817" y="11921"/>
                    </a:moveTo>
                    <a:lnTo>
                      <a:pt x="10976" y="11949"/>
                    </a:lnTo>
                    <a:lnTo>
                      <a:pt x="10933" y="16786"/>
                    </a:lnTo>
                    <a:cubicBezTo>
                      <a:pt x="9572" y="16754"/>
                      <a:pt x="8348" y="16589"/>
                      <a:pt x="7265" y="16345"/>
                    </a:cubicBezTo>
                    <a:cubicBezTo>
                      <a:pt x="7582" y="15063"/>
                      <a:pt x="7796" y="13590"/>
                      <a:pt x="7817" y="11921"/>
                    </a:cubicBezTo>
                    <a:close/>
                    <a:moveTo>
                      <a:pt x="11806" y="11956"/>
                    </a:moveTo>
                    <a:lnTo>
                      <a:pt x="14964" y="11984"/>
                    </a:lnTo>
                    <a:cubicBezTo>
                      <a:pt x="14956" y="13644"/>
                      <a:pt x="15141" y="15114"/>
                      <a:pt x="15433" y="16398"/>
                    </a:cubicBezTo>
                    <a:cubicBezTo>
                      <a:pt x="14328" y="16619"/>
                      <a:pt x="13102" y="16767"/>
                      <a:pt x="11764" y="16790"/>
                    </a:cubicBezTo>
                    <a:lnTo>
                      <a:pt x="11806" y="11956"/>
                    </a:lnTo>
                    <a:close/>
                    <a:moveTo>
                      <a:pt x="1355" y="14684"/>
                    </a:moveTo>
                    <a:lnTo>
                      <a:pt x="1355" y="14684"/>
                    </a:lnTo>
                    <a:cubicBezTo>
                      <a:pt x="2278" y="15350"/>
                      <a:pt x="3905" y="16312"/>
                      <a:pt x="6239" y="16953"/>
                    </a:cubicBezTo>
                    <a:cubicBezTo>
                      <a:pt x="5875" y="18164"/>
                      <a:pt x="5423" y="19163"/>
                      <a:pt x="4984" y="19957"/>
                    </a:cubicBezTo>
                    <a:cubicBezTo>
                      <a:pt x="3289" y="18623"/>
                      <a:pt x="2003" y="16792"/>
                      <a:pt x="1355" y="14684"/>
                    </a:cubicBezTo>
                    <a:close/>
                    <a:moveTo>
                      <a:pt x="21765" y="14880"/>
                    </a:moveTo>
                    <a:lnTo>
                      <a:pt x="21765" y="14880"/>
                    </a:lnTo>
                    <a:cubicBezTo>
                      <a:pt x="21040" y="17081"/>
                      <a:pt x="19620" y="18966"/>
                      <a:pt x="17769" y="20278"/>
                    </a:cubicBezTo>
                    <a:cubicBezTo>
                      <a:pt x="17305" y="19439"/>
                      <a:pt x="16824" y="18357"/>
                      <a:pt x="16452" y="17034"/>
                    </a:cubicBezTo>
                    <a:cubicBezTo>
                      <a:pt x="18969" y="16427"/>
                      <a:pt x="20780" y="15486"/>
                      <a:pt x="21765" y="14880"/>
                    </a:cubicBezTo>
                    <a:close/>
                    <a:moveTo>
                      <a:pt x="7045" y="17155"/>
                    </a:moveTo>
                    <a:cubicBezTo>
                      <a:pt x="8189" y="17412"/>
                      <a:pt x="9483" y="17585"/>
                      <a:pt x="10926" y="17617"/>
                    </a:cubicBezTo>
                    <a:lnTo>
                      <a:pt x="10886" y="22223"/>
                    </a:lnTo>
                    <a:cubicBezTo>
                      <a:pt x="8960" y="22097"/>
                      <a:pt x="7176" y="21460"/>
                      <a:pt x="5662" y="20449"/>
                    </a:cubicBezTo>
                    <a:cubicBezTo>
                      <a:pt x="6145" y="19590"/>
                      <a:pt x="6646" y="18493"/>
                      <a:pt x="7045" y="17155"/>
                    </a:cubicBezTo>
                    <a:close/>
                    <a:moveTo>
                      <a:pt x="15639" y="17212"/>
                    </a:moveTo>
                    <a:cubicBezTo>
                      <a:pt x="16041" y="18656"/>
                      <a:pt x="16567" y="19832"/>
                      <a:pt x="17072" y="20736"/>
                    </a:cubicBezTo>
                    <a:cubicBezTo>
                      <a:pt x="15500" y="21675"/>
                      <a:pt x="13669" y="22221"/>
                      <a:pt x="11716" y="22244"/>
                    </a:cubicBezTo>
                    <a:lnTo>
                      <a:pt x="11756" y="17620"/>
                    </a:lnTo>
                    <a:cubicBezTo>
                      <a:pt x="13177" y="17599"/>
                      <a:pt x="14473" y="17444"/>
                      <a:pt x="15639" y="17212"/>
                    </a:cubicBezTo>
                    <a:close/>
                    <a:moveTo>
                      <a:pt x="11590" y="0"/>
                    </a:moveTo>
                    <a:cubicBezTo>
                      <a:pt x="5274" y="0"/>
                      <a:pt x="108" y="5110"/>
                      <a:pt x="53" y="11439"/>
                    </a:cubicBezTo>
                    <a:cubicBezTo>
                      <a:pt x="0" y="17798"/>
                      <a:pt x="5128" y="23022"/>
                      <a:pt x="11491" y="23077"/>
                    </a:cubicBezTo>
                    <a:cubicBezTo>
                      <a:pt x="11526" y="23078"/>
                      <a:pt x="11560" y="23078"/>
                      <a:pt x="11595" y="23078"/>
                    </a:cubicBezTo>
                    <a:cubicBezTo>
                      <a:pt x="14638" y="23078"/>
                      <a:pt x="17506" y="21906"/>
                      <a:pt x="19680" y="19769"/>
                    </a:cubicBezTo>
                    <a:cubicBezTo>
                      <a:pt x="21878" y="17609"/>
                      <a:pt x="23103" y="14722"/>
                      <a:pt x="23130" y="11639"/>
                    </a:cubicBezTo>
                    <a:cubicBezTo>
                      <a:pt x="23130" y="11605"/>
                      <a:pt x="23130" y="11572"/>
                      <a:pt x="23130" y="11537"/>
                    </a:cubicBezTo>
                    <a:cubicBezTo>
                      <a:pt x="23130" y="5222"/>
                      <a:pt x="18021" y="55"/>
                      <a:pt x="11692" y="0"/>
                    </a:cubicBezTo>
                    <a:cubicBezTo>
                      <a:pt x="11658" y="0"/>
                      <a:pt x="11624" y="0"/>
                      <a:pt x="11590" y="0"/>
                    </a:cubicBezTo>
                    <a:close/>
                  </a:path>
                </a:pathLst>
              </a:custGeom>
              <a:solidFill>
                <a:srgbClr val="F0F0CB">
                  <a:alpha val="446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770" name="Google Shape;770;p20"/>
          <p:cNvSpPr txBox="1">
            <a:spLocks noGrp="1"/>
          </p:cNvSpPr>
          <p:nvPr>
            <p:ph type="title"/>
          </p:nvPr>
        </p:nvSpPr>
        <p:spPr>
          <a:xfrm>
            <a:off x="810750" y="914400"/>
            <a:ext cx="2449800" cy="34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/>
            </a:lvl9pPr>
          </a:lstStyle>
          <a:p>
            <a:endParaRPr/>
          </a:p>
        </p:txBody>
      </p:sp>
      <p:grpSp>
        <p:nvGrpSpPr>
          <p:cNvPr id="771" name="Google Shape;771;p20"/>
          <p:cNvGrpSpPr/>
          <p:nvPr/>
        </p:nvGrpSpPr>
        <p:grpSpPr>
          <a:xfrm rot="-1090116">
            <a:off x="5327815" y="4220519"/>
            <a:ext cx="988947" cy="361593"/>
            <a:chOff x="5741250" y="632146"/>
            <a:chExt cx="988992" cy="361609"/>
          </a:xfrm>
        </p:grpSpPr>
        <p:sp>
          <p:nvSpPr>
            <p:cNvPr id="772" name="Google Shape;772;p20"/>
            <p:cNvSpPr/>
            <p:nvPr/>
          </p:nvSpPr>
          <p:spPr>
            <a:xfrm>
              <a:off x="5741250" y="632146"/>
              <a:ext cx="988992" cy="92042"/>
            </a:xfrm>
            <a:custGeom>
              <a:avLst/>
              <a:gdLst/>
              <a:ahLst/>
              <a:cxnLst/>
              <a:rect l="l" t="t" r="r" b="b"/>
              <a:pathLst>
                <a:path w="18707" h="1741" extrusionOk="0">
                  <a:moveTo>
                    <a:pt x="8587" y="1"/>
                  </a:moveTo>
                  <a:cubicBezTo>
                    <a:pt x="7212" y="1"/>
                    <a:pt x="6517" y="378"/>
                    <a:pt x="5842" y="744"/>
                  </a:cubicBezTo>
                  <a:cubicBezTo>
                    <a:pt x="5171" y="1107"/>
                    <a:pt x="4537" y="1451"/>
                    <a:pt x="3236" y="1451"/>
                  </a:cubicBezTo>
                  <a:cubicBezTo>
                    <a:pt x="1935" y="1451"/>
                    <a:pt x="1301" y="1107"/>
                    <a:pt x="630" y="744"/>
                  </a:cubicBezTo>
                  <a:cubicBezTo>
                    <a:pt x="428" y="634"/>
                    <a:pt x="224" y="524"/>
                    <a:pt x="0" y="422"/>
                  </a:cubicBezTo>
                  <a:lnTo>
                    <a:pt x="0" y="742"/>
                  </a:lnTo>
                  <a:cubicBezTo>
                    <a:pt x="169" y="823"/>
                    <a:pt x="329" y="910"/>
                    <a:pt x="492" y="999"/>
                  </a:cubicBezTo>
                  <a:cubicBezTo>
                    <a:pt x="1165" y="1363"/>
                    <a:pt x="1862" y="1741"/>
                    <a:pt x="3236" y="1741"/>
                  </a:cubicBezTo>
                  <a:cubicBezTo>
                    <a:pt x="4610" y="1741"/>
                    <a:pt x="5307" y="1363"/>
                    <a:pt x="5980" y="999"/>
                  </a:cubicBezTo>
                  <a:cubicBezTo>
                    <a:pt x="6652" y="634"/>
                    <a:pt x="7286" y="290"/>
                    <a:pt x="8587" y="290"/>
                  </a:cubicBezTo>
                  <a:cubicBezTo>
                    <a:pt x="9888" y="290"/>
                    <a:pt x="10522" y="634"/>
                    <a:pt x="11194" y="999"/>
                  </a:cubicBezTo>
                  <a:cubicBezTo>
                    <a:pt x="11867" y="1363"/>
                    <a:pt x="12564" y="1741"/>
                    <a:pt x="13938" y="1741"/>
                  </a:cubicBezTo>
                  <a:cubicBezTo>
                    <a:pt x="15312" y="1741"/>
                    <a:pt x="16009" y="1363"/>
                    <a:pt x="16682" y="999"/>
                  </a:cubicBezTo>
                  <a:cubicBezTo>
                    <a:pt x="17246" y="693"/>
                    <a:pt x="17782" y="402"/>
                    <a:pt x="18706" y="317"/>
                  </a:cubicBezTo>
                  <a:lnTo>
                    <a:pt x="18706" y="26"/>
                  </a:lnTo>
                  <a:cubicBezTo>
                    <a:pt x="17703" y="115"/>
                    <a:pt x="17115" y="434"/>
                    <a:pt x="16544" y="744"/>
                  </a:cubicBezTo>
                  <a:cubicBezTo>
                    <a:pt x="15873" y="1107"/>
                    <a:pt x="15239" y="1451"/>
                    <a:pt x="13938" y="1451"/>
                  </a:cubicBezTo>
                  <a:cubicBezTo>
                    <a:pt x="12637" y="1451"/>
                    <a:pt x="12003" y="1107"/>
                    <a:pt x="11332" y="744"/>
                  </a:cubicBezTo>
                  <a:cubicBezTo>
                    <a:pt x="10658" y="378"/>
                    <a:pt x="9962" y="1"/>
                    <a:pt x="85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20"/>
            <p:cNvSpPr/>
            <p:nvPr/>
          </p:nvSpPr>
          <p:spPr>
            <a:xfrm>
              <a:off x="5741250" y="686070"/>
              <a:ext cx="988992" cy="92042"/>
            </a:xfrm>
            <a:custGeom>
              <a:avLst/>
              <a:gdLst/>
              <a:ahLst/>
              <a:cxnLst/>
              <a:rect l="l" t="t" r="r" b="b"/>
              <a:pathLst>
                <a:path w="18707" h="1741" extrusionOk="0">
                  <a:moveTo>
                    <a:pt x="8587" y="0"/>
                  </a:moveTo>
                  <a:cubicBezTo>
                    <a:pt x="7212" y="0"/>
                    <a:pt x="6517" y="378"/>
                    <a:pt x="5842" y="743"/>
                  </a:cubicBezTo>
                  <a:cubicBezTo>
                    <a:pt x="5171" y="1107"/>
                    <a:pt x="4537" y="1451"/>
                    <a:pt x="3236" y="1451"/>
                  </a:cubicBezTo>
                  <a:cubicBezTo>
                    <a:pt x="1935" y="1451"/>
                    <a:pt x="1301" y="1107"/>
                    <a:pt x="630" y="743"/>
                  </a:cubicBezTo>
                  <a:cubicBezTo>
                    <a:pt x="428" y="633"/>
                    <a:pt x="224" y="523"/>
                    <a:pt x="0" y="422"/>
                  </a:cubicBezTo>
                  <a:lnTo>
                    <a:pt x="0" y="742"/>
                  </a:lnTo>
                  <a:cubicBezTo>
                    <a:pt x="169" y="823"/>
                    <a:pt x="329" y="910"/>
                    <a:pt x="492" y="998"/>
                  </a:cubicBezTo>
                  <a:cubicBezTo>
                    <a:pt x="1165" y="1363"/>
                    <a:pt x="1862" y="1740"/>
                    <a:pt x="3236" y="1740"/>
                  </a:cubicBezTo>
                  <a:cubicBezTo>
                    <a:pt x="4610" y="1740"/>
                    <a:pt x="5307" y="1363"/>
                    <a:pt x="5980" y="998"/>
                  </a:cubicBezTo>
                  <a:cubicBezTo>
                    <a:pt x="6652" y="634"/>
                    <a:pt x="7286" y="290"/>
                    <a:pt x="8587" y="290"/>
                  </a:cubicBezTo>
                  <a:cubicBezTo>
                    <a:pt x="9888" y="290"/>
                    <a:pt x="10522" y="634"/>
                    <a:pt x="11194" y="998"/>
                  </a:cubicBezTo>
                  <a:cubicBezTo>
                    <a:pt x="11867" y="1363"/>
                    <a:pt x="12564" y="1740"/>
                    <a:pt x="13938" y="1740"/>
                  </a:cubicBezTo>
                  <a:cubicBezTo>
                    <a:pt x="15312" y="1740"/>
                    <a:pt x="16009" y="1363"/>
                    <a:pt x="16682" y="998"/>
                  </a:cubicBezTo>
                  <a:cubicBezTo>
                    <a:pt x="17246" y="693"/>
                    <a:pt x="17782" y="402"/>
                    <a:pt x="18706" y="316"/>
                  </a:cubicBezTo>
                  <a:lnTo>
                    <a:pt x="18706" y="26"/>
                  </a:lnTo>
                  <a:cubicBezTo>
                    <a:pt x="17703" y="115"/>
                    <a:pt x="17115" y="433"/>
                    <a:pt x="16544" y="743"/>
                  </a:cubicBezTo>
                  <a:cubicBezTo>
                    <a:pt x="15873" y="1107"/>
                    <a:pt x="15239" y="1451"/>
                    <a:pt x="13938" y="1451"/>
                  </a:cubicBezTo>
                  <a:cubicBezTo>
                    <a:pt x="12637" y="1451"/>
                    <a:pt x="12003" y="1107"/>
                    <a:pt x="11332" y="743"/>
                  </a:cubicBezTo>
                  <a:cubicBezTo>
                    <a:pt x="10658" y="378"/>
                    <a:pt x="9962" y="0"/>
                    <a:pt x="85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20"/>
            <p:cNvSpPr/>
            <p:nvPr/>
          </p:nvSpPr>
          <p:spPr>
            <a:xfrm>
              <a:off x="5741250" y="739994"/>
              <a:ext cx="988992" cy="92042"/>
            </a:xfrm>
            <a:custGeom>
              <a:avLst/>
              <a:gdLst/>
              <a:ahLst/>
              <a:cxnLst/>
              <a:rect l="l" t="t" r="r" b="b"/>
              <a:pathLst>
                <a:path w="18707" h="1741" extrusionOk="0">
                  <a:moveTo>
                    <a:pt x="8587" y="0"/>
                  </a:moveTo>
                  <a:cubicBezTo>
                    <a:pt x="7212" y="0"/>
                    <a:pt x="6517" y="378"/>
                    <a:pt x="5842" y="743"/>
                  </a:cubicBezTo>
                  <a:cubicBezTo>
                    <a:pt x="5171" y="1106"/>
                    <a:pt x="4537" y="1450"/>
                    <a:pt x="3236" y="1450"/>
                  </a:cubicBezTo>
                  <a:cubicBezTo>
                    <a:pt x="1935" y="1450"/>
                    <a:pt x="1301" y="1106"/>
                    <a:pt x="630" y="743"/>
                  </a:cubicBezTo>
                  <a:cubicBezTo>
                    <a:pt x="428" y="633"/>
                    <a:pt x="224" y="523"/>
                    <a:pt x="0" y="422"/>
                  </a:cubicBezTo>
                  <a:lnTo>
                    <a:pt x="0" y="741"/>
                  </a:lnTo>
                  <a:cubicBezTo>
                    <a:pt x="169" y="823"/>
                    <a:pt x="329" y="910"/>
                    <a:pt x="492" y="998"/>
                  </a:cubicBezTo>
                  <a:cubicBezTo>
                    <a:pt x="1165" y="1363"/>
                    <a:pt x="1862" y="1740"/>
                    <a:pt x="3236" y="1740"/>
                  </a:cubicBezTo>
                  <a:cubicBezTo>
                    <a:pt x="4610" y="1740"/>
                    <a:pt x="5307" y="1363"/>
                    <a:pt x="5980" y="998"/>
                  </a:cubicBezTo>
                  <a:cubicBezTo>
                    <a:pt x="6652" y="634"/>
                    <a:pt x="7286" y="290"/>
                    <a:pt x="8587" y="290"/>
                  </a:cubicBezTo>
                  <a:cubicBezTo>
                    <a:pt x="9888" y="290"/>
                    <a:pt x="10522" y="634"/>
                    <a:pt x="11194" y="998"/>
                  </a:cubicBezTo>
                  <a:cubicBezTo>
                    <a:pt x="11867" y="1363"/>
                    <a:pt x="12564" y="1740"/>
                    <a:pt x="13938" y="1740"/>
                  </a:cubicBezTo>
                  <a:cubicBezTo>
                    <a:pt x="15312" y="1740"/>
                    <a:pt x="16009" y="1363"/>
                    <a:pt x="16682" y="998"/>
                  </a:cubicBezTo>
                  <a:cubicBezTo>
                    <a:pt x="17246" y="693"/>
                    <a:pt x="17782" y="403"/>
                    <a:pt x="18706" y="316"/>
                  </a:cubicBezTo>
                  <a:lnTo>
                    <a:pt x="18706" y="25"/>
                  </a:lnTo>
                  <a:cubicBezTo>
                    <a:pt x="17703" y="115"/>
                    <a:pt x="17115" y="433"/>
                    <a:pt x="16544" y="743"/>
                  </a:cubicBezTo>
                  <a:cubicBezTo>
                    <a:pt x="15873" y="1106"/>
                    <a:pt x="15239" y="1450"/>
                    <a:pt x="13938" y="1450"/>
                  </a:cubicBezTo>
                  <a:cubicBezTo>
                    <a:pt x="12637" y="1450"/>
                    <a:pt x="12003" y="1106"/>
                    <a:pt x="11332" y="743"/>
                  </a:cubicBezTo>
                  <a:cubicBezTo>
                    <a:pt x="10658" y="378"/>
                    <a:pt x="9962" y="0"/>
                    <a:pt x="85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20"/>
            <p:cNvSpPr/>
            <p:nvPr/>
          </p:nvSpPr>
          <p:spPr>
            <a:xfrm>
              <a:off x="5741250" y="793865"/>
              <a:ext cx="988992" cy="92095"/>
            </a:xfrm>
            <a:custGeom>
              <a:avLst/>
              <a:gdLst/>
              <a:ahLst/>
              <a:cxnLst/>
              <a:rect l="l" t="t" r="r" b="b"/>
              <a:pathLst>
                <a:path w="18707" h="1742" extrusionOk="0">
                  <a:moveTo>
                    <a:pt x="8587" y="1"/>
                  </a:moveTo>
                  <a:cubicBezTo>
                    <a:pt x="7212" y="1"/>
                    <a:pt x="6517" y="379"/>
                    <a:pt x="5842" y="744"/>
                  </a:cubicBezTo>
                  <a:cubicBezTo>
                    <a:pt x="5171" y="1108"/>
                    <a:pt x="4537" y="1451"/>
                    <a:pt x="3236" y="1451"/>
                  </a:cubicBezTo>
                  <a:cubicBezTo>
                    <a:pt x="1935" y="1451"/>
                    <a:pt x="1301" y="1108"/>
                    <a:pt x="630" y="744"/>
                  </a:cubicBezTo>
                  <a:cubicBezTo>
                    <a:pt x="428" y="634"/>
                    <a:pt x="224" y="524"/>
                    <a:pt x="0" y="423"/>
                  </a:cubicBezTo>
                  <a:lnTo>
                    <a:pt x="0" y="742"/>
                  </a:lnTo>
                  <a:cubicBezTo>
                    <a:pt x="169" y="823"/>
                    <a:pt x="329" y="911"/>
                    <a:pt x="492" y="999"/>
                  </a:cubicBezTo>
                  <a:cubicBezTo>
                    <a:pt x="1165" y="1364"/>
                    <a:pt x="1862" y="1741"/>
                    <a:pt x="3236" y="1741"/>
                  </a:cubicBezTo>
                  <a:cubicBezTo>
                    <a:pt x="4610" y="1741"/>
                    <a:pt x="5307" y="1364"/>
                    <a:pt x="5980" y="999"/>
                  </a:cubicBezTo>
                  <a:cubicBezTo>
                    <a:pt x="6652" y="635"/>
                    <a:pt x="7286" y="291"/>
                    <a:pt x="8587" y="291"/>
                  </a:cubicBezTo>
                  <a:cubicBezTo>
                    <a:pt x="9888" y="291"/>
                    <a:pt x="10522" y="635"/>
                    <a:pt x="11194" y="999"/>
                  </a:cubicBezTo>
                  <a:cubicBezTo>
                    <a:pt x="11867" y="1364"/>
                    <a:pt x="12564" y="1741"/>
                    <a:pt x="13938" y="1741"/>
                  </a:cubicBezTo>
                  <a:cubicBezTo>
                    <a:pt x="15312" y="1741"/>
                    <a:pt x="16009" y="1364"/>
                    <a:pt x="16682" y="999"/>
                  </a:cubicBezTo>
                  <a:cubicBezTo>
                    <a:pt x="17246" y="694"/>
                    <a:pt x="17782" y="403"/>
                    <a:pt x="18706" y="317"/>
                  </a:cubicBezTo>
                  <a:lnTo>
                    <a:pt x="18706" y="26"/>
                  </a:lnTo>
                  <a:cubicBezTo>
                    <a:pt x="17703" y="116"/>
                    <a:pt x="17115" y="434"/>
                    <a:pt x="16544" y="744"/>
                  </a:cubicBezTo>
                  <a:cubicBezTo>
                    <a:pt x="15873" y="1108"/>
                    <a:pt x="15239" y="1451"/>
                    <a:pt x="13938" y="1451"/>
                  </a:cubicBezTo>
                  <a:cubicBezTo>
                    <a:pt x="12637" y="1451"/>
                    <a:pt x="12003" y="1108"/>
                    <a:pt x="11332" y="744"/>
                  </a:cubicBezTo>
                  <a:cubicBezTo>
                    <a:pt x="10658" y="379"/>
                    <a:pt x="9962" y="1"/>
                    <a:pt x="85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20"/>
            <p:cNvSpPr/>
            <p:nvPr/>
          </p:nvSpPr>
          <p:spPr>
            <a:xfrm>
              <a:off x="5741250" y="847789"/>
              <a:ext cx="988992" cy="92042"/>
            </a:xfrm>
            <a:custGeom>
              <a:avLst/>
              <a:gdLst/>
              <a:ahLst/>
              <a:cxnLst/>
              <a:rect l="l" t="t" r="r" b="b"/>
              <a:pathLst>
                <a:path w="18707" h="1741" extrusionOk="0">
                  <a:moveTo>
                    <a:pt x="8587" y="1"/>
                  </a:moveTo>
                  <a:cubicBezTo>
                    <a:pt x="7212" y="1"/>
                    <a:pt x="6517" y="379"/>
                    <a:pt x="5842" y="744"/>
                  </a:cubicBezTo>
                  <a:cubicBezTo>
                    <a:pt x="5171" y="1108"/>
                    <a:pt x="4537" y="1451"/>
                    <a:pt x="3236" y="1451"/>
                  </a:cubicBezTo>
                  <a:cubicBezTo>
                    <a:pt x="1935" y="1451"/>
                    <a:pt x="1301" y="1108"/>
                    <a:pt x="630" y="744"/>
                  </a:cubicBezTo>
                  <a:cubicBezTo>
                    <a:pt x="428" y="635"/>
                    <a:pt x="224" y="524"/>
                    <a:pt x="0" y="423"/>
                  </a:cubicBezTo>
                  <a:lnTo>
                    <a:pt x="0" y="742"/>
                  </a:lnTo>
                  <a:cubicBezTo>
                    <a:pt x="169" y="823"/>
                    <a:pt x="329" y="911"/>
                    <a:pt x="492" y="999"/>
                  </a:cubicBezTo>
                  <a:cubicBezTo>
                    <a:pt x="1165" y="1364"/>
                    <a:pt x="1862" y="1741"/>
                    <a:pt x="3236" y="1741"/>
                  </a:cubicBezTo>
                  <a:cubicBezTo>
                    <a:pt x="4610" y="1741"/>
                    <a:pt x="5307" y="1364"/>
                    <a:pt x="5980" y="999"/>
                  </a:cubicBezTo>
                  <a:cubicBezTo>
                    <a:pt x="6652" y="635"/>
                    <a:pt x="7286" y="292"/>
                    <a:pt x="8587" y="292"/>
                  </a:cubicBezTo>
                  <a:cubicBezTo>
                    <a:pt x="9888" y="292"/>
                    <a:pt x="10522" y="635"/>
                    <a:pt x="11194" y="999"/>
                  </a:cubicBezTo>
                  <a:cubicBezTo>
                    <a:pt x="11867" y="1364"/>
                    <a:pt x="12564" y="1741"/>
                    <a:pt x="13938" y="1741"/>
                  </a:cubicBezTo>
                  <a:cubicBezTo>
                    <a:pt x="15312" y="1741"/>
                    <a:pt x="16009" y="1364"/>
                    <a:pt x="16682" y="999"/>
                  </a:cubicBezTo>
                  <a:cubicBezTo>
                    <a:pt x="17246" y="694"/>
                    <a:pt x="17782" y="403"/>
                    <a:pt x="18706" y="317"/>
                  </a:cubicBezTo>
                  <a:lnTo>
                    <a:pt x="18706" y="26"/>
                  </a:lnTo>
                  <a:cubicBezTo>
                    <a:pt x="17703" y="116"/>
                    <a:pt x="17115" y="434"/>
                    <a:pt x="16544" y="744"/>
                  </a:cubicBezTo>
                  <a:cubicBezTo>
                    <a:pt x="15873" y="1108"/>
                    <a:pt x="15239" y="1451"/>
                    <a:pt x="13938" y="1451"/>
                  </a:cubicBezTo>
                  <a:cubicBezTo>
                    <a:pt x="12637" y="1451"/>
                    <a:pt x="12003" y="1108"/>
                    <a:pt x="11332" y="744"/>
                  </a:cubicBezTo>
                  <a:cubicBezTo>
                    <a:pt x="10658" y="379"/>
                    <a:pt x="9962" y="1"/>
                    <a:pt x="85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20"/>
            <p:cNvSpPr/>
            <p:nvPr/>
          </p:nvSpPr>
          <p:spPr>
            <a:xfrm>
              <a:off x="5741250" y="901713"/>
              <a:ext cx="988992" cy="92042"/>
            </a:xfrm>
            <a:custGeom>
              <a:avLst/>
              <a:gdLst/>
              <a:ahLst/>
              <a:cxnLst/>
              <a:rect l="l" t="t" r="r" b="b"/>
              <a:pathLst>
                <a:path w="18707" h="1741" extrusionOk="0">
                  <a:moveTo>
                    <a:pt x="8587" y="1"/>
                  </a:moveTo>
                  <a:cubicBezTo>
                    <a:pt x="7212" y="1"/>
                    <a:pt x="6517" y="379"/>
                    <a:pt x="5842" y="744"/>
                  </a:cubicBezTo>
                  <a:cubicBezTo>
                    <a:pt x="5171" y="1108"/>
                    <a:pt x="4537" y="1451"/>
                    <a:pt x="3236" y="1451"/>
                  </a:cubicBezTo>
                  <a:cubicBezTo>
                    <a:pt x="1935" y="1451"/>
                    <a:pt x="1301" y="1108"/>
                    <a:pt x="630" y="744"/>
                  </a:cubicBezTo>
                  <a:cubicBezTo>
                    <a:pt x="428" y="635"/>
                    <a:pt x="224" y="524"/>
                    <a:pt x="0" y="422"/>
                  </a:cubicBezTo>
                  <a:lnTo>
                    <a:pt x="0" y="742"/>
                  </a:lnTo>
                  <a:cubicBezTo>
                    <a:pt x="169" y="823"/>
                    <a:pt x="329" y="910"/>
                    <a:pt x="492" y="999"/>
                  </a:cubicBezTo>
                  <a:cubicBezTo>
                    <a:pt x="1165" y="1364"/>
                    <a:pt x="1862" y="1741"/>
                    <a:pt x="3236" y="1741"/>
                  </a:cubicBezTo>
                  <a:cubicBezTo>
                    <a:pt x="4610" y="1741"/>
                    <a:pt x="5307" y="1364"/>
                    <a:pt x="5980" y="999"/>
                  </a:cubicBezTo>
                  <a:cubicBezTo>
                    <a:pt x="6652" y="635"/>
                    <a:pt x="7286" y="291"/>
                    <a:pt x="8587" y="291"/>
                  </a:cubicBezTo>
                  <a:cubicBezTo>
                    <a:pt x="9888" y="291"/>
                    <a:pt x="10522" y="635"/>
                    <a:pt x="11194" y="999"/>
                  </a:cubicBezTo>
                  <a:cubicBezTo>
                    <a:pt x="11867" y="1364"/>
                    <a:pt x="12564" y="1741"/>
                    <a:pt x="13938" y="1741"/>
                  </a:cubicBezTo>
                  <a:cubicBezTo>
                    <a:pt x="15312" y="1741"/>
                    <a:pt x="16009" y="1364"/>
                    <a:pt x="16682" y="999"/>
                  </a:cubicBezTo>
                  <a:cubicBezTo>
                    <a:pt x="17246" y="694"/>
                    <a:pt x="17782" y="403"/>
                    <a:pt x="18706" y="317"/>
                  </a:cubicBezTo>
                  <a:lnTo>
                    <a:pt x="18706" y="26"/>
                  </a:lnTo>
                  <a:cubicBezTo>
                    <a:pt x="17703" y="116"/>
                    <a:pt x="17115" y="434"/>
                    <a:pt x="16544" y="744"/>
                  </a:cubicBezTo>
                  <a:cubicBezTo>
                    <a:pt x="15873" y="1108"/>
                    <a:pt x="15239" y="1451"/>
                    <a:pt x="13938" y="1451"/>
                  </a:cubicBezTo>
                  <a:cubicBezTo>
                    <a:pt x="12637" y="1451"/>
                    <a:pt x="12003" y="1108"/>
                    <a:pt x="11332" y="744"/>
                  </a:cubicBezTo>
                  <a:cubicBezTo>
                    <a:pt x="10658" y="379"/>
                    <a:pt x="9962" y="1"/>
                    <a:pt x="85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8" name="Google Shape;778;p20"/>
          <p:cNvGrpSpPr/>
          <p:nvPr/>
        </p:nvGrpSpPr>
        <p:grpSpPr>
          <a:xfrm rot="1390593">
            <a:off x="6221819" y="4051399"/>
            <a:ext cx="631483" cy="699825"/>
            <a:chOff x="4869250" y="846325"/>
            <a:chExt cx="474475" cy="525825"/>
          </a:xfrm>
        </p:grpSpPr>
        <p:sp>
          <p:nvSpPr>
            <p:cNvPr id="779" name="Google Shape;779;p20"/>
            <p:cNvSpPr/>
            <p:nvPr/>
          </p:nvSpPr>
          <p:spPr>
            <a:xfrm>
              <a:off x="5044475" y="948700"/>
              <a:ext cx="16800" cy="31825"/>
            </a:xfrm>
            <a:custGeom>
              <a:avLst/>
              <a:gdLst/>
              <a:ahLst/>
              <a:cxnLst/>
              <a:rect l="l" t="t" r="r" b="b"/>
              <a:pathLst>
                <a:path w="672" h="1273" extrusionOk="0">
                  <a:moveTo>
                    <a:pt x="267" y="98"/>
                  </a:moveTo>
                  <a:lnTo>
                    <a:pt x="496" y="896"/>
                  </a:lnTo>
                  <a:lnTo>
                    <a:pt x="131" y="916"/>
                  </a:lnTo>
                  <a:lnTo>
                    <a:pt x="267" y="98"/>
                  </a:lnTo>
                  <a:close/>
                  <a:moveTo>
                    <a:pt x="324" y="0"/>
                  </a:moveTo>
                  <a:lnTo>
                    <a:pt x="205" y="7"/>
                  </a:lnTo>
                  <a:lnTo>
                    <a:pt x="1" y="1272"/>
                  </a:lnTo>
                  <a:lnTo>
                    <a:pt x="76" y="1268"/>
                  </a:lnTo>
                  <a:lnTo>
                    <a:pt x="123" y="989"/>
                  </a:lnTo>
                  <a:lnTo>
                    <a:pt x="512" y="967"/>
                  </a:lnTo>
                  <a:lnTo>
                    <a:pt x="590" y="1240"/>
                  </a:lnTo>
                  <a:lnTo>
                    <a:pt x="672" y="1235"/>
                  </a:lnTo>
                  <a:lnTo>
                    <a:pt x="324" y="0"/>
                  </a:ln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20"/>
            <p:cNvSpPr/>
            <p:nvPr/>
          </p:nvSpPr>
          <p:spPr>
            <a:xfrm>
              <a:off x="5062625" y="947800"/>
              <a:ext cx="15725" cy="31625"/>
            </a:xfrm>
            <a:custGeom>
              <a:avLst/>
              <a:gdLst/>
              <a:ahLst/>
              <a:cxnLst/>
              <a:rect l="l" t="t" r="r" b="b"/>
              <a:pathLst>
                <a:path w="629" h="1265" extrusionOk="0">
                  <a:moveTo>
                    <a:pt x="282" y="76"/>
                  </a:moveTo>
                  <a:cubicBezTo>
                    <a:pt x="405" y="76"/>
                    <a:pt x="456" y="152"/>
                    <a:pt x="463" y="280"/>
                  </a:cubicBezTo>
                  <a:lnTo>
                    <a:pt x="470" y="398"/>
                  </a:lnTo>
                  <a:cubicBezTo>
                    <a:pt x="479" y="565"/>
                    <a:pt x="396" y="612"/>
                    <a:pt x="250" y="619"/>
                  </a:cubicBezTo>
                  <a:lnTo>
                    <a:pt x="117" y="626"/>
                  </a:lnTo>
                  <a:lnTo>
                    <a:pt x="87" y="86"/>
                  </a:lnTo>
                  <a:lnTo>
                    <a:pt x="264" y="76"/>
                  </a:lnTo>
                  <a:cubicBezTo>
                    <a:pt x="270" y="76"/>
                    <a:pt x="276" y="76"/>
                    <a:pt x="282" y="76"/>
                  </a:cubicBezTo>
                  <a:close/>
                  <a:moveTo>
                    <a:pt x="288" y="1"/>
                  </a:moveTo>
                  <a:cubicBezTo>
                    <a:pt x="280" y="1"/>
                    <a:pt x="271" y="1"/>
                    <a:pt x="262" y="1"/>
                  </a:cubicBezTo>
                  <a:lnTo>
                    <a:pt x="1" y="16"/>
                  </a:lnTo>
                  <a:lnTo>
                    <a:pt x="71" y="1265"/>
                  </a:lnTo>
                  <a:lnTo>
                    <a:pt x="153" y="1259"/>
                  </a:lnTo>
                  <a:lnTo>
                    <a:pt x="121" y="702"/>
                  </a:lnTo>
                  <a:lnTo>
                    <a:pt x="252" y="695"/>
                  </a:lnTo>
                  <a:cubicBezTo>
                    <a:pt x="262" y="694"/>
                    <a:pt x="273" y="694"/>
                    <a:pt x="283" y="694"/>
                  </a:cubicBezTo>
                  <a:cubicBezTo>
                    <a:pt x="408" y="694"/>
                    <a:pt x="489" y="740"/>
                    <a:pt x="497" y="894"/>
                  </a:cubicBezTo>
                  <a:lnTo>
                    <a:pt x="508" y="1090"/>
                  </a:lnTo>
                  <a:cubicBezTo>
                    <a:pt x="512" y="1157"/>
                    <a:pt x="520" y="1202"/>
                    <a:pt x="543" y="1239"/>
                  </a:cubicBezTo>
                  <a:lnTo>
                    <a:pt x="629" y="1233"/>
                  </a:lnTo>
                  <a:cubicBezTo>
                    <a:pt x="600" y="1194"/>
                    <a:pt x="593" y="1137"/>
                    <a:pt x="590" y="1085"/>
                  </a:cubicBezTo>
                  <a:lnTo>
                    <a:pt x="579" y="891"/>
                  </a:lnTo>
                  <a:cubicBezTo>
                    <a:pt x="572" y="756"/>
                    <a:pt x="515" y="667"/>
                    <a:pt x="385" y="646"/>
                  </a:cubicBezTo>
                  <a:cubicBezTo>
                    <a:pt x="506" y="611"/>
                    <a:pt x="559" y="523"/>
                    <a:pt x="551" y="378"/>
                  </a:cubicBezTo>
                  <a:lnTo>
                    <a:pt x="545" y="268"/>
                  </a:lnTo>
                  <a:cubicBezTo>
                    <a:pt x="536" y="100"/>
                    <a:pt x="460" y="1"/>
                    <a:pt x="288" y="1"/>
                  </a:cubicBez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20"/>
            <p:cNvSpPr/>
            <p:nvPr/>
          </p:nvSpPr>
          <p:spPr>
            <a:xfrm>
              <a:off x="5079850" y="946850"/>
              <a:ext cx="15700" cy="31625"/>
            </a:xfrm>
            <a:custGeom>
              <a:avLst/>
              <a:gdLst/>
              <a:ahLst/>
              <a:cxnLst/>
              <a:rect l="l" t="t" r="r" b="b"/>
              <a:pathLst>
                <a:path w="628" h="1265" extrusionOk="0">
                  <a:moveTo>
                    <a:pt x="280" y="76"/>
                  </a:moveTo>
                  <a:cubicBezTo>
                    <a:pt x="404" y="76"/>
                    <a:pt x="455" y="151"/>
                    <a:pt x="463" y="280"/>
                  </a:cubicBezTo>
                  <a:lnTo>
                    <a:pt x="469" y="397"/>
                  </a:lnTo>
                  <a:cubicBezTo>
                    <a:pt x="478" y="565"/>
                    <a:pt x="396" y="611"/>
                    <a:pt x="249" y="619"/>
                  </a:cubicBezTo>
                  <a:lnTo>
                    <a:pt x="117" y="627"/>
                  </a:lnTo>
                  <a:lnTo>
                    <a:pt x="87" y="86"/>
                  </a:lnTo>
                  <a:lnTo>
                    <a:pt x="264" y="76"/>
                  </a:lnTo>
                  <a:cubicBezTo>
                    <a:pt x="269" y="76"/>
                    <a:pt x="275" y="76"/>
                    <a:pt x="280" y="76"/>
                  </a:cubicBezTo>
                  <a:close/>
                  <a:moveTo>
                    <a:pt x="287" y="0"/>
                  </a:moveTo>
                  <a:cubicBezTo>
                    <a:pt x="279" y="0"/>
                    <a:pt x="270" y="0"/>
                    <a:pt x="261" y="1"/>
                  </a:cubicBezTo>
                  <a:lnTo>
                    <a:pt x="1" y="16"/>
                  </a:lnTo>
                  <a:lnTo>
                    <a:pt x="70" y="1264"/>
                  </a:lnTo>
                  <a:lnTo>
                    <a:pt x="152" y="1260"/>
                  </a:lnTo>
                  <a:lnTo>
                    <a:pt x="121" y="701"/>
                  </a:lnTo>
                  <a:lnTo>
                    <a:pt x="251" y="694"/>
                  </a:lnTo>
                  <a:cubicBezTo>
                    <a:pt x="262" y="694"/>
                    <a:pt x="273" y="693"/>
                    <a:pt x="283" y="693"/>
                  </a:cubicBezTo>
                  <a:cubicBezTo>
                    <a:pt x="407" y="693"/>
                    <a:pt x="488" y="740"/>
                    <a:pt x="497" y="893"/>
                  </a:cubicBezTo>
                  <a:lnTo>
                    <a:pt x="507" y="1090"/>
                  </a:lnTo>
                  <a:cubicBezTo>
                    <a:pt x="512" y="1158"/>
                    <a:pt x="519" y="1201"/>
                    <a:pt x="542" y="1238"/>
                  </a:cubicBezTo>
                  <a:lnTo>
                    <a:pt x="628" y="1233"/>
                  </a:lnTo>
                  <a:cubicBezTo>
                    <a:pt x="599" y="1194"/>
                    <a:pt x="592" y="1137"/>
                    <a:pt x="589" y="1085"/>
                  </a:cubicBezTo>
                  <a:lnTo>
                    <a:pt x="579" y="891"/>
                  </a:lnTo>
                  <a:cubicBezTo>
                    <a:pt x="571" y="755"/>
                    <a:pt x="514" y="667"/>
                    <a:pt x="384" y="645"/>
                  </a:cubicBezTo>
                  <a:cubicBezTo>
                    <a:pt x="506" y="610"/>
                    <a:pt x="559" y="523"/>
                    <a:pt x="550" y="377"/>
                  </a:cubicBezTo>
                  <a:lnTo>
                    <a:pt x="544" y="268"/>
                  </a:lnTo>
                  <a:cubicBezTo>
                    <a:pt x="535" y="100"/>
                    <a:pt x="460" y="0"/>
                    <a:pt x="287" y="0"/>
                  </a:cubicBez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20"/>
            <p:cNvSpPr/>
            <p:nvPr/>
          </p:nvSpPr>
          <p:spPr>
            <a:xfrm>
              <a:off x="5097050" y="946150"/>
              <a:ext cx="3825" cy="31350"/>
            </a:xfrm>
            <a:custGeom>
              <a:avLst/>
              <a:gdLst/>
              <a:ahLst/>
              <a:cxnLst/>
              <a:rect l="l" t="t" r="r" b="b"/>
              <a:pathLst>
                <a:path w="153" h="1254" extrusionOk="0">
                  <a:moveTo>
                    <a:pt x="83" y="1"/>
                  </a:moveTo>
                  <a:lnTo>
                    <a:pt x="1" y="5"/>
                  </a:lnTo>
                  <a:lnTo>
                    <a:pt x="71" y="1254"/>
                  </a:lnTo>
                  <a:lnTo>
                    <a:pt x="153" y="1249"/>
                  </a:lnTo>
                  <a:lnTo>
                    <a:pt x="83" y="1"/>
                  </a:ln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20"/>
            <p:cNvSpPr/>
            <p:nvPr/>
          </p:nvSpPr>
          <p:spPr>
            <a:xfrm>
              <a:off x="5102225" y="945075"/>
              <a:ext cx="16700" cy="31775"/>
            </a:xfrm>
            <a:custGeom>
              <a:avLst/>
              <a:gdLst/>
              <a:ahLst/>
              <a:cxnLst/>
              <a:rect l="l" t="t" r="r" b="b"/>
              <a:pathLst>
                <a:path w="668" h="1271" extrusionOk="0">
                  <a:moveTo>
                    <a:pt x="668" y="0"/>
                  </a:moveTo>
                  <a:lnTo>
                    <a:pt x="591" y="5"/>
                  </a:lnTo>
                  <a:lnTo>
                    <a:pt x="402" y="1172"/>
                  </a:lnTo>
                  <a:lnTo>
                    <a:pt x="85" y="33"/>
                  </a:lnTo>
                  <a:lnTo>
                    <a:pt x="1" y="37"/>
                  </a:lnTo>
                  <a:lnTo>
                    <a:pt x="345" y="1271"/>
                  </a:lnTo>
                  <a:lnTo>
                    <a:pt x="466" y="1264"/>
                  </a:lnTo>
                  <a:lnTo>
                    <a:pt x="668" y="0"/>
                  </a:ln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20"/>
            <p:cNvSpPr/>
            <p:nvPr/>
          </p:nvSpPr>
          <p:spPr>
            <a:xfrm>
              <a:off x="5122200" y="944400"/>
              <a:ext cx="16800" cy="31825"/>
            </a:xfrm>
            <a:custGeom>
              <a:avLst/>
              <a:gdLst/>
              <a:ahLst/>
              <a:cxnLst/>
              <a:rect l="l" t="t" r="r" b="b"/>
              <a:pathLst>
                <a:path w="672" h="1273" extrusionOk="0">
                  <a:moveTo>
                    <a:pt x="267" y="98"/>
                  </a:moveTo>
                  <a:lnTo>
                    <a:pt x="495" y="896"/>
                  </a:lnTo>
                  <a:lnTo>
                    <a:pt x="132" y="916"/>
                  </a:lnTo>
                  <a:lnTo>
                    <a:pt x="267" y="98"/>
                  </a:lnTo>
                  <a:close/>
                  <a:moveTo>
                    <a:pt x="324" y="0"/>
                  </a:moveTo>
                  <a:lnTo>
                    <a:pt x="204" y="7"/>
                  </a:lnTo>
                  <a:lnTo>
                    <a:pt x="1" y="1272"/>
                  </a:lnTo>
                  <a:lnTo>
                    <a:pt x="76" y="1268"/>
                  </a:lnTo>
                  <a:lnTo>
                    <a:pt x="123" y="988"/>
                  </a:lnTo>
                  <a:lnTo>
                    <a:pt x="512" y="967"/>
                  </a:lnTo>
                  <a:lnTo>
                    <a:pt x="589" y="1239"/>
                  </a:lnTo>
                  <a:lnTo>
                    <a:pt x="671" y="1235"/>
                  </a:lnTo>
                  <a:lnTo>
                    <a:pt x="324" y="0"/>
                  </a:ln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20"/>
            <p:cNvSpPr/>
            <p:nvPr/>
          </p:nvSpPr>
          <p:spPr>
            <a:xfrm>
              <a:off x="5140375" y="943750"/>
              <a:ext cx="13600" cy="31350"/>
            </a:xfrm>
            <a:custGeom>
              <a:avLst/>
              <a:gdLst/>
              <a:ahLst/>
              <a:cxnLst/>
              <a:rect l="l" t="t" r="r" b="b"/>
              <a:pathLst>
                <a:path w="544" h="1254" extrusionOk="0">
                  <a:moveTo>
                    <a:pt x="82" y="1"/>
                  </a:moveTo>
                  <a:lnTo>
                    <a:pt x="0" y="5"/>
                  </a:lnTo>
                  <a:lnTo>
                    <a:pt x="69" y="1254"/>
                  </a:lnTo>
                  <a:lnTo>
                    <a:pt x="543" y="1228"/>
                  </a:lnTo>
                  <a:lnTo>
                    <a:pt x="540" y="1153"/>
                  </a:lnTo>
                  <a:lnTo>
                    <a:pt x="147" y="1174"/>
                  </a:lnTo>
                  <a:lnTo>
                    <a:pt x="82" y="1"/>
                  </a:ln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20"/>
            <p:cNvSpPr/>
            <p:nvPr/>
          </p:nvSpPr>
          <p:spPr>
            <a:xfrm>
              <a:off x="4969450" y="1008950"/>
              <a:ext cx="7725" cy="28850"/>
            </a:xfrm>
            <a:custGeom>
              <a:avLst/>
              <a:gdLst/>
              <a:ahLst/>
              <a:cxnLst/>
              <a:rect l="l" t="t" r="r" b="b"/>
              <a:pathLst>
                <a:path w="309" h="1154" extrusionOk="0">
                  <a:moveTo>
                    <a:pt x="246" y="0"/>
                  </a:moveTo>
                  <a:lnTo>
                    <a:pt x="187" y="4"/>
                  </a:lnTo>
                  <a:cubicBezTo>
                    <a:pt x="162" y="91"/>
                    <a:pt x="113" y="161"/>
                    <a:pt x="1" y="175"/>
                  </a:cubicBezTo>
                  <a:lnTo>
                    <a:pt x="4" y="240"/>
                  </a:lnTo>
                  <a:cubicBezTo>
                    <a:pt x="81" y="230"/>
                    <a:pt x="139" y="190"/>
                    <a:pt x="177" y="134"/>
                  </a:cubicBezTo>
                  <a:lnTo>
                    <a:pt x="234" y="1153"/>
                  </a:lnTo>
                  <a:lnTo>
                    <a:pt x="309" y="1149"/>
                  </a:lnTo>
                  <a:lnTo>
                    <a:pt x="246" y="0"/>
                  </a:ln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20"/>
            <p:cNvSpPr/>
            <p:nvPr/>
          </p:nvSpPr>
          <p:spPr>
            <a:xfrm>
              <a:off x="4979625" y="1008025"/>
              <a:ext cx="12575" cy="29300"/>
            </a:xfrm>
            <a:custGeom>
              <a:avLst/>
              <a:gdLst/>
              <a:ahLst/>
              <a:cxnLst/>
              <a:rect l="l" t="t" r="r" b="b"/>
              <a:pathLst>
                <a:path w="503" h="1172" extrusionOk="0">
                  <a:moveTo>
                    <a:pt x="499" y="0"/>
                  </a:moveTo>
                  <a:lnTo>
                    <a:pt x="0" y="28"/>
                  </a:lnTo>
                  <a:lnTo>
                    <a:pt x="5" y="99"/>
                  </a:lnTo>
                  <a:lnTo>
                    <a:pt x="426" y="75"/>
                  </a:lnTo>
                  <a:lnTo>
                    <a:pt x="426" y="75"/>
                  </a:lnTo>
                  <a:lnTo>
                    <a:pt x="163" y="1171"/>
                  </a:lnTo>
                  <a:lnTo>
                    <a:pt x="240" y="1167"/>
                  </a:lnTo>
                  <a:lnTo>
                    <a:pt x="502" y="69"/>
                  </a:lnTo>
                  <a:lnTo>
                    <a:pt x="499" y="0"/>
                  </a:ln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20"/>
            <p:cNvSpPr/>
            <p:nvPr/>
          </p:nvSpPr>
          <p:spPr>
            <a:xfrm>
              <a:off x="5052225" y="1004150"/>
              <a:ext cx="13550" cy="29225"/>
            </a:xfrm>
            <a:custGeom>
              <a:avLst/>
              <a:gdLst/>
              <a:ahLst/>
              <a:cxnLst/>
              <a:rect l="l" t="t" r="r" b="b"/>
              <a:pathLst>
                <a:path w="542" h="1169" extrusionOk="0">
                  <a:moveTo>
                    <a:pt x="257" y="0"/>
                  </a:moveTo>
                  <a:cubicBezTo>
                    <a:pt x="251" y="0"/>
                    <a:pt x="245" y="0"/>
                    <a:pt x="238" y="1"/>
                  </a:cubicBezTo>
                  <a:cubicBezTo>
                    <a:pt x="69" y="12"/>
                    <a:pt x="0" y="127"/>
                    <a:pt x="9" y="299"/>
                  </a:cubicBezTo>
                  <a:cubicBezTo>
                    <a:pt x="28" y="619"/>
                    <a:pt x="442" y="602"/>
                    <a:pt x="457" y="877"/>
                  </a:cubicBezTo>
                  <a:cubicBezTo>
                    <a:pt x="464" y="1000"/>
                    <a:pt x="421" y="1091"/>
                    <a:pt x="296" y="1097"/>
                  </a:cubicBezTo>
                  <a:cubicBezTo>
                    <a:pt x="291" y="1098"/>
                    <a:pt x="286" y="1098"/>
                    <a:pt x="281" y="1098"/>
                  </a:cubicBezTo>
                  <a:cubicBezTo>
                    <a:pt x="165" y="1098"/>
                    <a:pt x="116" y="1014"/>
                    <a:pt x="110" y="896"/>
                  </a:cubicBezTo>
                  <a:lnTo>
                    <a:pt x="106" y="832"/>
                  </a:lnTo>
                  <a:lnTo>
                    <a:pt x="35" y="836"/>
                  </a:lnTo>
                  <a:lnTo>
                    <a:pt x="37" y="895"/>
                  </a:lnTo>
                  <a:cubicBezTo>
                    <a:pt x="46" y="1054"/>
                    <a:pt x="119" y="1169"/>
                    <a:pt x="281" y="1169"/>
                  </a:cubicBezTo>
                  <a:cubicBezTo>
                    <a:pt x="288" y="1169"/>
                    <a:pt x="294" y="1169"/>
                    <a:pt x="301" y="1168"/>
                  </a:cubicBezTo>
                  <a:cubicBezTo>
                    <a:pt x="476" y="1159"/>
                    <a:pt x="542" y="1033"/>
                    <a:pt x="532" y="868"/>
                  </a:cubicBezTo>
                  <a:cubicBezTo>
                    <a:pt x="515" y="551"/>
                    <a:pt x="100" y="569"/>
                    <a:pt x="84" y="291"/>
                  </a:cubicBezTo>
                  <a:cubicBezTo>
                    <a:pt x="78" y="169"/>
                    <a:pt x="119" y="77"/>
                    <a:pt x="243" y="70"/>
                  </a:cubicBezTo>
                  <a:cubicBezTo>
                    <a:pt x="248" y="70"/>
                    <a:pt x="252" y="69"/>
                    <a:pt x="257" y="69"/>
                  </a:cubicBezTo>
                  <a:cubicBezTo>
                    <a:pt x="372" y="69"/>
                    <a:pt x="419" y="156"/>
                    <a:pt x="426" y="273"/>
                  </a:cubicBezTo>
                  <a:lnTo>
                    <a:pt x="427" y="303"/>
                  </a:lnTo>
                  <a:lnTo>
                    <a:pt x="499" y="299"/>
                  </a:lnTo>
                  <a:lnTo>
                    <a:pt x="498" y="274"/>
                  </a:lnTo>
                  <a:cubicBezTo>
                    <a:pt x="489" y="115"/>
                    <a:pt x="417" y="0"/>
                    <a:pt x="257" y="0"/>
                  </a:cubicBez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20"/>
            <p:cNvSpPr/>
            <p:nvPr/>
          </p:nvSpPr>
          <p:spPr>
            <a:xfrm>
              <a:off x="5067350" y="1003275"/>
              <a:ext cx="12925" cy="29325"/>
            </a:xfrm>
            <a:custGeom>
              <a:avLst/>
              <a:gdLst/>
              <a:ahLst/>
              <a:cxnLst/>
              <a:rect l="l" t="t" r="r" b="b"/>
              <a:pathLst>
                <a:path w="517" h="1173" extrusionOk="0">
                  <a:moveTo>
                    <a:pt x="453" y="1"/>
                  </a:moveTo>
                  <a:lnTo>
                    <a:pt x="1" y="25"/>
                  </a:lnTo>
                  <a:lnTo>
                    <a:pt x="64" y="1173"/>
                  </a:lnTo>
                  <a:lnTo>
                    <a:pt x="517" y="1147"/>
                  </a:lnTo>
                  <a:lnTo>
                    <a:pt x="512" y="1079"/>
                  </a:lnTo>
                  <a:lnTo>
                    <a:pt x="136" y="1099"/>
                  </a:lnTo>
                  <a:lnTo>
                    <a:pt x="109" y="621"/>
                  </a:lnTo>
                  <a:lnTo>
                    <a:pt x="422" y="604"/>
                  </a:lnTo>
                  <a:lnTo>
                    <a:pt x="418" y="535"/>
                  </a:lnTo>
                  <a:lnTo>
                    <a:pt x="105" y="553"/>
                  </a:lnTo>
                  <a:lnTo>
                    <a:pt x="80" y="90"/>
                  </a:lnTo>
                  <a:lnTo>
                    <a:pt x="456" y="70"/>
                  </a:lnTo>
                  <a:lnTo>
                    <a:pt x="453" y="1"/>
                  </a:ln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20"/>
            <p:cNvSpPr/>
            <p:nvPr/>
          </p:nvSpPr>
          <p:spPr>
            <a:xfrm>
              <a:off x="5081725" y="1002775"/>
              <a:ext cx="12925" cy="29050"/>
            </a:xfrm>
            <a:custGeom>
              <a:avLst/>
              <a:gdLst/>
              <a:ahLst/>
              <a:cxnLst/>
              <a:rect l="l" t="t" r="r" b="b"/>
              <a:pathLst>
                <a:path w="517" h="1162" extrusionOk="0">
                  <a:moveTo>
                    <a:pt x="257" y="69"/>
                  </a:moveTo>
                  <a:cubicBezTo>
                    <a:pt x="373" y="69"/>
                    <a:pt x="417" y="146"/>
                    <a:pt x="424" y="265"/>
                  </a:cubicBezTo>
                  <a:lnTo>
                    <a:pt x="431" y="399"/>
                  </a:lnTo>
                  <a:cubicBezTo>
                    <a:pt x="439" y="539"/>
                    <a:pt x="385" y="601"/>
                    <a:pt x="252" y="608"/>
                  </a:cubicBezTo>
                  <a:lnTo>
                    <a:pt x="109" y="616"/>
                  </a:lnTo>
                  <a:lnTo>
                    <a:pt x="80" y="79"/>
                  </a:lnTo>
                  <a:lnTo>
                    <a:pt x="242" y="70"/>
                  </a:lnTo>
                  <a:cubicBezTo>
                    <a:pt x="247" y="70"/>
                    <a:pt x="252" y="69"/>
                    <a:pt x="257" y="69"/>
                  </a:cubicBezTo>
                  <a:close/>
                  <a:moveTo>
                    <a:pt x="260" y="0"/>
                  </a:moveTo>
                  <a:cubicBezTo>
                    <a:pt x="253" y="0"/>
                    <a:pt x="246" y="0"/>
                    <a:pt x="238" y="1"/>
                  </a:cubicBezTo>
                  <a:lnTo>
                    <a:pt x="1" y="14"/>
                  </a:lnTo>
                  <a:lnTo>
                    <a:pt x="64" y="1161"/>
                  </a:lnTo>
                  <a:lnTo>
                    <a:pt x="140" y="1157"/>
                  </a:lnTo>
                  <a:lnTo>
                    <a:pt x="114" y="684"/>
                  </a:lnTo>
                  <a:lnTo>
                    <a:pt x="256" y="677"/>
                  </a:lnTo>
                  <a:cubicBezTo>
                    <a:pt x="438" y="667"/>
                    <a:pt x="516" y="572"/>
                    <a:pt x="506" y="390"/>
                  </a:cubicBezTo>
                  <a:lnTo>
                    <a:pt x="500" y="265"/>
                  </a:lnTo>
                  <a:cubicBezTo>
                    <a:pt x="490" y="106"/>
                    <a:pt x="421" y="0"/>
                    <a:pt x="260" y="0"/>
                  </a:cubicBez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20"/>
            <p:cNvSpPr/>
            <p:nvPr/>
          </p:nvSpPr>
          <p:spPr>
            <a:xfrm>
              <a:off x="5178275" y="997150"/>
              <a:ext cx="13600" cy="29325"/>
            </a:xfrm>
            <a:custGeom>
              <a:avLst/>
              <a:gdLst/>
              <a:ahLst/>
              <a:cxnLst/>
              <a:rect l="l" t="t" r="r" b="b"/>
              <a:pathLst>
                <a:path w="544" h="1173" extrusionOk="0">
                  <a:moveTo>
                    <a:pt x="261" y="1"/>
                  </a:moveTo>
                  <a:cubicBezTo>
                    <a:pt x="254" y="1"/>
                    <a:pt x="248" y="1"/>
                    <a:pt x="241" y="1"/>
                  </a:cubicBezTo>
                  <a:cubicBezTo>
                    <a:pt x="64" y="12"/>
                    <a:pt x="1" y="145"/>
                    <a:pt x="10" y="311"/>
                  </a:cubicBezTo>
                  <a:lnTo>
                    <a:pt x="14" y="384"/>
                  </a:lnTo>
                  <a:lnTo>
                    <a:pt x="86" y="380"/>
                  </a:lnTo>
                  <a:lnTo>
                    <a:pt x="82" y="302"/>
                  </a:lnTo>
                  <a:cubicBezTo>
                    <a:pt x="75" y="179"/>
                    <a:pt x="115" y="77"/>
                    <a:pt x="242" y="70"/>
                  </a:cubicBezTo>
                  <a:cubicBezTo>
                    <a:pt x="247" y="70"/>
                    <a:pt x="251" y="70"/>
                    <a:pt x="256" y="70"/>
                  </a:cubicBezTo>
                  <a:cubicBezTo>
                    <a:pt x="376" y="70"/>
                    <a:pt x="422" y="159"/>
                    <a:pt x="430" y="287"/>
                  </a:cubicBezTo>
                  <a:cubicBezTo>
                    <a:pt x="447" y="602"/>
                    <a:pt x="32" y="712"/>
                    <a:pt x="55" y="1116"/>
                  </a:cubicBezTo>
                  <a:lnTo>
                    <a:pt x="58" y="1172"/>
                  </a:lnTo>
                  <a:lnTo>
                    <a:pt x="543" y="1145"/>
                  </a:lnTo>
                  <a:lnTo>
                    <a:pt x="539" y="1076"/>
                  </a:lnTo>
                  <a:lnTo>
                    <a:pt x="129" y="1099"/>
                  </a:lnTo>
                  <a:lnTo>
                    <a:pt x="128" y="1086"/>
                  </a:lnTo>
                  <a:cubicBezTo>
                    <a:pt x="114" y="749"/>
                    <a:pt x="523" y="611"/>
                    <a:pt x="505" y="280"/>
                  </a:cubicBezTo>
                  <a:cubicBezTo>
                    <a:pt x="495" y="119"/>
                    <a:pt x="425" y="1"/>
                    <a:pt x="261" y="1"/>
                  </a:cubicBez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20"/>
            <p:cNvSpPr/>
            <p:nvPr/>
          </p:nvSpPr>
          <p:spPr>
            <a:xfrm>
              <a:off x="5193575" y="996300"/>
              <a:ext cx="13950" cy="29225"/>
            </a:xfrm>
            <a:custGeom>
              <a:avLst/>
              <a:gdLst/>
              <a:ahLst/>
              <a:cxnLst/>
              <a:rect l="l" t="t" r="r" b="b"/>
              <a:pathLst>
                <a:path w="558" h="1169" extrusionOk="0">
                  <a:moveTo>
                    <a:pt x="264" y="70"/>
                  </a:moveTo>
                  <a:cubicBezTo>
                    <a:pt x="380" y="70"/>
                    <a:pt x="432" y="157"/>
                    <a:pt x="439" y="277"/>
                  </a:cubicBezTo>
                  <a:lnTo>
                    <a:pt x="472" y="872"/>
                  </a:lnTo>
                  <a:cubicBezTo>
                    <a:pt x="479" y="998"/>
                    <a:pt x="434" y="1093"/>
                    <a:pt x="307" y="1100"/>
                  </a:cubicBezTo>
                  <a:cubicBezTo>
                    <a:pt x="303" y="1100"/>
                    <a:pt x="298" y="1100"/>
                    <a:pt x="294" y="1100"/>
                  </a:cubicBezTo>
                  <a:cubicBezTo>
                    <a:pt x="178" y="1100"/>
                    <a:pt x="125" y="1013"/>
                    <a:pt x="119" y="891"/>
                  </a:cubicBezTo>
                  <a:lnTo>
                    <a:pt x="86" y="296"/>
                  </a:lnTo>
                  <a:cubicBezTo>
                    <a:pt x="79" y="172"/>
                    <a:pt x="124" y="77"/>
                    <a:pt x="251" y="70"/>
                  </a:cubicBezTo>
                  <a:cubicBezTo>
                    <a:pt x="255" y="70"/>
                    <a:pt x="260" y="70"/>
                    <a:pt x="264" y="70"/>
                  </a:cubicBezTo>
                  <a:close/>
                  <a:moveTo>
                    <a:pt x="267" y="1"/>
                  </a:moveTo>
                  <a:cubicBezTo>
                    <a:pt x="260" y="1"/>
                    <a:pt x="254" y="1"/>
                    <a:pt x="247" y="1"/>
                  </a:cubicBezTo>
                  <a:cubicBezTo>
                    <a:pt x="72" y="11"/>
                    <a:pt x="1" y="137"/>
                    <a:pt x="10" y="305"/>
                  </a:cubicBezTo>
                  <a:lnTo>
                    <a:pt x="43" y="892"/>
                  </a:lnTo>
                  <a:cubicBezTo>
                    <a:pt x="52" y="1053"/>
                    <a:pt x="129" y="1169"/>
                    <a:pt x="291" y="1169"/>
                  </a:cubicBezTo>
                  <a:cubicBezTo>
                    <a:pt x="297" y="1169"/>
                    <a:pt x="305" y="1168"/>
                    <a:pt x="312" y="1168"/>
                  </a:cubicBezTo>
                  <a:cubicBezTo>
                    <a:pt x="486" y="1158"/>
                    <a:pt x="557" y="1032"/>
                    <a:pt x="547" y="864"/>
                  </a:cubicBezTo>
                  <a:lnTo>
                    <a:pt x="515" y="277"/>
                  </a:lnTo>
                  <a:cubicBezTo>
                    <a:pt x="506" y="115"/>
                    <a:pt x="428" y="1"/>
                    <a:pt x="267" y="1"/>
                  </a:cubicBez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20"/>
            <p:cNvSpPr/>
            <p:nvPr/>
          </p:nvSpPr>
          <p:spPr>
            <a:xfrm>
              <a:off x="5210375" y="995600"/>
              <a:ext cx="7750" cy="28850"/>
            </a:xfrm>
            <a:custGeom>
              <a:avLst/>
              <a:gdLst/>
              <a:ahLst/>
              <a:cxnLst/>
              <a:rect l="l" t="t" r="r" b="b"/>
              <a:pathLst>
                <a:path w="310" h="1154" extrusionOk="0">
                  <a:moveTo>
                    <a:pt x="246" y="1"/>
                  </a:moveTo>
                  <a:lnTo>
                    <a:pt x="186" y="4"/>
                  </a:lnTo>
                  <a:cubicBezTo>
                    <a:pt x="162" y="90"/>
                    <a:pt x="113" y="161"/>
                    <a:pt x="0" y="175"/>
                  </a:cubicBezTo>
                  <a:lnTo>
                    <a:pt x="4" y="241"/>
                  </a:lnTo>
                  <a:cubicBezTo>
                    <a:pt x="81" y="230"/>
                    <a:pt x="139" y="191"/>
                    <a:pt x="178" y="134"/>
                  </a:cubicBezTo>
                  <a:lnTo>
                    <a:pt x="233" y="1153"/>
                  </a:lnTo>
                  <a:lnTo>
                    <a:pt x="309" y="1150"/>
                  </a:lnTo>
                  <a:lnTo>
                    <a:pt x="246" y="1"/>
                  </a:ln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20"/>
            <p:cNvSpPr/>
            <p:nvPr/>
          </p:nvSpPr>
          <p:spPr>
            <a:xfrm>
              <a:off x="5221600" y="994725"/>
              <a:ext cx="12850" cy="29325"/>
            </a:xfrm>
            <a:custGeom>
              <a:avLst/>
              <a:gdLst/>
              <a:ahLst/>
              <a:cxnLst/>
              <a:rect l="l" t="t" r="r" b="b"/>
              <a:pathLst>
                <a:path w="514" h="1173" extrusionOk="0">
                  <a:moveTo>
                    <a:pt x="432" y="1"/>
                  </a:moveTo>
                  <a:lnTo>
                    <a:pt x="1" y="24"/>
                  </a:lnTo>
                  <a:lnTo>
                    <a:pt x="5" y="639"/>
                  </a:lnTo>
                  <a:lnTo>
                    <a:pt x="76" y="635"/>
                  </a:lnTo>
                  <a:lnTo>
                    <a:pt x="75" y="615"/>
                  </a:lnTo>
                  <a:cubicBezTo>
                    <a:pt x="94" y="529"/>
                    <a:pt x="148" y="480"/>
                    <a:pt x="231" y="475"/>
                  </a:cubicBezTo>
                  <a:cubicBezTo>
                    <a:pt x="236" y="474"/>
                    <a:pt x="241" y="474"/>
                    <a:pt x="245" y="474"/>
                  </a:cubicBezTo>
                  <a:cubicBezTo>
                    <a:pt x="362" y="474"/>
                    <a:pt x="412" y="563"/>
                    <a:pt x="419" y="682"/>
                  </a:cubicBezTo>
                  <a:lnTo>
                    <a:pt x="430" y="875"/>
                  </a:lnTo>
                  <a:cubicBezTo>
                    <a:pt x="437" y="998"/>
                    <a:pt x="392" y="1094"/>
                    <a:pt x="266" y="1101"/>
                  </a:cubicBezTo>
                  <a:cubicBezTo>
                    <a:pt x="262" y="1101"/>
                    <a:pt x="257" y="1101"/>
                    <a:pt x="253" y="1101"/>
                  </a:cubicBezTo>
                  <a:cubicBezTo>
                    <a:pt x="138" y="1101"/>
                    <a:pt x="87" y="1013"/>
                    <a:pt x="80" y="895"/>
                  </a:cubicBezTo>
                  <a:lnTo>
                    <a:pt x="77" y="828"/>
                  </a:lnTo>
                  <a:lnTo>
                    <a:pt x="4" y="833"/>
                  </a:lnTo>
                  <a:lnTo>
                    <a:pt x="8" y="895"/>
                  </a:lnTo>
                  <a:cubicBezTo>
                    <a:pt x="17" y="1054"/>
                    <a:pt x="92" y="1172"/>
                    <a:pt x="253" y="1172"/>
                  </a:cubicBezTo>
                  <a:cubicBezTo>
                    <a:pt x="259" y="1172"/>
                    <a:pt x="265" y="1172"/>
                    <a:pt x="272" y="1172"/>
                  </a:cubicBezTo>
                  <a:cubicBezTo>
                    <a:pt x="447" y="1162"/>
                    <a:pt x="514" y="1033"/>
                    <a:pt x="505" y="868"/>
                  </a:cubicBezTo>
                  <a:lnTo>
                    <a:pt x="494" y="671"/>
                  </a:lnTo>
                  <a:cubicBezTo>
                    <a:pt x="485" y="518"/>
                    <a:pt x="420" y="403"/>
                    <a:pt x="272" y="403"/>
                  </a:cubicBezTo>
                  <a:cubicBezTo>
                    <a:pt x="267" y="403"/>
                    <a:pt x="261" y="403"/>
                    <a:pt x="256" y="403"/>
                  </a:cubicBezTo>
                  <a:cubicBezTo>
                    <a:pt x="170" y="408"/>
                    <a:pt x="111" y="437"/>
                    <a:pt x="75" y="502"/>
                  </a:cubicBezTo>
                  <a:lnTo>
                    <a:pt x="74" y="91"/>
                  </a:lnTo>
                  <a:lnTo>
                    <a:pt x="436" y="71"/>
                  </a:lnTo>
                  <a:lnTo>
                    <a:pt x="432" y="1"/>
                  </a:ln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20"/>
            <p:cNvSpPr/>
            <p:nvPr/>
          </p:nvSpPr>
          <p:spPr>
            <a:xfrm>
              <a:off x="4869250" y="846325"/>
              <a:ext cx="474475" cy="525825"/>
            </a:xfrm>
            <a:custGeom>
              <a:avLst/>
              <a:gdLst/>
              <a:ahLst/>
              <a:cxnLst/>
              <a:rect l="l" t="t" r="r" b="b"/>
              <a:pathLst>
                <a:path w="18979" h="21033" extrusionOk="0">
                  <a:moveTo>
                    <a:pt x="8947" y="487"/>
                  </a:moveTo>
                  <a:cubicBezTo>
                    <a:pt x="8985" y="487"/>
                    <a:pt x="9024" y="495"/>
                    <a:pt x="9059" y="514"/>
                  </a:cubicBezTo>
                  <a:lnTo>
                    <a:pt x="17801" y="4935"/>
                  </a:lnTo>
                  <a:cubicBezTo>
                    <a:pt x="17879" y="4975"/>
                    <a:pt x="17932" y="5054"/>
                    <a:pt x="17936" y="5142"/>
                  </a:cubicBezTo>
                  <a:lnTo>
                    <a:pt x="18478" y="14925"/>
                  </a:lnTo>
                  <a:cubicBezTo>
                    <a:pt x="18482" y="15012"/>
                    <a:pt x="18440" y="15097"/>
                    <a:pt x="18366" y="15145"/>
                  </a:cubicBezTo>
                  <a:lnTo>
                    <a:pt x="10165" y="20505"/>
                  </a:lnTo>
                  <a:cubicBezTo>
                    <a:pt x="10129" y="20528"/>
                    <a:pt x="10088" y="20542"/>
                    <a:pt x="10044" y="20544"/>
                  </a:cubicBezTo>
                  <a:cubicBezTo>
                    <a:pt x="10039" y="20545"/>
                    <a:pt x="10034" y="20545"/>
                    <a:pt x="10029" y="20545"/>
                  </a:cubicBezTo>
                  <a:cubicBezTo>
                    <a:pt x="9991" y="20545"/>
                    <a:pt x="9954" y="20536"/>
                    <a:pt x="9920" y="20518"/>
                  </a:cubicBezTo>
                  <a:lnTo>
                    <a:pt x="1177" y="16096"/>
                  </a:lnTo>
                  <a:cubicBezTo>
                    <a:pt x="1098" y="16057"/>
                    <a:pt x="1047" y="15978"/>
                    <a:pt x="1042" y="15890"/>
                  </a:cubicBezTo>
                  <a:lnTo>
                    <a:pt x="500" y="6107"/>
                  </a:lnTo>
                  <a:cubicBezTo>
                    <a:pt x="495" y="6020"/>
                    <a:pt x="538" y="5936"/>
                    <a:pt x="611" y="5888"/>
                  </a:cubicBezTo>
                  <a:lnTo>
                    <a:pt x="8813" y="527"/>
                  </a:lnTo>
                  <a:cubicBezTo>
                    <a:pt x="8853" y="500"/>
                    <a:pt x="8900" y="487"/>
                    <a:pt x="8947" y="487"/>
                  </a:cubicBezTo>
                  <a:close/>
                  <a:moveTo>
                    <a:pt x="8947" y="0"/>
                  </a:moveTo>
                  <a:cubicBezTo>
                    <a:pt x="8807" y="0"/>
                    <a:pt x="8667" y="40"/>
                    <a:pt x="8546" y="119"/>
                  </a:cubicBezTo>
                  <a:lnTo>
                    <a:pt x="345" y="5480"/>
                  </a:lnTo>
                  <a:cubicBezTo>
                    <a:pt x="127" y="5622"/>
                    <a:pt x="0" y="5874"/>
                    <a:pt x="14" y="6134"/>
                  </a:cubicBezTo>
                  <a:lnTo>
                    <a:pt x="555" y="15917"/>
                  </a:lnTo>
                  <a:cubicBezTo>
                    <a:pt x="570" y="16178"/>
                    <a:pt x="724" y="16413"/>
                    <a:pt x="957" y="16531"/>
                  </a:cubicBezTo>
                  <a:lnTo>
                    <a:pt x="9699" y="20953"/>
                  </a:lnTo>
                  <a:cubicBezTo>
                    <a:pt x="9802" y="21004"/>
                    <a:pt x="9915" y="21032"/>
                    <a:pt x="10030" y="21032"/>
                  </a:cubicBezTo>
                  <a:cubicBezTo>
                    <a:pt x="10044" y="21032"/>
                    <a:pt x="10057" y="21031"/>
                    <a:pt x="10071" y="21031"/>
                  </a:cubicBezTo>
                  <a:cubicBezTo>
                    <a:pt x="10200" y="21024"/>
                    <a:pt x="10326" y="20983"/>
                    <a:pt x="10432" y="20912"/>
                  </a:cubicBezTo>
                  <a:lnTo>
                    <a:pt x="18633" y="15552"/>
                  </a:lnTo>
                  <a:cubicBezTo>
                    <a:pt x="18851" y="15409"/>
                    <a:pt x="18978" y="15159"/>
                    <a:pt x="18964" y="14898"/>
                  </a:cubicBezTo>
                  <a:lnTo>
                    <a:pt x="18422" y="5115"/>
                  </a:lnTo>
                  <a:cubicBezTo>
                    <a:pt x="18407" y="4854"/>
                    <a:pt x="18254" y="4619"/>
                    <a:pt x="18021" y="4501"/>
                  </a:cubicBezTo>
                  <a:lnTo>
                    <a:pt x="9278" y="79"/>
                  </a:lnTo>
                  <a:cubicBezTo>
                    <a:pt x="9174" y="26"/>
                    <a:pt x="9060" y="0"/>
                    <a:pt x="8947" y="0"/>
                  </a:cubicBez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20"/>
            <p:cNvSpPr/>
            <p:nvPr/>
          </p:nvSpPr>
          <p:spPr>
            <a:xfrm>
              <a:off x="4892775" y="872100"/>
              <a:ext cx="427400" cy="474275"/>
            </a:xfrm>
            <a:custGeom>
              <a:avLst/>
              <a:gdLst/>
              <a:ahLst/>
              <a:cxnLst/>
              <a:rect l="l" t="t" r="r" b="b"/>
              <a:pathLst>
                <a:path w="17096" h="18971" extrusionOk="0">
                  <a:moveTo>
                    <a:pt x="8054" y="244"/>
                  </a:moveTo>
                  <a:cubicBezTo>
                    <a:pt x="8105" y="244"/>
                    <a:pt x="8154" y="255"/>
                    <a:pt x="8201" y="279"/>
                  </a:cubicBezTo>
                  <a:lnTo>
                    <a:pt x="16169" y="4309"/>
                  </a:lnTo>
                  <a:cubicBezTo>
                    <a:pt x="16273" y="4361"/>
                    <a:pt x="16341" y="4466"/>
                    <a:pt x="16347" y="4581"/>
                  </a:cubicBezTo>
                  <a:lnTo>
                    <a:pt x="16454" y="6507"/>
                  </a:lnTo>
                  <a:lnTo>
                    <a:pt x="362" y="7398"/>
                  </a:lnTo>
                  <a:lnTo>
                    <a:pt x="255" y="5472"/>
                  </a:lnTo>
                  <a:cubicBezTo>
                    <a:pt x="248" y="5357"/>
                    <a:pt x="305" y="5245"/>
                    <a:pt x="402" y="5182"/>
                  </a:cubicBezTo>
                  <a:lnTo>
                    <a:pt x="7877" y="296"/>
                  </a:lnTo>
                  <a:cubicBezTo>
                    <a:pt x="7930" y="261"/>
                    <a:pt x="7992" y="244"/>
                    <a:pt x="8054" y="244"/>
                  </a:cubicBezTo>
                  <a:close/>
                  <a:moveTo>
                    <a:pt x="16467" y="6750"/>
                  </a:moveTo>
                  <a:lnTo>
                    <a:pt x="16736" y="11610"/>
                  </a:lnTo>
                  <a:lnTo>
                    <a:pt x="645" y="12501"/>
                  </a:lnTo>
                  <a:lnTo>
                    <a:pt x="375" y="7641"/>
                  </a:lnTo>
                  <a:lnTo>
                    <a:pt x="16467" y="6750"/>
                  </a:lnTo>
                  <a:close/>
                  <a:moveTo>
                    <a:pt x="16750" y="11853"/>
                  </a:moveTo>
                  <a:lnTo>
                    <a:pt x="16840" y="13497"/>
                  </a:lnTo>
                  <a:cubicBezTo>
                    <a:pt x="16847" y="13613"/>
                    <a:pt x="16791" y="13724"/>
                    <a:pt x="16694" y="13788"/>
                  </a:cubicBezTo>
                  <a:lnTo>
                    <a:pt x="9219" y="18673"/>
                  </a:lnTo>
                  <a:cubicBezTo>
                    <a:pt x="9172" y="18705"/>
                    <a:pt x="9117" y="18723"/>
                    <a:pt x="9060" y="18726"/>
                  </a:cubicBezTo>
                  <a:cubicBezTo>
                    <a:pt x="9053" y="18726"/>
                    <a:pt x="9047" y="18726"/>
                    <a:pt x="9041" y="18726"/>
                  </a:cubicBezTo>
                  <a:cubicBezTo>
                    <a:pt x="8990" y="18726"/>
                    <a:pt x="8941" y="18714"/>
                    <a:pt x="8896" y="18692"/>
                  </a:cubicBezTo>
                  <a:lnTo>
                    <a:pt x="927" y="14661"/>
                  </a:lnTo>
                  <a:cubicBezTo>
                    <a:pt x="824" y="14609"/>
                    <a:pt x="755" y="14504"/>
                    <a:pt x="749" y="14389"/>
                  </a:cubicBezTo>
                  <a:lnTo>
                    <a:pt x="658" y="12745"/>
                  </a:lnTo>
                  <a:lnTo>
                    <a:pt x="16750" y="11853"/>
                  </a:lnTo>
                  <a:close/>
                  <a:moveTo>
                    <a:pt x="8054" y="0"/>
                  </a:moveTo>
                  <a:cubicBezTo>
                    <a:pt x="7946" y="0"/>
                    <a:pt x="7837" y="32"/>
                    <a:pt x="7743" y="93"/>
                  </a:cubicBezTo>
                  <a:lnTo>
                    <a:pt x="268" y="4978"/>
                  </a:lnTo>
                  <a:cubicBezTo>
                    <a:pt x="99" y="5089"/>
                    <a:pt x="0" y="5284"/>
                    <a:pt x="12" y="5485"/>
                  </a:cubicBezTo>
                  <a:lnTo>
                    <a:pt x="119" y="7412"/>
                  </a:lnTo>
                  <a:lnTo>
                    <a:pt x="415" y="12758"/>
                  </a:lnTo>
                  <a:lnTo>
                    <a:pt x="506" y="14402"/>
                  </a:lnTo>
                  <a:cubicBezTo>
                    <a:pt x="517" y="14604"/>
                    <a:pt x="636" y="14787"/>
                    <a:pt x="817" y="14878"/>
                  </a:cubicBezTo>
                  <a:lnTo>
                    <a:pt x="8786" y="18908"/>
                  </a:lnTo>
                  <a:cubicBezTo>
                    <a:pt x="8865" y="18949"/>
                    <a:pt x="8953" y="18970"/>
                    <a:pt x="9042" y="18970"/>
                  </a:cubicBezTo>
                  <a:cubicBezTo>
                    <a:pt x="9053" y="18970"/>
                    <a:pt x="9063" y="18969"/>
                    <a:pt x="9073" y="18969"/>
                  </a:cubicBezTo>
                  <a:cubicBezTo>
                    <a:pt x="9173" y="18963"/>
                    <a:pt x="9269" y="18932"/>
                    <a:pt x="9352" y="18877"/>
                  </a:cubicBezTo>
                  <a:lnTo>
                    <a:pt x="16827" y="13991"/>
                  </a:lnTo>
                  <a:cubicBezTo>
                    <a:pt x="16997" y="13881"/>
                    <a:pt x="17095" y="13686"/>
                    <a:pt x="17084" y="13484"/>
                  </a:cubicBezTo>
                  <a:lnTo>
                    <a:pt x="16992" y="11840"/>
                  </a:lnTo>
                  <a:lnTo>
                    <a:pt x="17024" y="11838"/>
                  </a:lnTo>
                  <a:lnTo>
                    <a:pt x="16728" y="6491"/>
                  </a:lnTo>
                  <a:lnTo>
                    <a:pt x="16696" y="6493"/>
                  </a:lnTo>
                  <a:lnTo>
                    <a:pt x="16590" y="4568"/>
                  </a:lnTo>
                  <a:cubicBezTo>
                    <a:pt x="16578" y="4365"/>
                    <a:pt x="16460" y="4183"/>
                    <a:pt x="16279" y="4092"/>
                  </a:cubicBezTo>
                  <a:lnTo>
                    <a:pt x="8311" y="61"/>
                  </a:lnTo>
                  <a:cubicBezTo>
                    <a:pt x="8230" y="21"/>
                    <a:pt x="8142" y="0"/>
                    <a:pt x="8054" y="0"/>
                  </a:cubicBez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20"/>
            <p:cNvSpPr/>
            <p:nvPr/>
          </p:nvSpPr>
          <p:spPr>
            <a:xfrm>
              <a:off x="4972450" y="1081600"/>
              <a:ext cx="46675" cy="72825"/>
            </a:xfrm>
            <a:custGeom>
              <a:avLst/>
              <a:gdLst/>
              <a:ahLst/>
              <a:cxnLst/>
              <a:rect l="l" t="t" r="r" b="b"/>
              <a:pathLst>
                <a:path w="1867" h="2913" extrusionOk="0">
                  <a:moveTo>
                    <a:pt x="1711" y="1"/>
                  </a:moveTo>
                  <a:lnTo>
                    <a:pt x="1444" y="16"/>
                  </a:lnTo>
                  <a:lnTo>
                    <a:pt x="996" y="2539"/>
                  </a:lnTo>
                  <a:lnTo>
                    <a:pt x="266" y="80"/>
                  </a:lnTo>
                  <a:lnTo>
                    <a:pt x="0" y="95"/>
                  </a:lnTo>
                  <a:lnTo>
                    <a:pt x="156" y="2913"/>
                  </a:lnTo>
                  <a:lnTo>
                    <a:pt x="321" y="2903"/>
                  </a:lnTo>
                  <a:lnTo>
                    <a:pt x="183" y="408"/>
                  </a:lnTo>
                  <a:lnTo>
                    <a:pt x="916" y="2866"/>
                  </a:lnTo>
                  <a:lnTo>
                    <a:pt x="1101" y="2856"/>
                  </a:lnTo>
                  <a:lnTo>
                    <a:pt x="1551" y="325"/>
                  </a:lnTo>
                  <a:lnTo>
                    <a:pt x="1690" y="2827"/>
                  </a:lnTo>
                  <a:lnTo>
                    <a:pt x="1866" y="2817"/>
                  </a:lnTo>
                  <a:lnTo>
                    <a:pt x="1711" y="1"/>
                  </a:ln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20"/>
            <p:cNvSpPr/>
            <p:nvPr/>
          </p:nvSpPr>
          <p:spPr>
            <a:xfrm>
              <a:off x="5036200" y="1079325"/>
              <a:ext cx="37850" cy="71775"/>
            </a:xfrm>
            <a:custGeom>
              <a:avLst/>
              <a:gdLst/>
              <a:ahLst/>
              <a:cxnLst/>
              <a:rect l="l" t="t" r="r" b="b"/>
              <a:pathLst>
                <a:path w="1514" h="2871" extrusionOk="0">
                  <a:moveTo>
                    <a:pt x="600" y="222"/>
                  </a:moveTo>
                  <a:lnTo>
                    <a:pt x="1116" y="2022"/>
                  </a:lnTo>
                  <a:lnTo>
                    <a:pt x="295" y="2068"/>
                  </a:lnTo>
                  <a:lnTo>
                    <a:pt x="600" y="222"/>
                  </a:lnTo>
                  <a:close/>
                  <a:moveTo>
                    <a:pt x="730" y="1"/>
                  </a:moveTo>
                  <a:lnTo>
                    <a:pt x="460" y="16"/>
                  </a:lnTo>
                  <a:lnTo>
                    <a:pt x="1" y="2871"/>
                  </a:lnTo>
                  <a:lnTo>
                    <a:pt x="169" y="2861"/>
                  </a:lnTo>
                  <a:lnTo>
                    <a:pt x="276" y="2230"/>
                  </a:lnTo>
                  <a:lnTo>
                    <a:pt x="1153" y="2181"/>
                  </a:lnTo>
                  <a:lnTo>
                    <a:pt x="1329" y="2798"/>
                  </a:lnTo>
                  <a:lnTo>
                    <a:pt x="1514" y="2787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20"/>
            <p:cNvSpPr/>
            <p:nvPr/>
          </p:nvSpPr>
          <p:spPr>
            <a:xfrm>
              <a:off x="5087225" y="1076725"/>
              <a:ext cx="34625" cy="71325"/>
            </a:xfrm>
            <a:custGeom>
              <a:avLst/>
              <a:gdLst/>
              <a:ahLst/>
              <a:cxnLst/>
              <a:rect l="l" t="t" r="r" b="b"/>
              <a:pathLst>
                <a:path w="1385" h="2853" extrusionOk="0">
                  <a:moveTo>
                    <a:pt x="662" y="170"/>
                  </a:moveTo>
                  <a:cubicBezTo>
                    <a:pt x="947" y="170"/>
                    <a:pt x="1081" y="372"/>
                    <a:pt x="1098" y="670"/>
                  </a:cubicBezTo>
                  <a:lnTo>
                    <a:pt x="1177" y="2103"/>
                  </a:lnTo>
                  <a:cubicBezTo>
                    <a:pt x="1194" y="2412"/>
                    <a:pt x="1077" y="2633"/>
                    <a:pt x="763" y="2650"/>
                  </a:cubicBezTo>
                  <a:lnTo>
                    <a:pt x="333" y="2674"/>
                  </a:lnTo>
                  <a:lnTo>
                    <a:pt x="195" y="195"/>
                  </a:lnTo>
                  <a:lnTo>
                    <a:pt x="626" y="171"/>
                  </a:lnTo>
                  <a:cubicBezTo>
                    <a:pt x="638" y="171"/>
                    <a:pt x="650" y="170"/>
                    <a:pt x="662" y="170"/>
                  </a:cubicBezTo>
                  <a:close/>
                  <a:moveTo>
                    <a:pt x="673" y="0"/>
                  </a:moveTo>
                  <a:cubicBezTo>
                    <a:pt x="656" y="0"/>
                    <a:pt x="639" y="1"/>
                    <a:pt x="621" y="2"/>
                  </a:cubicBezTo>
                  <a:lnTo>
                    <a:pt x="1" y="36"/>
                  </a:lnTo>
                  <a:lnTo>
                    <a:pt x="156" y="2853"/>
                  </a:lnTo>
                  <a:lnTo>
                    <a:pt x="776" y="2819"/>
                  </a:lnTo>
                  <a:cubicBezTo>
                    <a:pt x="1211" y="2795"/>
                    <a:pt x="1385" y="2498"/>
                    <a:pt x="1361" y="2084"/>
                  </a:cubicBezTo>
                  <a:lnTo>
                    <a:pt x="1283" y="667"/>
                  </a:lnTo>
                  <a:cubicBezTo>
                    <a:pt x="1261" y="270"/>
                    <a:pt x="1071" y="0"/>
                    <a:pt x="673" y="0"/>
                  </a:cubicBez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20"/>
            <p:cNvSpPr/>
            <p:nvPr/>
          </p:nvSpPr>
          <p:spPr>
            <a:xfrm>
              <a:off x="5136025" y="1074050"/>
              <a:ext cx="35400" cy="71325"/>
            </a:xfrm>
            <a:custGeom>
              <a:avLst/>
              <a:gdLst/>
              <a:ahLst/>
              <a:cxnLst/>
              <a:rect l="l" t="t" r="r" b="b"/>
              <a:pathLst>
                <a:path w="1416" h="2853" extrusionOk="0">
                  <a:moveTo>
                    <a:pt x="634" y="171"/>
                  </a:moveTo>
                  <a:cubicBezTo>
                    <a:pt x="911" y="171"/>
                    <a:pt x="1027" y="343"/>
                    <a:pt x="1043" y="631"/>
                  </a:cubicBezTo>
                  <a:lnTo>
                    <a:pt x="1058" y="896"/>
                  </a:lnTo>
                  <a:cubicBezTo>
                    <a:pt x="1079" y="1275"/>
                    <a:pt x="890" y="1378"/>
                    <a:pt x="560" y="1397"/>
                  </a:cubicBezTo>
                  <a:lnTo>
                    <a:pt x="262" y="1413"/>
                  </a:lnTo>
                  <a:lnTo>
                    <a:pt x="195" y="194"/>
                  </a:lnTo>
                  <a:lnTo>
                    <a:pt x="593" y="172"/>
                  </a:lnTo>
                  <a:cubicBezTo>
                    <a:pt x="607" y="171"/>
                    <a:pt x="621" y="171"/>
                    <a:pt x="634" y="171"/>
                  </a:cubicBezTo>
                  <a:close/>
                  <a:moveTo>
                    <a:pt x="647" y="1"/>
                  </a:moveTo>
                  <a:cubicBezTo>
                    <a:pt x="628" y="1"/>
                    <a:pt x="608" y="1"/>
                    <a:pt x="588" y="2"/>
                  </a:cubicBezTo>
                  <a:lnTo>
                    <a:pt x="0" y="35"/>
                  </a:lnTo>
                  <a:lnTo>
                    <a:pt x="157" y="2852"/>
                  </a:lnTo>
                  <a:lnTo>
                    <a:pt x="342" y="2842"/>
                  </a:lnTo>
                  <a:lnTo>
                    <a:pt x="272" y="1582"/>
                  </a:lnTo>
                  <a:lnTo>
                    <a:pt x="565" y="1566"/>
                  </a:lnTo>
                  <a:cubicBezTo>
                    <a:pt x="590" y="1565"/>
                    <a:pt x="615" y="1564"/>
                    <a:pt x="638" y="1564"/>
                  </a:cubicBezTo>
                  <a:cubicBezTo>
                    <a:pt x="919" y="1564"/>
                    <a:pt x="1100" y="1670"/>
                    <a:pt x="1120" y="2016"/>
                  </a:cubicBezTo>
                  <a:lnTo>
                    <a:pt x="1144" y="2458"/>
                  </a:lnTo>
                  <a:cubicBezTo>
                    <a:pt x="1152" y="2611"/>
                    <a:pt x="1170" y="2711"/>
                    <a:pt x="1223" y="2793"/>
                  </a:cubicBezTo>
                  <a:lnTo>
                    <a:pt x="1416" y="2782"/>
                  </a:lnTo>
                  <a:cubicBezTo>
                    <a:pt x="1350" y="2693"/>
                    <a:pt x="1335" y="2565"/>
                    <a:pt x="1329" y="2448"/>
                  </a:cubicBezTo>
                  <a:lnTo>
                    <a:pt x="1305" y="2010"/>
                  </a:lnTo>
                  <a:cubicBezTo>
                    <a:pt x="1287" y="1703"/>
                    <a:pt x="1160" y="1505"/>
                    <a:pt x="867" y="1456"/>
                  </a:cubicBezTo>
                  <a:cubicBezTo>
                    <a:pt x="1141" y="1377"/>
                    <a:pt x="1259" y="1180"/>
                    <a:pt x="1240" y="850"/>
                  </a:cubicBezTo>
                  <a:lnTo>
                    <a:pt x="1227" y="605"/>
                  </a:lnTo>
                  <a:cubicBezTo>
                    <a:pt x="1206" y="225"/>
                    <a:pt x="1036" y="1"/>
                    <a:pt x="647" y="1"/>
                  </a:cubicBez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20"/>
            <p:cNvSpPr/>
            <p:nvPr/>
          </p:nvSpPr>
          <p:spPr>
            <a:xfrm>
              <a:off x="5184925" y="1071925"/>
              <a:ext cx="8550" cy="70750"/>
            </a:xfrm>
            <a:custGeom>
              <a:avLst/>
              <a:gdLst/>
              <a:ahLst/>
              <a:cxnLst/>
              <a:rect l="l" t="t" r="r" b="b"/>
              <a:pathLst>
                <a:path w="342" h="2830" extrusionOk="0">
                  <a:moveTo>
                    <a:pt x="185" y="1"/>
                  </a:moveTo>
                  <a:lnTo>
                    <a:pt x="0" y="11"/>
                  </a:lnTo>
                  <a:lnTo>
                    <a:pt x="157" y="2829"/>
                  </a:lnTo>
                  <a:lnTo>
                    <a:pt x="342" y="2819"/>
                  </a:lnTo>
                  <a:lnTo>
                    <a:pt x="185" y="1"/>
                  </a:ln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20"/>
            <p:cNvSpPr/>
            <p:nvPr/>
          </p:nvSpPr>
          <p:spPr>
            <a:xfrm>
              <a:off x="5207675" y="1070050"/>
              <a:ext cx="34600" cy="71350"/>
            </a:xfrm>
            <a:custGeom>
              <a:avLst/>
              <a:gdLst/>
              <a:ahLst/>
              <a:cxnLst/>
              <a:rect l="l" t="t" r="r" b="b"/>
              <a:pathLst>
                <a:path w="1384" h="2854" extrusionOk="0">
                  <a:moveTo>
                    <a:pt x="661" y="170"/>
                  </a:moveTo>
                  <a:cubicBezTo>
                    <a:pt x="946" y="170"/>
                    <a:pt x="1080" y="372"/>
                    <a:pt x="1097" y="670"/>
                  </a:cubicBezTo>
                  <a:lnTo>
                    <a:pt x="1176" y="2102"/>
                  </a:lnTo>
                  <a:cubicBezTo>
                    <a:pt x="1193" y="2412"/>
                    <a:pt x="1076" y="2632"/>
                    <a:pt x="762" y="2650"/>
                  </a:cubicBezTo>
                  <a:lnTo>
                    <a:pt x="332" y="2674"/>
                  </a:lnTo>
                  <a:lnTo>
                    <a:pt x="195" y="195"/>
                  </a:lnTo>
                  <a:lnTo>
                    <a:pt x="625" y="171"/>
                  </a:lnTo>
                  <a:cubicBezTo>
                    <a:pt x="637" y="170"/>
                    <a:pt x="649" y="170"/>
                    <a:pt x="661" y="170"/>
                  </a:cubicBezTo>
                  <a:close/>
                  <a:moveTo>
                    <a:pt x="671" y="0"/>
                  </a:moveTo>
                  <a:cubicBezTo>
                    <a:pt x="654" y="0"/>
                    <a:pt x="637" y="1"/>
                    <a:pt x="620" y="2"/>
                  </a:cubicBezTo>
                  <a:lnTo>
                    <a:pt x="0" y="37"/>
                  </a:lnTo>
                  <a:lnTo>
                    <a:pt x="155" y="2853"/>
                  </a:lnTo>
                  <a:lnTo>
                    <a:pt x="775" y="2819"/>
                  </a:lnTo>
                  <a:cubicBezTo>
                    <a:pt x="1210" y="2795"/>
                    <a:pt x="1384" y="2499"/>
                    <a:pt x="1360" y="2084"/>
                  </a:cubicBezTo>
                  <a:lnTo>
                    <a:pt x="1282" y="668"/>
                  </a:lnTo>
                  <a:cubicBezTo>
                    <a:pt x="1260" y="270"/>
                    <a:pt x="1070" y="0"/>
                    <a:pt x="671" y="0"/>
                  </a:cubicBez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20"/>
            <p:cNvSpPr/>
            <p:nvPr/>
          </p:nvSpPr>
          <p:spPr>
            <a:xfrm>
              <a:off x="5064650" y="1195625"/>
              <a:ext cx="100750" cy="114300"/>
            </a:xfrm>
            <a:custGeom>
              <a:avLst/>
              <a:gdLst/>
              <a:ahLst/>
              <a:cxnLst/>
              <a:rect l="l" t="t" r="r" b="b"/>
              <a:pathLst>
                <a:path w="4030" h="4572" extrusionOk="0">
                  <a:moveTo>
                    <a:pt x="1873" y="0"/>
                  </a:moveTo>
                  <a:cubicBezTo>
                    <a:pt x="1871" y="0"/>
                    <a:pt x="1868" y="1"/>
                    <a:pt x="1864" y="1"/>
                  </a:cubicBezTo>
                  <a:cubicBezTo>
                    <a:pt x="1850" y="2"/>
                    <a:pt x="1841" y="4"/>
                    <a:pt x="1838" y="5"/>
                  </a:cubicBezTo>
                  <a:cubicBezTo>
                    <a:pt x="1802" y="15"/>
                    <a:pt x="1768" y="38"/>
                    <a:pt x="1733" y="76"/>
                  </a:cubicBezTo>
                  <a:cubicBezTo>
                    <a:pt x="1629" y="194"/>
                    <a:pt x="1553" y="421"/>
                    <a:pt x="1529" y="686"/>
                  </a:cubicBezTo>
                  <a:cubicBezTo>
                    <a:pt x="1510" y="900"/>
                    <a:pt x="1530" y="1149"/>
                    <a:pt x="1559" y="1493"/>
                  </a:cubicBezTo>
                  <a:cubicBezTo>
                    <a:pt x="1563" y="1553"/>
                    <a:pt x="1569" y="1614"/>
                    <a:pt x="1574" y="1678"/>
                  </a:cubicBezTo>
                  <a:lnTo>
                    <a:pt x="1163" y="1930"/>
                  </a:lnTo>
                  <a:lnTo>
                    <a:pt x="1163" y="1928"/>
                  </a:lnTo>
                  <a:cubicBezTo>
                    <a:pt x="1162" y="1901"/>
                    <a:pt x="1148" y="1875"/>
                    <a:pt x="1129" y="1857"/>
                  </a:cubicBezTo>
                  <a:cubicBezTo>
                    <a:pt x="1111" y="1840"/>
                    <a:pt x="1086" y="1831"/>
                    <a:pt x="1060" y="1831"/>
                  </a:cubicBezTo>
                  <a:cubicBezTo>
                    <a:pt x="1058" y="1831"/>
                    <a:pt x="1056" y="1831"/>
                    <a:pt x="1054" y="1831"/>
                  </a:cubicBezTo>
                  <a:lnTo>
                    <a:pt x="937" y="1837"/>
                  </a:lnTo>
                  <a:cubicBezTo>
                    <a:pt x="909" y="1839"/>
                    <a:pt x="884" y="1851"/>
                    <a:pt x="865" y="1872"/>
                  </a:cubicBezTo>
                  <a:cubicBezTo>
                    <a:pt x="846" y="1892"/>
                    <a:pt x="838" y="1919"/>
                    <a:pt x="838" y="1946"/>
                  </a:cubicBezTo>
                  <a:lnTo>
                    <a:pt x="849" y="2123"/>
                  </a:lnTo>
                  <a:lnTo>
                    <a:pt x="790" y="2159"/>
                  </a:lnTo>
                  <a:cubicBezTo>
                    <a:pt x="786" y="2136"/>
                    <a:pt x="775" y="2115"/>
                    <a:pt x="758" y="2100"/>
                  </a:cubicBezTo>
                  <a:cubicBezTo>
                    <a:pt x="739" y="2083"/>
                    <a:pt x="715" y="2074"/>
                    <a:pt x="690" y="2074"/>
                  </a:cubicBezTo>
                  <a:cubicBezTo>
                    <a:pt x="687" y="2074"/>
                    <a:pt x="685" y="2074"/>
                    <a:pt x="683" y="2074"/>
                  </a:cubicBezTo>
                  <a:lnTo>
                    <a:pt x="564" y="2080"/>
                  </a:lnTo>
                  <a:cubicBezTo>
                    <a:pt x="538" y="2082"/>
                    <a:pt x="512" y="2094"/>
                    <a:pt x="494" y="2115"/>
                  </a:cubicBezTo>
                  <a:cubicBezTo>
                    <a:pt x="475" y="2136"/>
                    <a:pt x="466" y="2162"/>
                    <a:pt x="467" y="2189"/>
                  </a:cubicBezTo>
                  <a:lnTo>
                    <a:pt x="477" y="2351"/>
                  </a:lnTo>
                  <a:lnTo>
                    <a:pt x="60" y="2606"/>
                  </a:lnTo>
                  <a:cubicBezTo>
                    <a:pt x="50" y="2612"/>
                    <a:pt x="41" y="2619"/>
                    <a:pt x="33" y="2627"/>
                  </a:cubicBezTo>
                  <a:cubicBezTo>
                    <a:pt x="12" y="2653"/>
                    <a:pt x="0" y="2684"/>
                    <a:pt x="2" y="2716"/>
                  </a:cubicBezTo>
                  <a:lnTo>
                    <a:pt x="14" y="2949"/>
                  </a:lnTo>
                  <a:cubicBezTo>
                    <a:pt x="16" y="2975"/>
                    <a:pt x="28" y="2999"/>
                    <a:pt x="46" y="3016"/>
                  </a:cubicBezTo>
                  <a:cubicBezTo>
                    <a:pt x="64" y="3032"/>
                    <a:pt x="87" y="3040"/>
                    <a:pt x="111" y="3040"/>
                  </a:cubicBezTo>
                  <a:cubicBezTo>
                    <a:pt x="121" y="3040"/>
                    <a:pt x="132" y="3039"/>
                    <a:pt x="143" y="3035"/>
                  </a:cubicBezTo>
                  <a:lnTo>
                    <a:pt x="1210" y="2668"/>
                  </a:lnTo>
                  <a:cubicBezTo>
                    <a:pt x="1216" y="2666"/>
                    <a:pt x="1233" y="2662"/>
                    <a:pt x="1240" y="2661"/>
                  </a:cubicBezTo>
                  <a:lnTo>
                    <a:pt x="1637" y="2640"/>
                  </a:lnTo>
                  <a:cubicBezTo>
                    <a:pt x="1668" y="3020"/>
                    <a:pt x="1712" y="3374"/>
                    <a:pt x="1764" y="3666"/>
                  </a:cubicBezTo>
                  <a:cubicBezTo>
                    <a:pt x="1768" y="3693"/>
                    <a:pt x="1774" y="3719"/>
                    <a:pt x="1779" y="3744"/>
                  </a:cubicBezTo>
                  <a:lnTo>
                    <a:pt x="1218" y="4266"/>
                  </a:lnTo>
                  <a:cubicBezTo>
                    <a:pt x="1216" y="4269"/>
                    <a:pt x="1212" y="4271"/>
                    <a:pt x="1209" y="4276"/>
                  </a:cubicBezTo>
                  <a:cubicBezTo>
                    <a:pt x="1186" y="4302"/>
                    <a:pt x="1174" y="4337"/>
                    <a:pt x="1175" y="4372"/>
                  </a:cubicBezTo>
                  <a:lnTo>
                    <a:pt x="1181" y="4481"/>
                  </a:lnTo>
                  <a:cubicBezTo>
                    <a:pt x="1183" y="4507"/>
                    <a:pt x="1194" y="4532"/>
                    <a:pt x="1212" y="4548"/>
                  </a:cubicBezTo>
                  <a:cubicBezTo>
                    <a:pt x="1229" y="4564"/>
                    <a:pt x="1252" y="4572"/>
                    <a:pt x="1275" y="4572"/>
                  </a:cubicBezTo>
                  <a:cubicBezTo>
                    <a:pt x="1288" y="4572"/>
                    <a:pt x="1301" y="4569"/>
                    <a:pt x="1313" y="4564"/>
                  </a:cubicBezTo>
                  <a:lnTo>
                    <a:pt x="1861" y="4334"/>
                  </a:lnTo>
                  <a:cubicBezTo>
                    <a:pt x="1865" y="4332"/>
                    <a:pt x="1880" y="4329"/>
                    <a:pt x="1886" y="4329"/>
                  </a:cubicBezTo>
                  <a:lnTo>
                    <a:pt x="1948" y="4325"/>
                  </a:lnTo>
                  <a:cubicBezTo>
                    <a:pt x="1968" y="4361"/>
                    <a:pt x="1989" y="4389"/>
                    <a:pt x="2011" y="4409"/>
                  </a:cubicBezTo>
                  <a:cubicBezTo>
                    <a:pt x="2039" y="4435"/>
                    <a:pt x="2071" y="4448"/>
                    <a:pt x="2104" y="4448"/>
                  </a:cubicBezTo>
                  <a:cubicBezTo>
                    <a:pt x="2106" y="4448"/>
                    <a:pt x="2108" y="4448"/>
                    <a:pt x="2110" y="4448"/>
                  </a:cubicBezTo>
                  <a:lnTo>
                    <a:pt x="2112" y="4448"/>
                  </a:lnTo>
                  <a:lnTo>
                    <a:pt x="2112" y="4447"/>
                  </a:lnTo>
                  <a:cubicBezTo>
                    <a:pt x="2147" y="4444"/>
                    <a:pt x="2179" y="4429"/>
                    <a:pt x="2206" y="4399"/>
                  </a:cubicBezTo>
                  <a:cubicBezTo>
                    <a:pt x="2225" y="4376"/>
                    <a:pt x="2242" y="4347"/>
                    <a:pt x="2258" y="4308"/>
                  </a:cubicBezTo>
                  <a:lnTo>
                    <a:pt x="2322" y="4305"/>
                  </a:lnTo>
                  <a:cubicBezTo>
                    <a:pt x="2327" y="4305"/>
                    <a:pt x="2342" y="4306"/>
                    <a:pt x="2346" y="4307"/>
                  </a:cubicBezTo>
                  <a:lnTo>
                    <a:pt x="2915" y="4475"/>
                  </a:lnTo>
                  <a:cubicBezTo>
                    <a:pt x="2924" y="4478"/>
                    <a:pt x="2934" y="4479"/>
                    <a:pt x="2944" y="4479"/>
                  </a:cubicBezTo>
                  <a:cubicBezTo>
                    <a:pt x="2971" y="4479"/>
                    <a:pt x="2996" y="4469"/>
                    <a:pt x="3014" y="4449"/>
                  </a:cubicBezTo>
                  <a:cubicBezTo>
                    <a:pt x="3031" y="4430"/>
                    <a:pt x="3040" y="4405"/>
                    <a:pt x="3038" y="4379"/>
                  </a:cubicBezTo>
                  <a:lnTo>
                    <a:pt x="3032" y="4267"/>
                  </a:lnTo>
                  <a:cubicBezTo>
                    <a:pt x="3029" y="4234"/>
                    <a:pt x="3013" y="4201"/>
                    <a:pt x="2986" y="4177"/>
                  </a:cubicBezTo>
                  <a:cubicBezTo>
                    <a:pt x="2984" y="4174"/>
                    <a:pt x="2981" y="4172"/>
                    <a:pt x="2979" y="4171"/>
                  </a:cubicBezTo>
                  <a:lnTo>
                    <a:pt x="2362" y="3712"/>
                  </a:lnTo>
                  <a:cubicBezTo>
                    <a:pt x="2365" y="3686"/>
                    <a:pt x="2366" y="3659"/>
                    <a:pt x="2369" y="3631"/>
                  </a:cubicBezTo>
                  <a:cubicBezTo>
                    <a:pt x="2389" y="3335"/>
                    <a:pt x="2393" y="2979"/>
                    <a:pt x="2381" y="2599"/>
                  </a:cubicBezTo>
                  <a:lnTo>
                    <a:pt x="2779" y="2577"/>
                  </a:lnTo>
                  <a:cubicBezTo>
                    <a:pt x="2780" y="2577"/>
                    <a:pt x="2781" y="2577"/>
                    <a:pt x="2783" y="2577"/>
                  </a:cubicBezTo>
                  <a:cubicBezTo>
                    <a:pt x="2791" y="2577"/>
                    <a:pt x="2803" y="2578"/>
                    <a:pt x="2809" y="2579"/>
                  </a:cubicBezTo>
                  <a:lnTo>
                    <a:pt x="3909" y="2826"/>
                  </a:lnTo>
                  <a:cubicBezTo>
                    <a:pt x="3917" y="2828"/>
                    <a:pt x="3925" y="2829"/>
                    <a:pt x="3933" y="2829"/>
                  </a:cubicBezTo>
                  <a:cubicBezTo>
                    <a:pt x="3960" y="2829"/>
                    <a:pt x="3985" y="2818"/>
                    <a:pt x="4004" y="2797"/>
                  </a:cubicBezTo>
                  <a:cubicBezTo>
                    <a:pt x="4021" y="2778"/>
                    <a:pt x="4030" y="2753"/>
                    <a:pt x="4028" y="2727"/>
                  </a:cubicBezTo>
                  <a:lnTo>
                    <a:pt x="4015" y="2492"/>
                  </a:lnTo>
                  <a:cubicBezTo>
                    <a:pt x="4012" y="2461"/>
                    <a:pt x="3998" y="2432"/>
                    <a:pt x="3973" y="2409"/>
                  </a:cubicBezTo>
                  <a:cubicBezTo>
                    <a:pt x="3965" y="2401"/>
                    <a:pt x="3956" y="2395"/>
                    <a:pt x="3946" y="2391"/>
                  </a:cubicBezTo>
                  <a:lnTo>
                    <a:pt x="3503" y="2183"/>
                  </a:lnTo>
                  <a:lnTo>
                    <a:pt x="3495" y="2021"/>
                  </a:lnTo>
                  <a:cubicBezTo>
                    <a:pt x="3493" y="1994"/>
                    <a:pt x="3480" y="1968"/>
                    <a:pt x="3460" y="1950"/>
                  </a:cubicBezTo>
                  <a:cubicBezTo>
                    <a:pt x="3440" y="1932"/>
                    <a:pt x="3416" y="1924"/>
                    <a:pt x="3389" y="1924"/>
                  </a:cubicBezTo>
                  <a:cubicBezTo>
                    <a:pt x="3388" y="1924"/>
                    <a:pt x="3387" y="1924"/>
                    <a:pt x="3385" y="1924"/>
                  </a:cubicBezTo>
                  <a:lnTo>
                    <a:pt x="3267" y="1931"/>
                  </a:lnTo>
                  <a:cubicBezTo>
                    <a:pt x="3240" y="1932"/>
                    <a:pt x="3214" y="1945"/>
                    <a:pt x="3196" y="1965"/>
                  </a:cubicBezTo>
                  <a:cubicBezTo>
                    <a:pt x="3181" y="1982"/>
                    <a:pt x="3171" y="2004"/>
                    <a:pt x="3170" y="2027"/>
                  </a:cubicBezTo>
                  <a:lnTo>
                    <a:pt x="3108" y="1997"/>
                  </a:lnTo>
                  <a:lnTo>
                    <a:pt x="3098" y="1821"/>
                  </a:lnTo>
                  <a:cubicBezTo>
                    <a:pt x="3096" y="1794"/>
                    <a:pt x="3084" y="1768"/>
                    <a:pt x="3064" y="1750"/>
                  </a:cubicBezTo>
                  <a:cubicBezTo>
                    <a:pt x="3044" y="1732"/>
                    <a:pt x="3019" y="1724"/>
                    <a:pt x="2994" y="1724"/>
                  </a:cubicBezTo>
                  <a:cubicBezTo>
                    <a:pt x="2992" y="1724"/>
                    <a:pt x="2991" y="1724"/>
                    <a:pt x="2990" y="1724"/>
                  </a:cubicBezTo>
                  <a:lnTo>
                    <a:pt x="2872" y="1731"/>
                  </a:lnTo>
                  <a:cubicBezTo>
                    <a:pt x="2844" y="1732"/>
                    <a:pt x="2819" y="1745"/>
                    <a:pt x="2800" y="1765"/>
                  </a:cubicBezTo>
                  <a:cubicBezTo>
                    <a:pt x="2782" y="1785"/>
                    <a:pt x="2772" y="1813"/>
                    <a:pt x="2774" y="1839"/>
                  </a:cubicBezTo>
                  <a:lnTo>
                    <a:pt x="2773" y="1841"/>
                  </a:lnTo>
                  <a:lnTo>
                    <a:pt x="2339" y="1636"/>
                  </a:lnTo>
                  <a:cubicBezTo>
                    <a:pt x="2337" y="1570"/>
                    <a:pt x="2334" y="1508"/>
                    <a:pt x="2332" y="1449"/>
                  </a:cubicBezTo>
                  <a:cubicBezTo>
                    <a:pt x="2323" y="1104"/>
                    <a:pt x="2316" y="855"/>
                    <a:pt x="2273" y="645"/>
                  </a:cubicBezTo>
                  <a:cubicBezTo>
                    <a:pt x="2221" y="384"/>
                    <a:pt x="2119" y="167"/>
                    <a:pt x="2002" y="61"/>
                  </a:cubicBezTo>
                  <a:cubicBezTo>
                    <a:pt x="1964" y="27"/>
                    <a:pt x="1927" y="8"/>
                    <a:pt x="1892" y="3"/>
                  </a:cubicBezTo>
                  <a:cubicBezTo>
                    <a:pt x="1889" y="2"/>
                    <a:pt x="1882" y="0"/>
                    <a:pt x="1873" y="0"/>
                  </a:cubicBez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20"/>
            <p:cNvSpPr/>
            <p:nvPr/>
          </p:nvSpPr>
          <p:spPr>
            <a:xfrm>
              <a:off x="4973000" y="1208575"/>
              <a:ext cx="12275" cy="23275"/>
            </a:xfrm>
            <a:custGeom>
              <a:avLst/>
              <a:gdLst/>
              <a:ahLst/>
              <a:cxnLst/>
              <a:rect l="l" t="t" r="r" b="b"/>
              <a:pathLst>
                <a:path w="491" h="931" extrusionOk="0">
                  <a:moveTo>
                    <a:pt x="192" y="72"/>
                  </a:moveTo>
                  <a:lnTo>
                    <a:pt x="361" y="655"/>
                  </a:lnTo>
                  <a:lnTo>
                    <a:pt x="95" y="670"/>
                  </a:lnTo>
                  <a:lnTo>
                    <a:pt x="192" y="72"/>
                  </a:lnTo>
                  <a:close/>
                  <a:moveTo>
                    <a:pt x="234" y="1"/>
                  </a:moveTo>
                  <a:lnTo>
                    <a:pt x="147" y="6"/>
                  </a:lnTo>
                  <a:lnTo>
                    <a:pt x="1" y="931"/>
                  </a:lnTo>
                  <a:lnTo>
                    <a:pt x="56" y="927"/>
                  </a:lnTo>
                  <a:lnTo>
                    <a:pt x="89" y="723"/>
                  </a:lnTo>
                  <a:lnTo>
                    <a:pt x="373" y="706"/>
                  </a:lnTo>
                  <a:lnTo>
                    <a:pt x="430" y="905"/>
                  </a:lnTo>
                  <a:lnTo>
                    <a:pt x="491" y="902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20"/>
            <p:cNvSpPr/>
            <p:nvPr/>
          </p:nvSpPr>
          <p:spPr>
            <a:xfrm>
              <a:off x="4986200" y="1207900"/>
              <a:ext cx="11100" cy="23100"/>
            </a:xfrm>
            <a:custGeom>
              <a:avLst/>
              <a:gdLst/>
              <a:ahLst/>
              <a:cxnLst/>
              <a:rect l="l" t="t" r="r" b="b"/>
              <a:pathLst>
                <a:path w="444" h="924" extrusionOk="0">
                  <a:moveTo>
                    <a:pt x="209" y="55"/>
                  </a:moveTo>
                  <a:cubicBezTo>
                    <a:pt x="295" y="55"/>
                    <a:pt x="324" y="103"/>
                    <a:pt x="329" y="193"/>
                  </a:cubicBezTo>
                  <a:lnTo>
                    <a:pt x="333" y="251"/>
                  </a:lnTo>
                  <a:cubicBezTo>
                    <a:pt x="340" y="367"/>
                    <a:pt x="292" y="399"/>
                    <a:pt x="185" y="405"/>
                  </a:cubicBezTo>
                  <a:lnTo>
                    <a:pt x="84" y="411"/>
                  </a:lnTo>
                  <a:lnTo>
                    <a:pt x="63" y="63"/>
                  </a:lnTo>
                  <a:lnTo>
                    <a:pt x="193" y="56"/>
                  </a:lnTo>
                  <a:cubicBezTo>
                    <a:pt x="199" y="55"/>
                    <a:pt x="204" y="55"/>
                    <a:pt x="209" y="55"/>
                  </a:cubicBezTo>
                  <a:close/>
                  <a:moveTo>
                    <a:pt x="223" y="458"/>
                  </a:moveTo>
                  <a:cubicBezTo>
                    <a:pt x="316" y="458"/>
                    <a:pt x="365" y="500"/>
                    <a:pt x="371" y="609"/>
                  </a:cubicBezTo>
                  <a:lnTo>
                    <a:pt x="376" y="691"/>
                  </a:lnTo>
                  <a:cubicBezTo>
                    <a:pt x="382" y="793"/>
                    <a:pt x="346" y="851"/>
                    <a:pt x="246" y="857"/>
                  </a:cubicBezTo>
                  <a:lnTo>
                    <a:pt x="110" y="865"/>
                  </a:lnTo>
                  <a:lnTo>
                    <a:pt x="87" y="465"/>
                  </a:lnTo>
                  <a:lnTo>
                    <a:pt x="200" y="459"/>
                  </a:lnTo>
                  <a:cubicBezTo>
                    <a:pt x="208" y="459"/>
                    <a:pt x="216" y="458"/>
                    <a:pt x="223" y="458"/>
                  </a:cubicBezTo>
                  <a:close/>
                  <a:moveTo>
                    <a:pt x="213" y="0"/>
                  </a:moveTo>
                  <a:cubicBezTo>
                    <a:pt x="206" y="0"/>
                    <a:pt x="199" y="0"/>
                    <a:pt x="191" y="1"/>
                  </a:cubicBezTo>
                  <a:lnTo>
                    <a:pt x="0" y="12"/>
                  </a:lnTo>
                  <a:lnTo>
                    <a:pt x="54" y="924"/>
                  </a:lnTo>
                  <a:lnTo>
                    <a:pt x="249" y="912"/>
                  </a:lnTo>
                  <a:cubicBezTo>
                    <a:pt x="388" y="904"/>
                    <a:pt x="444" y="821"/>
                    <a:pt x="436" y="690"/>
                  </a:cubicBezTo>
                  <a:lnTo>
                    <a:pt x="432" y="610"/>
                  </a:lnTo>
                  <a:cubicBezTo>
                    <a:pt x="425" y="507"/>
                    <a:pt x="384" y="436"/>
                    <a:pt x="283" y="422"/>
                  </a:cubicBezTo>
                  <a:cubicBezTo>
                    <a:pt x="374" y="398"/>
                    <a:pt x="398" y="335"/>
                    <a:pt x="392" y="236"/>
                  </a:cubicBezTo>
                  <a:lnTo>
                    <a:pt x="390" y="184"/>
                  </a:lnTo>
                  <a:cubicBezTo>
                    <a:pt x="382" y="64"/>
                    <a:pt x="334" y="0"/>
                    <a:pt x="213" y="0"/>
                  </a:cubicBez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20"/>
            <p:cNvSpPr/>
            <p:nvPr/>
          </p:nvSpPr>
          <p:spPr>
            <a:xfrm>
              <a:off x="4998525" y="1206975"/>
              <a:ext cx="10950" cy="23225"/>
            </a:xfrm>
            <a:custGeom>
              <a:avLst/>
              <a:gdLst/>
              <a:ahLst/>
              <a:cxnLst/>
              <a:rect l="l" t="t" r="r" b="b"/>
              <a:pathLst>
                <a:path w="438" h="929" extrusionOk="0">
                  <a:moveTo>
                    <a:pt x="209" y="0"/>
                  </a:moveTo>
                  <a:cubicBezTo>
                    <a:pt x="203" y="0"/>
                    <a:pt x="198" y="1"/>
                    <a:pt x="192" y="1"/>
                  </a:cubicBezTo>
                  <a:cubicBezTo>
                    <a:pt x="52" y="9"/>
                    <a:pt x="1" y="111"/>
                    <a:pt x="8" y="243"/>
                  </a:cubicBezTo>
                  <a:lnTo>
                    <a:pt x="36" y="709"/>
                  </a:lnTo>
                  <a:cubicBezTo>
                    <a:pt x="43" y="836"/>
                    <a:pt x="102" y="929"/>
                    <a:pt x="230" y="929"/>
                  </a:cubicBezTo>
                  <a:cubicBezTo>
                    <a:pt x="235" y="929"/>
                    <a:pt x="241" y="929"/>
                    <a:pt x="246" y="928"/>
                  </a:cubicBezTo>
                  <a:cubicBezTo>
                    <a:pt x="386" y="920"/>
                    <a:pt x="437" y="817"/>
                    <a:pt x="429" y="686"/>
                  </a:cubicBezTo>
                  <a:lnTo>
                    <a:pt x="423" y="582"/>
                  </a:lnTo>
                  <a:lnTo>
                    <a:pt x="366" y="585"/>
                  </a:lnTo>
                  <a:lnTo>
                    <a:pt x="373" y="693"/>
                  </a:lnTo>
                  <a:cubicBezTo>
                    <a:pt x="378" y="791"/>
                    <a:pt x="345" y="866"/>
                    <a:pt x="244" y="872"/>
                  </a:cubicBezTo>
                  <a:cubicBezTo>
                    <a:pt x="241" y="873"/>
                    <a:pt x="237" y="873"/>
                    <a:pt x="234" y="873"/>
                  </a:cubicBezTo>
                  <a:cubicBezTo>
                    <a:pt x="141" y="873"/>
                    <a:pt x="102" y="804"/>
                    <a:pt x="96" y="709"/>
                  </a:cubicBezTo>
                  <a:lnTo>
                    <a:pt x="69" y="235"/>
                  </a:lnTo>
                  <a:cubicBezTo>
                    <a:pt x="63" y="138"/>
                    <a:pt x="96" y="61"/>
                    <a:pt x="196" y="55"/>
                  </a:cubicBezTo>
                  <a:cubicBezTo>
                    <a:pt x="200" y="55"/>
                    <a:pt x="203" y="55"/>
                    <a:pt x="206" y="55"/>
                  </a:cubicBezTo>
                  <a:cubicBezTo>
                    <a:pt x="299" y="55"/>
                    <a:pt x="339" y="125"/>
                    <a:pt x="345" y="219"/>
                  </a:cubicBezTo>
                  <a:lnTo>
                    <a:pt x="349" y="299"/>
                  </a:lnTo>
                  <a:lnTo>
                    <a:pt x="407" y="295"/>
                  </a:lnTo>
                  <a:lnTo>
                    <a:pt x="402" y="220"/>
                  </a:lnTo>
                  <a:cubicBezTo>
                    <a:pt x="395" y="94"/>
                    <a:pt x="337" y="0"/>
                    <a:pt x="209" y="0"/>
                  </a:cubicBez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20"/>
            <p:cNvSpPr/>
            <p:nvPr/>
          </p:nvSpPr>
          <p:spPr>
            <a:xfrm>
              <a:off x="5010675" y="1206450"/>
              <a:ext cx="11275" cy="23100"/>
            </a:xfrm>
            <a:custGeom>
              <a:avLst/>
              <a:gdLst/>
              <a:ahLst/>
              <a:cxnLst/>
              <a:rect l="l" t="t" r="r" b="b"/>
              <a:pathLst>
                <a:path w="451" h="924" extrusionOk="0">
                  <a:moveTo>
                    <a:pt x="214" y="55"/>
                  </a:moveTo>
                  <a:cubicBezTo>
                    <a:pt x="306" y="55"/>
                    <a:pt x="350" y="120"/>
                    <a:pt x="356" y="217"/>
                  </a:cubicBezTo>
                  <a:lnTo>
                    <a:pt x="383" y="680"/>
                  </a:lnTo>
                  <a:cubicBezTo>
                    <a:pt x="389" y="780"/>
                    <a:pt x="352" y="851"/>
                    <a:pt x="250" y="858"/>
                  </a:cubicBezTo>
                  <a:lnTo>
                    <a:pt x="111" y="865"/>
                  </a:lnTo>
                  <a:lnTo>
                    <a:pt x="64" y="64"/>
                  </a:lnTo>
                  <a:lnTo>
                    <a:pt x="203" y="55"/>
                  </a:lnTo>
                  <a:cubicBezTo>
                    <a:pt x="207" y="55"/>
                    <a:pt x="211" y="55"/>
                    <a:pt x="214" y="55"/>
                  </a:cubicBezTo>
                  <a:close/>
                  <a:moveTo>
                    <a:pt x="219" y="0"/>
                  </a:moveTo>
                  <a:cubicBezTo>
                    <a:pt x="213" y="0"/>
                    <a:pt x="207" y="1"/>
                    <a:pt x="201" y="1"/>
                  </a:cubicBezTo>
                  <a:lnTo>
                    <a:pt x="1" y="12"/>
                  </a:lnTo>
                  <a:lnTo>
                    <a:pt x="54" y="924"/>
                  </a:lnTo>
                  <a:lnTo>
                    <a:pt x="254" y="913"/>
                  </a:lnTo>
                  <a:cubicBezTo>
                    <a:pt x="396" y="904"/>
                    <a:pt x="451" y="808"/>
                    <a:pt x="444" y="674"/>
                  </a:cubicBezTo>
                  <a:lnTo>
                    <a:pt x="417" y="216"/>
                  </a:lnTo>
                  <a:cubicBezTo>
                    <a:pt x="409" y="87"/>
                    <a:pt x="347" y="0"/>
                    <a:pt x="219" y="0"/>
                  </a:cubicBez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20"/>
            <p:cNvSpPr/>
            <p:nvPr/>
          </p:nvSpPr>
          <p:spPr>
            <a:xfrm>
              <a:off x="5212100" y="1193950"/>
              <a:ext cx="11125" cy="23225"/>
            </a:xfrm>
            <a:custGeom>
              <a:avLst/>
              <a:gdLst/>
              <a:ahLst/>
              <a:cxnLst/>
              <a:rect l="l" t="t" r="r" b="b"/>
              <a:pathLst>
                <a:path w="445" h="929" extrusionOk="0">
                  <a:moveTo>
                    <a:pt x="209" y="55"/>
                  </a:moveTo>
                  <a:cubicBezTo>
                    <a:pt x="302" y="55"/>
                    <a:pt x="344" y="123"/>
                    <a:pt x="350" y="219"/>
                  </a:cubicBezTo>
                  <a:lnTo>
                    <a:pt x="377" y="691"/>
                  </a:lnTo>
                  <a:cubicBezTo>
                    <a:pt x="383" y="792"/>
                    <a:pt x="347" y="867"/>
                    <a:pt x="247" y="873"/>
                  </a:cubicBezTo>
                  <a:cubicBezTo>
                    <a:pt x="242" y="873"/>
                    <a:pt x="239" y="873"/>
                    <a:pt x="235" y="873"/>
                  </a:cubicBezTo>
                  <a:cubicBezTo>
                    <a:pt x="143" y="873"/>
                    <a:pt x="101" y="804"/>
                    <a:pt x="95" y="708"/>
                  </a:cubicBezTo>
                  <a:lnTo>
                    <a:pt x="68" y="236"/>
                  </a:lnTo>
                  <a:cubicBezTo>
                    <a:pt x="62" y="136"/>
                    <a:pt x="98" y="61"/>
                    <a:pt x="198" y="55"/>
                  </a:cubicBezTo>
                  <a:cubicBezTo>
                    <a:pt x="202" y="55"/>
                    <a:pt x="206" y="55"/>
                    <a:pt x="209" y="55"/>
                  </a:cubicBezTo>
                  <a:close/>
                  <a:moveTo>
                    <a:pt x="214" y="0"/>
                  </a:moveTo>
                  <a:cubicBezTo>
                    <a:pt x="208" y="0"/>
                    <a:pt x="202" y="0"/>
                    <a:pt x="196" y="1"/>
                  </a:cubicBezTo>
                  <a:cubicBezTo>
                    <a:pt x="56" y="9"/>
                    <a:pt x="0" y="108"/>
                    <a:pt x="8" y="243"/>
                  </a:cubicBezTo>
                  <a:lnTo>
                    <a:pt x="36" y="709"/>
                  </a:lnTo>
                  <a:cubicBezTo>
                    <a:pt x="44" y="836"/>
                    <a:pt x="105" y="928"/>
                    <a:pt x="234" y="928"/>
                  </a:cubicBezTo>
                  <a:cubicBezTo>
                    <a:pt x="239" y="928"/>
                    <a:pt x="245" y="928"/>
                    <a:pt x="250" y="928"/>
                  </a:cubicBezTo>
                  <a:cubicBezTo>
                    <a:pt x="389" y="919"/>
                    <a:pt x="445" y="818"/>
                    <a:pt x="437" y="685"/>
                  </a:cubicBezTo>
                  <a:lnTo>
                    <a:pt x="410" y="219"/>
                  </a:lnTo>
                  <a:cubicBezTo>
                    <a:pt x="402" y="91"/>
                    <a:pt x="340" y="0"/>
                    <a:pt x="214" y="0"/>
                  </a:cubicBez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20"/>
            <p:cNvSpPr/>
            <p:nvPr/>
          </p:nvSpPr>
          <p:spPr>
            <a:xfrm>
              <a:off x="5225450" y="1193325"/>
              <a:ext cx="6200" cy="22950"/>
            </a:xfrm>
            <a:custGeom>
              <a:avLst/>
              <a:gdLst/>
              <a:ahLst/>
              <a:cxnLst/>
              <a:rect l="l" t="t" r="r" b="b"/>
              <a:pathLst>
                <a:path w="248" h="918" extrusionOk="0">
                  <a:moveTo>
                    <a:pt x="194" y="0"/>
                  </a:moveTo>
                  <a:lnTo>
                    <a:pt x="147" y="4"/>
                  </a:lnTo>
                  <a:cubicBezTo>
                    <a:pt x="128" y="73"/>
                    <a:pt x="90" y="129"/>
                    <a:pt x="1" y="140"/>
                  </a:cubicBezTo>
                  <a:lnTo>
                    <a:pt x="3" y="193"/>
                  </a:lnTo>
                  <a:cubicBezTo>
                    <a:pt x="64" y="184"/>
                    <a:pt x="111" y="152"/>
                    <a:pt x="140" y="107"/>
                  </a:cubicBezTo>
                  <a:lnTo>
                    <a:pt x="188" y="917"/>
                  </a:lnTo>
                  <a:lnTo>
                    <a:pt x="248" y="914"/>
                  </a:lnTo>
                  <a:lnTo>
                    <a:pt x="194" y="0"/>
                  </a:ln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20"/>
            <p:cNvSpPr/>
            <p:nvPr/>
          </p:nvSpPr>
          <p:spPr>
            <a:xfrm>
              <a:off x="5233775" y="1192675"/>
              <a:ext cx="10850" cy="23300"/>
            </a:xfrm>
            <a:custGeom>
              <a:avLst/>
              <a:gdLst/>
              <a:ahLst/>
              <a:cxnLst/>
              <a:rect l="l" t="t" r="r" b="b"/>
              <a:pathLst>
                <a:path w="434" h="932" extrusionOk="0">
                  <a:moveTo>
                    <a:pt x="208" y="1"/>
                  </a:moveTo>
                  <a:cubicBezTo>
                    <a:pt x="203" y="1"/>
                    <a:pt x="197" y="1"/>
                    <a:pt x="191" y="1"/>
                  </a:cubicBezTo>
                  <a:cubicBezTo>
                    <a:pt x="50" y="9"/>
                    <a:pt x="0" y="115"/>
                    <a:pt x="8" y="247"/>
                  </a:cubicBezTo>
                  <a:lnTo>
                    <a:pt x="11" y="306"/>
                  </a:lnTo>
                  <a:lnTo>
                    <a:pt x="68" y="302"/>
                  </a:lnTo>
                  <a:lnTo>
                    <a:pt x="65" y="239"/>
                  </a:lnTo>
                  <a:cubicBezTo>
                    <a:pt x="59" y="142"/>
                    <a:pt x="91" y="61"/>
                    <a:pt x="192" y="56"/>
                  </a:cubicBezTo>
                  <a:cubicBezTo>
                    <a:pt x="196" y="56"/>
                    <a:pt x="200" y="56"/>
                    <a:pt x="204" y="56"/>
                  </a:cubicBezTo>
                  <a:cubicBezTo>
                    <a:pt x="299" y="56"/>
                    <a:pt x="335" y="126"/>
                    <a:pt x="341" y="227"/>
                  </a:cubicBezTo>
                  <a:cubicBezTo>
                    <a:pt x="356" y="478"/>
                    <a:pt x="27" y="566"/>
                    <a:pt x="45" y="887"/>
                  </a:cubicBezTo>
                  <a:lnTo>
                    <a:pt x="47" y="932"/>
                  </a:lnTo>
                  <a:lnTo>
                    <a:pt x="433" y="909"/>
                  </a:lnTo>
                  <a:lnTo>
                    <a:pt x="430" y="855"/>
                  </a:lnTo>
                  <a:lnTo>
                    <a:pt x="104" y="873"/>
                  </a:lnTo>
                  <a:lnTo>
                    <a:pt x="104" y="864"/>
                  </a:lnTo>
                  <a:cubicBezTo>
                    <a:pt x="92" y="595"/>
                    <a:pt x="416" y="485"/>
                    <a:pt x="401" y="221"/>
                  </a:cubicBezTo>
                  <a:cubicBezTo>
                    <a:pt x="394" y="94"/>
                    <a:pt x="338" y="1"/>
                    <a:pt x="208" y="1"/>
                  </a:cubicBez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20"/>
            <p:cNvSpPr/>
            <p:nvPr/>
          </p:nvSpPr>
          <p:spPr>
            <a:xfrm>
              <a:off x="5245975" y="1191950"/>
              <a:ext cx="10925" cy="23250"/>
            </a:xfrm>
            <a:custGeom>
              <a:avLst/>
              <a:gdLst/>
              <a:ahLst/>
              <a:cxnLst/>
              <a:rect l="l" t="t" r="r" b="b"/>
              <a:pathLst>
                <a:path w="437" h="930" extrusionOk="0">
                  <a:moveTo>
                    <a:pt x="207" y="1"/>
                  </a:moveTo>
                  <a:cubicBezTo>
                    <a:pt x="201" y="1"/>
                    <a:pt x="196" y="1"/>
                    <a:pt x="191" y="1"/>
                  </a:cubicBezTo>
                  <a:cubicBezTo>
                    <a:pt x="52" y="10"/>
                    <a:pt x="0" y="110"/>
                    <a:pt x="8" y="243"/>
                  </a:cubicBezTo>
                  <a:lnTo>
                    <a:pt x="10" y="276"/>
                  </a:lnTo>
                  <a:lnTo>
                    <a:pt x="67" y="273"/>
                  </a:lnTo>
                  <a:lnTo>
                    <a:pt x="65" y="236"/>
                  </a:lnTo>
                  <a:cubicBezTo>
                    <a:pt x="59" y="138"/>
                    <a:pt x="93" y="62"/>
                    <a:pt x="193" y="56"/>
                  </a:cubicBezTo>
                  <a:cubicBezTo>
                    <a:pt x="197" y="56"/>
                    <a:pt x="201" y="56"/>
                    <a:pt x="205" y="56"/>
                  </a:cubicBezTo>
                  <a:cubicBezTo>
                    <a:pt x="296" y="56"/>
                    <a:pt x="336" y="125"/>
                    <a:pt x="342" y="225"/>
                  </a:cubicBezTo>
                  <a:lnTo>
                    <a:pt x="344" y="258"/>
                  </a:lnTo>
                  <a:cubicBezTo>
                    <a:pt x="349" y="345"/>
                    <a:pt x="301" y="408"/>
                    <a:pt x="220" y="418"/>
                  </a:cubicBezTo>
                  <a:lnTo>
                    <a:pt x="156" y="421"/>
                  </a:lnTo>
                  <a:lnTo>
                    <a:pt x="158" y="476"/>
                  </a:lnTo>
                  <a:lnTo>
                    <a:pt x="220" y="473"/>
                  </a:lnTo>
                  <a:cubicBezTo>
                    <a:pt x="220" y="473"/>
                    <a:pt x="221" y="473"/>
                    <a:pt x="222" y="473"/>
                  </a:cubicBezTo>
                  <a:cubicBezTo>
                    <a:pt x="309" y="473"/>
                    <a:pt x="359" y="524"/>
                    <a:pt x="364" y="619"/>
                  </a:cubicBezTo>
                  <a:lnTo>
                    <a:pt x="369" y="688"/>
                  </a:lnTo>
                  <a:cubicBezTo>
                    <a:pt x="375" y="793"/>
                    <a:pt x="341" y="868"/>
                    <a:pt x="241" y="874"/>
                  </a:cubicBezTo>
                  <a:cubicBezTo>
                    <a:pt x="237" y="875"/>
                    <a:pt x="234" y="875"/>
                    <a:pt x="230" y="875"/>
                  </a:cubicBezTo>
                  <a:cubicBezTo>
                    <a:pt x="138" y="875"/>
                    <a:pt x="98" y="805"/>
                    <a:pt x="93" y="709"/>
                  </a:cubicBezTo>
                  <a:lnTo>
                    <a:pt x="89" y="654"/>
                  </a:lnTo>
                  <a:lnTo>
                    <a:pt x="32" y="658"/>
                  </a:lnTo>
                  <a:lnTo>
                    <a:pt x="35" y="709"/>
                  </a:lnTo>
                  <a:cubicBezTo>
                    <a:pt x="43" y="837"/>
                    <a:pt x="101" y="929"/>
                    <a:pt x="230" y="929"/>
                  </a:cubicBezTo>
                  <a:cubicBezTo>
                    <a:pt x="235" y="929"/>
                    <a:pt x="240" y="929"/>
                    <a:pt x="246" y="929"/>
                  </a:cubicBezTo>
                  <a:cubicBezTo>
                    <a:pt x="385" y="921"/>
                    <a:pt x="436" y="819"/>
                    <a:pt x="428" y="687"/>
                  </a:cubicBezTo>
                  <a:lnTo>
                    <a:pt x="425" y="616"/>
                  </a:lnTo>
                  <a:cubicBezTo>
                    <a:pt x="419" y="527"/>
                    <a:pt x="376" y="459"/>
                    <a:pt x="292" y="439"/>
                  </a:cubicBezTo>
                  <a:cubicBezTo>
                    <a:pt x="369" y="406"/>
                    <a:pt x="408" y="332"/>
                    <a:pt x="403" y="242"/>
                  </a:cubicBezTo>
                  <a:lnTo>
                    <a:pt x="401" y="220"/>
                  </a:lnTo>
                  <a:cubicBezTo>
                    <a:pt x="394" y="93"/>
                    <a:pt x="335" y="1"/>
                    <a:pt x="207" y="1"/>
                  </a:cubicBez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812" name="Google Shape;812;p20"/>
          <p:cNvCxnSpPr/>
          <p:nvPr/>
        </p:nvCxnSpPr>
        <p:spPr>
          <a:xfrm>
            <a:off x="586400" y="1627750"/>
            <a:ext cx="28986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813" name="Google Shape;813;p20"/>
          <p:cNvCxnSpPr/>
          <p:nvPr/>
        </p:nvCxnSpPr>
        <p:spPr>
          <a:xfrm>
            <a:off x="586400" y="3700400"/>
            <a:ext cx="28986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dot"/>
            <a:round/>
            <a:headEnd type="none" w="med" len="med"/>
            <a:tailEnd type="none" w="med" len="med"/>
          </a:ln>
        </p:spPr>
      </p:cxnSp>
      <p:grpSp>
        <p:nvGrpSpPr>
          <p:cNvPr id="814" name="Google Shape;814;p20"/>
          <p:cNvGrpSpPr/>
          <p:nvPr/>
        </p:nvGrpSpPr>
        <p:grpSpPr>
          <a:xfrm>
            <a:off x="5841976" y="580207"/>
            <a:ext cx="1004810" cy="512054"/>
            <a:chOff x="5616300" y="759125"/>
            <a:chExt cx="817450" cy="416575"/>
          </a:xfrm>
        </p:grpSpPr>
        <p:sp>
          <p:nvSpPr>
            <p:cNvPr id="815" name="Google Shape;815;p20"/>
            <p:cNvSpPr/>
            <p:nvPr/>
          </p:nvSpPr>
          <p:spPr>
            <a:xfrm>
              <a:off x="5616300" y="759125"/>
              <a:ext cx="817450" cy="416575"/>
            </a:xfrm>
            <a:custGeom>
              <a:avLst/>
              <a:gdLst/>
              <a:ahLst/>
              <a:cxnLst/>
              <a:rect l="l" t="t" r="r" b="b"/>
              <a:pathLst>
                <a:path w="32698" h="16663" extrusionOk="0">
                  <a:moveTo>
                    <a:pt x="32293" y="2232"/>
                  </a:moveTo>
                  <a:lnTo>
                    <a:pt x="31580" y="16053"/>
                  </a:lnTo>
                  <a:cubicBezTo>
                    <a:pt x="31574" y="16177"/>
                    <a:pt x="31470" y="16272"/>
                    <a:pt x="31346" y="16266"/>
                  </a:cubicBezTo>
                  <a:lnTo>
                    <a:pt x="10925" y="15213"/>
                  </a:lnTo>
                  <a:lnTo>
                    <a:pt x="11660" y="945"/>
                  </a:lnTo>
                  <a:lnTo>
                    <a:pt x="32081" y="1997"/>
                  </a:lnTo>
                  <a:cubicBezTo>
                    <a:pt x="32141" y="2000"/>
                    <a:pt x="32195" y="2027"/>
                    <a:pt x="32235" y="2070"/>
                  </a:cubicBezTo>
                  <a:cubicBezTo>
                    <a:pt x="32275" y="2115"/>
                    <a:pt x="32296" y="2172"/>
                    <a:pt x="32293" y="2232"/>
                  </a:cubicBezTo>
                  <a:close/>
                  <a:moveTo>
                    <a:pt x="32530" y="1805"/>
                  </a:moveTo>
                  <a:cubicBezTo>
                    <a:pt x="32419" y="1682"/>
                    <a:pt x="32268" y="1609"/>
                    <a:pt x="32102" y="1600"/>
                  </a:cubicBezTo>
                  <a:lnTo>
                    <a:pt x="1383" y="17"/>
                  </a:lnTo>
                  <a:cubicBezTo>
                    <a:pt x="1041" y="0"/>
                    <a:pt x="748" y="264"/>
                    <a:pt x="731" y="605"/>
                  </a:cubicBezTo>
                  <a:lnTo>
                    <a:pt x="18" y="14427"/>
                  </a:lnTo>
                  <a:cubicBezTo>
                    <a:pt x="1" y="14769"/>
                    <a:pt x="265" y="15062"/>
                    <a:pt x="607" y="15079"/>
                  </a:cubicBezTo>
                  <a:lnTo>
                    <a:pt x="31325" y="16662"/>
                  </a:lnTo>
                  <a:cubicBezTo>
                    <a:pt x="31336" y="16663"/>
                    <a:pt x="31347" y="16663"/>
                    <a:pt x="31358" y="16663"/>
                  </a:cubicBezTo>
                  <a:cubicBezTo>
                    <a:pt x="31685" y="16663"/>
                    <a:pt x="31960" y="16405"/>
                    <a:pt x="31978" y="16074"/>
                  </a:cubicBezTo>
                  <a:lnTo>
                    <a:pt x="32689" y="2252"/>
                  </a:lnTo>
                  <a:cubicBezTo>
                    <a:pt x="32698" y="2087"/>
                    <a:pt x="32641" y="1928"/>
                    <a:pt x="32530" y="1805"/>
                  </a:cubicBez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20"/>
            <p:cNvSpPr/>
            <p:nvPr/>
          </p:nvSpPr>
          <p:spPr>
            <a:xfrm>
              <a:off x="5658250" y="830850"/>
              <a:ext cx="210750" cy="239050"/>
            </a:xfrm>
            <a:custGeom>
              <a:avLst/>
              <a:gdLst/>
              <a:ahLst/>
              <a:cxnLst/>
              <a:rect l="l" t="t" r="r" b="b"/>
              <a:pathLst>
                <a:path w="8430" h="9562" extrusionOk="0">
                  <a:moveTo>
                    <a:pt x="4501" y="1"/>
                  </a:moveTo>
                  <a:cubicBezTo>
                    <a:pt x="4476" y="1"/>
                    <a:pt x="4458" y="5"/>
                    <a:pt x="4454" y="5"/>
                  </a:cubicBezTo>
                  <a:cubicBezTo>
                    <a:pt x="4376" y="17"/>
                    <a:pt x="4300" y="58"/>
                    <a:pt x="4220" y="129"/>
                  </a:cubicBezTo>
                  <a:cubicBezTo>
                    <a:pt x="3976" y="350"/>
                    <a:pt x="3766" y="807"/>
                    <a:pt x="3659" y="1353"/>
                  </a:cubicBezTo>
                  <a:cubicBezTo>
                    <a:pt x="3571" y="1794"/>
                    <a:pt x="3558" y="2317"/>
                    <a:pt x="3540" y="3039"/>
                  </a:cubicBezTo>
                  <a:cubicBezTo>
                    <a:pt x="3536" y="3162"/>
                    <a:pt x="3535" y="3291"/>
                    <a:pt x="3529" y="3427"/>
                  </a:cubicBezTo>
                  <a:lnTo>
                    <a:pt x="2620" y="3859"/>
                  </a:lnTo>
                  <a:lnTo>
                    <a:pt x="2621" y="3854"/>
                  </a:lnTo>
                  <a:cubicBezTo>
                    <a:pt x="2623" y="3797"/>
                    <a:pt x="2602" y="3741"/>
                    <a:pt x="2565" y="3700"/>
                  </a:cubicBezTo>
                  <a:cubicBezTo>
                    <a:pt x="2527" y="3658"/>
                    <a:pt x="2472" y="3632"/>
                    <a:pt x="2415" y="3629"/>
                  </a:cubicBezTo>
                  <a:lnTo>
                    <a:pt x="2169" y="3616"/>
                  </a:lnTo>
                  <a:cubicBezTo>
                    <a:pt x="2165" y="3616"/>
                    <a:pt x="2161" y="3615"/>
                    <a:pt x="2156" y="3615"/>
                  </a:cubicBezTo>
                  <a:cubicBezTo>
                    <a:pt x="2104" y="3615"/>
                    <a:pt x="2052" y="3635"/>
                    <a:pt x="2013" y="3671"/>
                  </a:cubicBezTo>
                  <a:cubicBezTo>
                    <a:pt x="1970" y="3710"/>
                    <a:pt x="1944" y="3763"/>
                    <a:pt x="1942" y="3821"/>
                  </a:cubicBezTo>
                  <a:lnTo>
                    <a:pt x="1923" y="4189"/>
                  </a:lnTo>
                  <a:lnTo>
                    <a:pt x="1793" y="4251"/>
                  </a:lnTo>
                  <a:cubicBezTo>
                    <a:pt x="1789" y="4203"/>
                    <a:pt x="1770" y="4157"/>
                    <a:pt x="1739" y="4122"/>
                  </a:cubicBezTo>
                  <a:cubicBezTo>
                    <a:pt x="1700" y="4079"/>
                    <a:pt x="1646" y="4053"/>
                    <a:pt x="1589" y="4051"/>
                  </a:cubicBezTo>
                  <a:lnTo>
                    <a:pt x="1341" y="4038"/>
                  </a:lnTo>
                  <a:cubicBezTo>
                    <a:pt x="1338" y="4037"/>
                    <a:pt x="1335" y="4037"/>
                    <a:pt x="1332" y="4037"/>
                  </a:cubicBezTo>
                  <a:cubicBezTo>
                    <a:pt x="1279" y="4037"/>
                    <a:pt x="1226" y="4057"/>
                    <a:pt x="1186" y="4093"/>
                  </a:cubicBezTo>
                  <a:cubicBezTo>
                    <a:pt x="1142" y="4133"/>
                    <a:pt x="1118" y="4185"/>
                    <a:pt x="1115" y="4243"/>
                  </a:cubicBezTo>
                  <a:lnTo>
                    <a:pt x="1098" y="4581"/>
                  </a:lnTo>
                  <a:lnTo>
                    <a:pt x="173" y="5019"/>
                  </a:lnTo>
                  <a:cubicBezTo>
                    <a:pt x="152" y="5029"/>
                    <a:pt x="132" y="5042"/>
                    <a:pt x="114" y="5058"/>
                  </a:cubicBezTo>
                  <a:cubicBezTo>
                    <a:pt x="63" y="5105"/>
                    <a:pt x="33" y="5168"/>
                    <a:pt x="28" y="5235"/>
                  </a:cubicBezTo>
                  <a:lnTo>
                    <a:pt x="3" y="5722"/>
                  </a:lnTo>
                  <a:cubicBezTo>
                    <a:pt x="0" y="5778"/>
                    <a:pt x="19" y="5831"/>
                    <a:pt x="54" y="5868"/>
                  </a:cubicBezTo>
                  <a:cubicBezTo>
                    <a:pt x="92" y="5911"/>
                    <a:pt x="147" y="5935"/>
                    <a:pt x="203" y="5935"/>
                  </a:cubicBezTo>
                  <a:cubicBezTo>
                    <a:pt x="219" y="5935"/>
                    <a:pt x="234" y="5933"/>
                    <a:pt x="250" y="5930"/>
                  </a:cubicBezTo>
                  <a:lnTo>
                    <a:pt x="2554" y="5403"/>
                  </a:lnTo>
                  <a:cubicBezTo>
                    <a:pt x="2564" y="5402"/>
                    <a:pt x="2595" y="5398"/>
                    <a:pt x="2612" y="5398"/>
                  </a:cubicBezTo>
                  <a:cubicBezTo>
                    <a:pt x="2613" y="5398"/>
                    <a:pt x="2615" y="5398"/>
                    <a:pt x="2616" y="5398"/>
                  </a:cubicBezTo>
                  <a:lnTo>
                    <a:pt x="3447" y="5441"/>
                  </a:lnTo>
                  <a:cubicBezTo>
                    <a:pt x="3426" y="6240"/>
                    <a:pt x="3439" y="6984"/>
                    <a:pt x="3483" y="7603"/>
                  </a:cubicBezTo>
                  <a:cubicBezTo>
                    <a:pt x="3486" y="7660"/>
                    <a:pt x="3491" y="7716"/>
                    <a:pt x="3496" y="7771"/>
                  </a:cubicBezTo>
                  <a:lnTo>
                    <a:pt x="2214" y="8731"/>
                  </a:lnTo>
                  <a:cubicBezTo>
                    <a:pt x="2207" y="8736"/>
                    <a:pt x="2200" y="8741"/>
                    <a:pt x="2192" y="8749"/>
                  </a:cubicBezTo>
                  <a:cubicBezTo>
                    <a:pt x="2139" y="8800"/>
                    <a:pt x="2104" y="8869"/>
                    <a:pt x="2099" y="8942"/>
                  </a:cubicBezTo>
                  <a:lnTo>
                    <a:pt x="2088" y="9169"/>
                  </a:lnTo>
                  <a:cubicBezTo>
                    <a:pt x="2084" y="9225"/>
                    <a:pt x="2103" y="9279"/>
                    <a:pt x="2138" y="9316"/>
                  </a:cubicBezTo>
                  <a:cubicBezTo>
                    <a:pt x="2175" y="9359"/>
                    <a:pt x="2229" y="9382"/>
                    <a:pt x="2285" y="9382"/>
                  </a:cubicBezTo>
                  <a:cubicBezTo>
                    <a:pt x="2305" y="9382"/>
                    <a:pt x="2325" y="9379"/>
                    <a:pt x="2345" y="9372"/>
                  </a:cubicBezTo>
                  <a:lnTo>
                    <a:pt x="3536" y="9016"/>
                  </a:lnTo>
                  <a:cubicBezTo>
                    <a:pt x="3545" y="9014"/>
                    <a:pt x="3570" y="9011"/>
                    <a:pt x="3584" y="9011"/>
                  </a:cubicBezTo>
                  <a:cubicBezTo>
                    <a:pt x="3585" y="9011"/>
                    <a:pt x="3587" y="9011"/>
                    <a:pt x="3588" y="9011"/>
                  </a:cubicBezTo>
                  <a:lnTo>
                    <a:pt x="3719" y="9017"/>
                  </a:lnTo>
                  <a:cubicBezTo>
                    <a:pt x="3752" y="9097"/>
                    <a:pt x="3789" y="9160"/>
                    <a:pt x="3830" y="9206"/>
                  </a:cubicBezTo>
                  <a:cubicBezTo>
                    <a:pt x="3887" y="9268"/>
                    <a:pt x="3954" y="9304"/>
                    <a:pt x="4027" y="9309"/>
                  </a:cubicBezTo>
                  <a:lnTo>
                    <a:pt x="4032" y="9308"/>
                  </a:lnTo>
                  <a:lnTo>
                    <a:pt x="4033" y="9308"/>
                  </a:lnTo>
                  <a:cubicBezTo>
                    <a:pt x="4037" y="9308"/>
                    <a:pt x="4040" y="9308"/>
                    <a:pt x="4043" y="9308"/>
                  </a:cubicBezTo>
                  <a:cubicBezTo>
                    <a:pt x="4114" y="9308"/>
                    <a:pt x="4178" y="9282"/>
                    <a:pt x="4238" y="9227"/>
                  </a:cubicBezTo>
                  <a:cubicBezTo>
                    <a:pt x="4284" y="9186"/>
                    <a:pt x="4326" y="9128"/>
                    <a:pt x="4368" y="9051"/>
                  </a:cubicBezTo>
                  <a:lnTo>
                    <a:pt x="4501" y="9058"/>
                  </a:lnTo>
                  <a:cubicBezTo>
                    <a:pt x="4512" y="9058"/>
                    <a:pt x="4541" y="9065"/>
                    <a:pt x="4551" y="9069"/>
                  </a:cubicBezTo>
                  <a:lnTo>
                    <a:pt x="5697" y="9544"/>
                  </a:lnTo>
                  <a:cubicBezTo>
                    <a:pt x="5723" y="9556"/>
                    <a:pt x="5751" y="9562"/>
                    <a:pt x="5779" y="9562"/>
                  </a:cubicBezTo>
                  <a:cubicBezTo>
                    <a:pt x="5826" y="9562"/>
                    <a:pt x="5873" y="9545"/>
                    <a:pt x="5909" y="9512"/>
                  </a:cubicBezTo>
                  <a:lnTo>
                    <a:pt x="5910" y="9511"/>
                  </a:lnTo>
                  <a:cubicBezTo>
                    <a:pt x="5949" y="9476"/>
                    <a:pt x="5972" y="9426"/>
                    <a:pt x="5975" y="9372"/>
                  </a:cubicBezTo>
                  <a:lnTo>
                    <a:pt x="5986" y="9138"/>
                  </a:lnTo>
                  <a:cubicBezTo>
                    <a:pt x="5988" y="9068"/>
                    <a:pt x="5962" y="8996"/>
                    <a:pt x="5912" y="8939"/>
                  </a:cubicBezTo>
                  <a:cubicBezTo>
                    <a:pt x="5906" y="8933"/>
                    <a:pt x="5902" y="8928"/>
                    <a:pt x="5899" y="8925"/>
                  </a:cubicBezTo>
                  <a:lnTo>
                    <a:pt x="4718" y="7833"/>
                  </a:lnTo>
                  <a:cubicBezTo>
                    <a:pt x="4729" y="7780"/>
                    <a:pt x="4738" y="7725"/>
                    <a:pt x="4749" y="7668"/>
                  </a:cubicBezTo>
                  <a:cubicBezTo>
                    <a:pt x="4856" y="7057"/>
                    <a:pt x="4944" y="6316"/>
                    <a:pt x="5006" y="5522"/>
                  </a:cubicBezTo>
                  <a:lnTo>
                    <a:pt x="5837" y="5565"/>
                  </a:lnTo>
                  <a:cubicBezTo>
                    <a:pt x="5850" y="5565"/>
                    <a:pt x="5887" y="5572"/>
                    <a:pt x="5899" y="5577"/>
                  </a:cubicBezTo>
                  <a:lnTo>
                    <a:pt x="8133" y="6335"/>
                  </a:lnTo>
                  <a:cubicBezTo>
                    <a:pt x="8156" y="6343"/>
                    <a:pt x="8179" y="6347"/>
                    <a:pt x="8203" y="6347"/>
                  </a:cubicBezTo>
                  <a:cubicBezTo>
                    <a:pt x="8252" y="6347"/>
                    <a:pt x="8299" y="6330"/>
                    <a:pt x="8336" y="6295"/>
                  </a:cubicBezTo>
                  <a:cubicBezTo>
                    <a:pt x="8376" y="6260"/>
                    <a:pt x="8400" y="6210"/>
                    <a:pt x="8402" y="6155"/>
                  </a:cubicBezTo>
                  <a:lnTo>
                    <a:pt x="8428" y="5664"/>
                  </a:lnTo>
                  <a:cubicBezTo>
                    <a:pt x="8429" y="5599"/>
                    <a:pt x="8406" y="5535"/>
                    <a:pt x="8360" y="5483"/>
                  </a:cubicBezTo>
                  <a:cubicBezTo>
                    <a:pt x="8343" y="5465"/>
                    <a:pt x="8326" y="5450"/>
                    <a:pt x="8307" y="5439"/>
                  </a:cubicBezTo>
                  <a:lnTo>
                    <a:pt x="7431" y="4906"/>
                  </a:lnTo>
                  <a:lnTo>
                    <a:pt x="7449" y="4569"/>
                  </a:lnTo>
                  <a:cubicBezTo>
                    <a:pt x="7452" y="4513"/>
                    <a:pt x="7431" y="4455"/>
                    <a:pt x="7394" y="4413"/>
                  </a:cubicBezTo>
                  <a:cubicBezTo>
                    <a:pt x="7356" y="4370"/>
                    <a:pt x="7302" y="4345"/>
                    <a:pt x="7245" y="4341"/>
                  </a:cubicBezTo>
                  <a:lnTo>
                    <a:pt x="6998" y="4329"/>
                  </a:lnTo>
                  <a:cubicBezTo>
                    <a:pt x="6994" y="4329"/>
                    <a:pt x="6991" y="4329"/>
                    <a:pt x="6988" y="4329"/>
                  </a:cubicBezTo>
                  <a:cubicBezTo>
                    <a:pt x="6933" y="4329"/>
                    <a:pt x="6882" y="4349"/>
                    <a:pt x="6842" y="4385"/>
                  </a:cubicBezTo>
                  <a:cubicBezTo>
                    <a:pt x="6805" y="4417"/>
                    <a:pt x="6782" y="4461"/>
                    <a:pt x="6773" y="4507"/>
                  </a:cubicBezTo>
                  <a:lnTo>
                    <a:pt x="6651" y="4432"/>
                  </a:lnTo>
                  <a:lnTo>
                    <a:pt x="6670" y="4064"/>
                  </a:lnTo>
                  <a:cubicBezTo>
                    <a:pt x="6673" y="4007"/>
                    <a:pt x="6653" y="3951"/>
                    <a:pt x="6614" y="3908"/>
                  </a:cubicBezTo>
                  <a:cubicBezTo>
                    <a:pt x="6576" y="3866"/>
                    <a:pt x="6523" y="3840"/>
                    <a:pt x="6466" y="3838"/>
                  </a:cubicBezTo>
                  <a:lnTo>
                    <a:pt x="6219" y="3824"/>
                  </a:lnTo>
                  <a:cubicBezTo>
                    <a:pt x="6215" y="3824"/>
                    <a:pt x="6210" y="3824"/>
                    <a:pt x="6206" y="3824"/>
                  </a:cubicBezTo>
                  <a:cubicBezTo>
                    <a:pt x="6154" y="3824"/>
                    <a:pt x="6102" y="3845"/>
                    <a:pt x="6062" y="3880"/>
                  </a:cubicBezTo>
                  <a:cubicBezTo>
                    <a:pt x="6020" y="3919"/>
                    <a:pt x="5993" y="3973"/>
                    <a:pt x="5992" y="4030"/>
                  </a:cubicBezTo>
                  <a:lnTo>
                    <a:pt x="5991" y="4032"/>
                  </a:lnTo>
                  <a:lnTo>
                    <a:pt x="5131" y="3509"/>
                  </a:lnTo>
                  <a:cubicBezTo>
                    <a:pt x="5141" y="3372"/>
                    <a:pt x="5151" y="3241"/>
                    <a:pt x="5160" y="3117"/>
                  </a:cubicBezTo>
                  <a:cubicBezTo>
                    <a:pt x="5216" y="2399"/>
                    <a:pt x="5257" y="1879"/>
                    <a:pt x="5216" y="1433"/>
                  </a:cubicBezTo>
                  <a:cubicBezTo>
                    <a:pt x="5165" y="879"/>
                    <a:pt x="5003" y="404"/>
                    <a:pt x="4782" y="157"/>
                  </a:cubicBezTo>
                  <a:cubicBezTo>
                    <a:pt x="4711" y="79"/>
                    <a:pt x="4638" y="31"/>
                    <a:pt x="4567" y="11"/>
                  </a:cubicBezTo>
                  <a:cubicBezTo>
                    <a:pt x="4559" y="9"/>
                    <a:pt x="4536" y="2"/>
                    <a:pt x="4508" y="1"/>
                  </a:cubicBezTo>
                  <a:cubicBezTo>
                    <a:pt x="4506" y="1"/>
                    <a:pt x="4503" y="1"/>
                    <a:pt x="4501" y="1"/>
                  </a:cubicBez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20"/>
            <p:cNvSpPr/>
            <p:nvPr/>
          </p:nvSpPr>
          <p:spPr>
            <a:xfrm>
              <a:off x="6018150" y="944475"/>
              <a:ext cx="38650" cy="52000"/>
            </a:xfrm>
            <a:custGeom>
              <a:avLst/>
              <a:gdLst/>
              <a:ahLst/>
              <a:cxnLst/>
              <a:rect l="l" t="t" r="r" b="b"/>
              <a:pathLst>
                <a:path w="1546" h="2080" extrusionOk="0">
                  <a:moveTo>
                    <a:pt x="0" y="1"/>
                  </a:moveTo>
                  <a:lnTo>
                    <a:pt x="172" y="2028"/>
                  </a:lnTo>
                  <a:lnTo>
                    <a:pt x="481" y="2044"/>
                  </a:lnTo>
                  <a:lnTo>
                    <a:pt x="750" y="688"/>
                  </a:lnTo>
                  <a:lnTo>
                    <a:pt x="872" y="2064"/>
                  </a:lnTo>
                  <a:lnTo>
                    <a:pt x="1168" y="2080"/>
                  </a:lnTo>
                  <a:lnTo>
                    <a:pt x="1545" y="80"/>
                  </a:lnTo>
                  <a:lnTo>
                    <a:pt x="1349" y="70"/>
                  </a:lnTo>
                  <a:lnTo>
                    <a:pt x="1033" y="1776"/>
                  </a:lnTo>
                  <a:lnTo>
                    <a:pt x="901" y="50"/>
                  </a:lnTo>
                  <a:lnTo>
                    <a:pt x="679" y="38"/>
                  </a:lnTo>
                  <a:lnTo>
                    <a:pt x="366" y="1738"/>
                  </a:lnTo>
                  <a:lnTo>
                    <a:pt x="219" y="1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20"/>
            <p:cNvSpPr/>
            <p:nvPr/>
          </p:nvSpPr>
          <p:spPr>
            <a:xfrm>
              <a:off x="6056175" y="947050"/>
              <a:ext cx="27425" cy="51275"/>
            </a:xfrm>
            <a:custGeom>
              <a:avLst/>
              <a:gdLst/>
              <a:ahLst/>
              <a:cxnLst/>
              <a:rect l="l" t="t" r="r" b="b"/>
              <a:pathLst>
                <a:path w="1097" h="2051" extrusionOk="0">
                  <a:moveTo>
                    <a:pt x="626" y="262"/>
                  </a:moveTo>
                  <a:lnTo>
                    <a:pt x="794" y="1435"/>
                  </a:lnTo>
                  <a:lnTo>
                    <a:pt x="794" y="1435"/>
                  </a:lnTo>
                  <a:lnTo>
                    <a:pt x="345" y="1413"/>
                  </a:lnTo>
                  <a:lnTo>
                    <a:pt x="626" y="262"/>
                  </a:lnTo>
                  <a:close/>
                  <a:moveTo>
                    <a:pt x="490" y="1"/>
                  </a:moveTo>
                  <a:lnTo>
                    <a:pt x="0" y="1995"/>
                  </a:lnTo>
                  <a:lnTo>
                    <a:pt x="207" y="2005"/>
                  </a:lnTo>
                  <a:lnTo>
                    <a:pt x="306" y="1604"/>
                  </a:lnTo>
                  <a:lnTo>
                    <a:pt x="815" y="1630"/>
                  </a:lnTo>
                  <a:lnTo>
                    <a:pt x="872" y="2039"/>
                  </a:lnTo>
                  <a:lnTo>
                    <a:pt x="1096" y="2051"/>
                  </a:lnTo>
                  <a:lnTo>
                    <a:pt x="1096" y="2051"/>
                  </a:lnTo>
                  <a:lnTo>
                    <a:pt x="815" y="18"/>
                  </a:lnTo>
                  <a:lnTo>
                    <a:pt x="490" y="1"/>
                  </a:ln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20"/>
            <p:cNvSpPr/>
            <p:nvPr/>
          </p:nvSpPr>
          <p:spPr>
            <a:xfrm>
              <a:off x="6087400" y="948225"/>
              <a:ext cx="24750" cy="51425"/>
            </a:xfrm>
            <a:custGeom>
              <a:avLst/>
              <a:gdLst/>
              <a:ahLst/>
              <a:cxnLst/>
              <a:rect l="l" t="t" r="r" b="b"/>
              <a:pathLst>
                <a:path w="990" h="2057" extrusionOk="0">
                  <a:moveTo>
                    <a:pt x="516" y="1"/>
                  </a:moveTo>
                  <a:cubicBezTo>
                    <a:pt x="237" y="1"/>
                    <a:pt x="95" y="183"/>
                    <a:pt x="79" y="482"/>
                  </a:cubicBezTo>
                  <a:cubicBezTo>
                    <a:pt x="50" y="1049"/>
                    <a:pt x="720" y="1126"/>
                    <a:pt x="698" y="1575"/>
                  </a:cubicBezTo>
                  <a:cubicBezTo>
                    <a:pt x="688" y="1749"/>
                    <a:pt x="614" y="1851"/>
                    <a:pt x="466" y="1851"/>
                  </a:cubicBezTo>
                  <a:cubicBezTo>
                    <a:pt x="460" y="1851"/>
                    <a:pt x="453" y="1851"/>
                    <a:pt x="447" y="1850"/>
                  </a:cubicBezTo>
                  <a:cubicBezTo>
                    <a:pt x="286" y="1842"/>
                    <a:pt x="217" y="1732"/>
                    <a:pt x="225" y="1551"/>
                  </a:cubicBezTo>
                  <a:lnTo>
                    <a:pt x="232" y="1424"/>
                  </a:lnTo>
                  <a:lnTo>
                    <a:pt x="22" y="1414"/>
                  </a:lnTo>
                  <a:lnTo>
                    <a:pt x="17" y="1528"/>
                  </a:lnTo>
                  <a:cubicBezTo>
                    <a:pt x="1" y="1834"/>
                    <a:pt x="134" y="2039"/>
                    <a:pt x="442" y="2055"/>
                  </a:cubicBezTo>
                  <a:cubicBezTo>
                    <a:pt x="454" y="2056"/>
                    <a:pt x="465" y="2056"/>
                    <a:pt x="477" y="2056"/>
                  </a:cubicBezTo>
                  <a:cubicBezTo>
                    <a:pt x="762" y="2056"/>
                    <a:pt x="907" y="1868"/>
                    <a:pt x="922" y="1575"/>
                  </a:cubicBezTo>
                  <a:cubicBezTo>
                    <a:pt x="952" y="1008"/>
                    <a:pt x="278" y="931"/>
                    <a:pt x="301" y="478"/>
                  </a:cubicBezTo>
                  <a:cubicBezTo>
                    <a:pt x="310" y="307"/>
                    <a:pt x="379" y="206"/>
                    <a:pt x="527" y="206"/>
                  </a:cubicBezTo>
                  <a:cubicBezTo>
                    <a:pt x="533" y="206"/>
                    <a:pt x="539" y="206"/>
                    <a:pt x="546" y="206"/>
                  </a:cubicBezTo>
                  <a:cubicBezTo>
                    <a:pt x="707" y="214"/>
                    <a:pt x="770" y="324"/>
                    <a:pt x="761" y="506"/>
                  </a:cubicBezTo>
                  <a:lnTo>
                    <a:pt x="758" y="572"/>
                  </a:lnTo>
                  <a:lnTo>
                    <a:pt x="971" y="582"/>
                  </a:lnTo>
                  <a:lnTo>
                    <a:pt x="974" y="528"/>
                  </a:lnTo>
                  <a:cubicBezTo>
                    <a:pt x="989" y="223"/>
                    <a:pt x="856" y="17"/>
                    <a:pt x="551" y="2"/>
                  </a:cubicBezTo>
                  <a:cubicBezTo>
                    <a:pt x="539" y="1"/>
                    <a:pt x="527" y="1"/>
                    <a:pt x="516" y="1"/>
                  </a:cubicBez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20"/>
            <p:cNvSpPr/>
            <p:nvPr/>
          </p:nvSpPr>
          <p:spPr>
            <a:xfrm>
              <a:off x="6114725" y="949575"/>
              <a:ext cx="26200" cy="51600"/>
            </a:xfrm>
            <a:custGeom>
              <a:avLst/>
              <a:gdLst/>
              <a:ahLst/>
              <a:cxnLst/>
              <a:rect l="l" t="t" r="r" b="b"/>
              <a:pathLst>
                <a:path w="1048" h="2064" extrusionOk="0">
                  <a:moveTo>
                    <a:pt x="104" y="1"/>
                  </a:moveTo>
                  <a:lnTo>
                    <a:pt x="0" y="2014"/>
                  </a:lnTo>
                  <a:lnTo>
                    <a:pt x="225" y="2026"/>
                  </a:lnTo>
                  <a:lnTo>
                    <a:pt x="271" y="1119"/>
                  </a:lnTo>
                  <a:lnTo>
                    <a:pt x="766" y="1146"/>
                  </a:lnTo>
                  <a:lnTo>
                    <a:pt x="719" y="2051"/>
                  </a:lnTo>
                  <a:lnTo>
                    <a:pt x="943" y="2063"/>
                  </a:lnTo>
                  <a:lnTo>
                    <a:pt x="1047" y="50"/>
                  </a:lnTo>
                  <a:lnTo>
                    <a:pt x="823" y="38"/>
                  </a:lnTo>
                  <a:lnTo>
                    <a:pt x="776" y="944"/>
                  </a:lnTo>
                  <a:lnTo>
                    <a:pt x="281" y="919"/>
                  </a:lnTo>
                  <a:lnTo>
                    <a:pt x="328" y="12"/>
                  </a:lnTo>
                  <a:lnTo>
                    <a:pt x="104" y="1"/>
                  </a:ln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20"/>
            <p:cNvSpPr/>
            <p:nvPr/>
          </p:nvSpPr>
          <p:spPr>
            <a:xfrm>
              <a:off x="6144050" y="951100"/>
              <a:ext cx="8225" cy="50650"/>
            </a:xfrm>
            <a:custGeom>
              <a:avLst/>
              <a:gdLst/>
              <a:ahLst/>
              <a:cxnLst/>
              <a:rect l="l" t="t" r="r" b="b"/>
              <a:pathLst>
                <a:path w="329" h="2026" extrusionOk="0">
                  <a:moveTo>
                    <a:pt x="105" y="0"/>
                  </a:moveTo>
                  <a:lnTo>
                    <a:pt x="1" y="2014"/>
                  </a:lnTo>
                  <a:lnTo>
                    <a:pt x="225" y="2025"/>
                  </a:lnTo>
                  <a:lnTo>
                    <a:pt x="329" y="12"/>
                  </a:lnTo>
                  <a:lnTo>
                    <a:pt x="105" y="0"/>
                  </a:ln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20"/>
            <p:cNvSpPr/>
            <p:nvPr/>
          </p:nvSpPr>
          <p:spPr>
            <a:xfrm>
              <a:off x="6155350" y="951675"/>
              <a:ext cx="26350" cy="51600"/>
            </a:xfrm>
            <a:custGeom>
              <a:avLst/>
              <a:gdLst/>
              <a:ahLst/>
              <a:cxnLst/>
              <a:rect l="l" t="t" r="r" b="b"/>
              <a:pathLst>
                <a:path w="1054" h="2064" extrusionOk="0">
                  <a:moveTo>
                    <a:pt x="104" y="1"/>
                  </a:moveTo>
                  <a:lnTo>
                    <a:pt x="0" y="2014"/>
                  </a:lnTo>
                  <a:lnTo>
                    <a:pt x="202" y="2025"/>
                  </a:lnTo>
                  <a:lnTo>
                    <a:pt x="286" y="396"/>
                  </a:lnTo>
                  <a:lnTo>
                    <a:pt x="716" y="2051"/>
                  </a:lnTo>
                  <a:lnTo>
                    <a:pt x="949" y="2063"/>
                  </a:lnTo>
                  <a:lnTo>
                    <a:pt x="1053" y="50"/>
                  </a:lnTo>
                  <a:lnTo>
                    <a:pt x="855" y="39"/>
                  </a:lnTo>
                  <a:lnTo>
                    <a:pt x="780" y="1495"/>
                  </a:lnTo>
                  <a:lnTo>
                    <a:pt x="389" y="16"/>
                  </a:lnTo>
                  <a:lnTo>
                    <a:pt x="104" y="1"/>
                  </a:ln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20"/>
            <p:cNvSpPr/>
            <p:nvPr/>
          </p:nvSpPr>
          <p:spPr>
            <a:xfrm>
              <a:off x="6184625" y="953225"/>
              <a:ext cx="24800" cy="51425"/>
            </a:xfrm>
            <a:custGeom>
              <a:avLst/>
              <a:gdLst/>
              <a:ahLst/>
              <a:cxnLst/>
              <a:rect l="l" t="t" r="r" b="b"/>
              <a:pathLst>
                <a:path w="992" h="2057" extrusionOk="0">
                  <a:moveTo>
                    <a:pt x="513" y="1"/>
                  </a:moveTo>
                  <a:cubicBezTo>
                    <a:pt x="229" y="1"/>
                    <a:pt x="85" y="191"/>
                    <a:pt x="70" y="485"/>
                  </a:cubicBezTo>
                  <a:lnTo>
                    <a:pt x="17" y="1526"/>
                  </a:lnTo>
                  <a:cubicBezTo>
                    <a:pt x="1" y="1831"/>
                    <a:pt x="134" y="2040"/>
                    <a:pt x="442" y="2055"/>
                  </a:cubicBezTo>
                  <a:cubicBezTo>
                    <a:pt x="454" y="2056"/>
                    <a:pt x="465" y="2056"/>
                    <a:pt x="476" y="2056"/>
                  </a:cubicBezTo>
                  <a:cubicBezTo>
                    <a:pt x="764" y="2056"/>
                    <a:pt x="907" y="1866"/>
                    <a:pt x="922" y="1572"/>
                  </a:cubicBezTo>
                  <a:lnTo>
                    <a:pt x="953" y="980"/>
                  </a:lnTo>
                  <a:lnTo>
                    <a:pt x="533" y="959"/>
                  </a:lnTo>
                  <a:lnTo>
                    <a:pt x="523" y="1159"/>
                  </a:lnTo>
                  <a:lnTo>
                    <a:pt x="730" y="1170"/>
                  </a:lnTo>
                  <a:lnTo>
                    <a:pt x="709" y="1573"/>
                  </a:lnTo>
                  <a:cubicBezTo>
                    <a:pt x="700" y="1748"/>
                    <a:pt x="628" y="1852"/>
                    <a:pt x="475" y="1852"/>
                  </a:cubicBezTo>
                  <a:cubicBezTo>
                    <a:pt x="470" y="1852"/>
                    <a:pt x="464" y="1852"/>
                    <a:pt x="458" y="1852"/>
                  </a:cubicBezTo>
                  <a:cubicBezTo>
                    <a:pt x="297" y="1843"/>
                    <a:pt x="228" y="1730"/>
                    <a:pt x="237" y="1549"/>
                  </a:cubicBezTo>
                  <a:lnTo>
                    <a:pt x="292" y="485"/>
                  </a:lnTo>
                  <a:cubicBezTo>
                    <a:pt x="301" y="309"/>
                    <a:pt x="376" y="206"/>
                    <a:pt x="526" y="206"/>
                  </a:cubicBezTo>
                  <a:cubicBezTo>
                    <a:pt x="532" y="206"/>
                    <a:pt x="537" y="206"/>
                    <a:pt x="543" y="206"/>
                  </a:cubicBezTo>
                  <a:cubicBezTo>
                    <a:pt x="707" y="215"/>
                    <a:pt x="774" y="327"/>
                    <a:pt x="764" y="509"/>
                  </a:cubicBezTo>
                  <a:lnTo>
                    <a:pt x="754" y="693"/>
                  </a:lnTo>
                  <a:lnTo>
                    <a:pt x="967" y="704"/>
                  </a:lnTo>
                  <a:lnTo>
                    <a:pt x="976" y="532"/>
                  </a:lnTo>
                  <a:cubicBezTo>
                    <a:pt x="992" y="226"/>
                    <a:pt x="858" y="17"/>
                    <a:pt x="547" y="2"/>
                  </a:cubicBezTo>
                  <a:cubicBezTo>
                    <a:pt x="536" y="1"/>
                    <a:pt x="524" y="1"/>
                    <a:pt x="513" y="1"/>
                  </a:cubicBez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20"/>
            <p:cNvSpPr/>
            <p:nvPr/>
          </p:nvSpPr>
          <p:spPr>
            <a:xfrm>
              <a:off x="6212750" y="954525"/>
              <a:ext cx="24450" cy="51125"/>
            </a:xfrm>
            <a:custGeom>
              <a:avLst/>
              <a:gdLst/>
              <a:ahLst/>
              <a:cxnLst/>
              <a:rect l="l" t="t" r="r" b="b"/>
              <a:pathLst>
                <a:path w="978" h="2045" extrusionOk="0">
                  <a:moveTo>
                    <a:pt x="11" y="0"/>
                  </a:moveTo>
                  <a:lnTo>
                    <a:pt x="0" y="205"/>
                  </a:lnTo>
                  <a:lnTo>
                    <a:pt x="372" y="224"/>
                  </a:lnTo>
                  <a:lnTo>
                    <a:pt x="279" y="2033"/>
                  </a:lnTo>
                  <a:lnTo>
                    <a:pt x="503" y="2044"/>
                  </a:lnTo>
                  <a:lnTo>
                    <a:pt x="596" y="235"/>
                  </a:lnTo>
                  <a:lnTo>
                    <a:pt x="967" y="254"/>
                  </a:lnTo>
                  <a:lnTo>
                    <a:pt x="977" y="5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20"/>
            <p:cNvSpPr/>
            <p:nvPr/>
          </p:nvSpPr>
          <p:spPr>
            <a:xfrm>
              <a:off x="6238275" y="956000"/>
              <a:ext cx="25225" cy="51425"/>
            </a:xfrm>
            <a:custGeom>
              <a:avLst/>
              <a:gdLst/>
              <a:ahLst/>
              <a:cxnLst/>
              <a:rect l="l" t="t" r="r" b="b"/>
              <a:pathLst>
                <a:path w="1009" h="2057" extrusionOk="0">
                  <a:moveTo>
                    <a:pt x="528" y="205"/>
                  </a:moveTo>
                  <a:cubicBezTo>
                    <a:pt x="534" y="205"/>
                    <a:pt x="540" y="206"/>
                    <a:pt x="546" y="206"/>
                  </a:cubicBezTo>
                  <a:cubicBezTo>
                    <a:pt x="709" y="215"/>
                    <a:pt x="779" y="327"/>
                    <a:pt x="769" y="509"/>
                  </a:cubicBezTo>
                  <a:lnTo>
                    <a:pt x="714" y="1573"/>
                  </a:lnTo>
                  <a:cubicBezTo>
                    <a:pt x="705" y="1749"/>
                    <a:pt x="631" y="1851"/>
                    <a:pt x="480" y="1851"/>
                  </a:cubicBezTo>
                  <a:cubicBezTo>
                    <a:pt x="474" y="1851"/>
                    <a:pt x="468" y="1851"/>
                    <a:pt x="461" y="1851"/>
                  </a:cubicBezTo>
                  <a:cubicBezTo>
                    <a:pt x="300" y="1843"/>
                    <a:pt x="227" y="1732"/>
                    <a:pt x="237" y="1548"/>
                  </a:cubicBezTo>
                  <a:lnTo>
                    <a:pt x="292" y="484"/>
                  </a:lnTo>
                  <a:cubicBezTo>
                    <a:pt x="301" y="310"/>
                    <a:pt x="378" y="205"/>
                    <a:pt x="528" y="205"/>
                  </a:cubicBezTo>
                  <a:close/>
                  <a:moveTo>
                    <a:pt x="521" y="1"/>
                  </a:moveTo>
                  <a:cubicBezTo>
                    <a:pt x="236" y="1"/>
                    <a:pt x="85" y="188"/>
                    <a:pt x="70" y="484"/>
                  </a:cubicBezTo>
                  <a:lnTo>
                    <a:pt x="16" y="1525"/>
                  </a:lnTo>
                  <a:cubicBezTo>
                    <a:pt x="0" y="1830"/>
                    <a:pt x="142" y="2039"/>
                    <a:pt x="450" y="2055"/>
                  </a:cubicBezTo>
                  <a:cubicBezTo>
                    <a:pt x="462" y="2056"/>
                    <a:pt x="474" y="2056"/>
                    <a:pt x="486" y="2056"/>
                  </a:cubicBezTo>
                  <a:cubicBezTo>
                    <a:pt x="773" y="2056"/>
                    <a:pt x="925" y="1866"/>
                    <a:pt x="940" y="1573"/>
                  </a:cubicBezTo>
                  <a:lnTo>
                    <a:pt x="993" y="532"/>
                  </a:lnTo>
                  <a:cubicBezTo>
                    <a:pt x="1009" y="224"/>
                    <a:pt x="866" y="17"/>
                    <a:pt x="556" y="2"/>
                  </a:cubicBezTo>
                  <a:cubicBezTo>
                    <a:pt x="544" y="1"/>
                    <a:pt x="533" y="1"/>
                    <a:pt x="521" y="1"/>
                  </a:cubicBez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20"/>
            <p:cNvSpPr/>
            <p:nvPr/>
          </p:nvSpPr>
          <p:spPr>
            <a:xfrm>
              <a:off x="6266375" y="957400"/>
              <a:ext cx="26350" cy="51575"/>
            </a:xfrm>
            <a:custGeom>
              <a:avLst/>
              <a:gdLst/>
              <a:ahLst/>
              <a:cxnLst/>
              <a:rect l="l" t="t" r="r" b="b"/>
              <a:pathLst>
                <a:path w="1054" h="2063" extrusionOk="0">
                  <a:moveTo>
                    <a:pt x="104" y="1"/>
                  </a:moveTo>
                  <a:lnTo>
                    <a:pt x="1" y="2014"/>
                  </a:lnTo>
                  <a:lnTo>
                    <a:pt x="202" y="2025"/>
                  </a:lnTo>
                  <a:lnTo>
                    <a:pt x="285" y="396"/>
                  </a:lnTo>
                  <a:lnTo>
                    <a:pt x="717" y="2051"/>
                  </a:lnTo>
                  <a:lnTo>
                    <a:pt x="950" y="2063"/>
                  </a:lnTo>
                  <a:lnTo>
                    <a:pt x="1054" y="49"/>
                  </a:lnTo>
                  <a:lnTo>
                    <a:pt x="855" y="39"/>
                  </a:lnTo>
                  <a:lnTo>
                    <a:pt x="780" y="1495"/>
                  </a:lnTo>
                  <a:lnTo>
                    <a:pt x="389" y="15"/>
                  </a:lnTo>
                  <a:lnTo>
                    <a:pt x="104" y="1"/>
                  </a:ln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20"/>
            <p:cNvSpPr/>
            <p:nvPr/>
          </p:nvSpPr>
          <p:spPr>
            <a:xfrm>
              <a:off x="5993725" y="841525"/>
              <a:ext cx="23250" cy="48125"/>
            </a:xfrm>
            <a:custGeom>
              <a:avLst/>
              <a:gdLst/>
              <a:ahLst/>
              <a:cxnLst/>
              <a:rect l="l" t="t" r="r" b="b"/>
              <a:pathLst>
                <a:path w="930" h="1925" extrusionOk="0">
                  <a:moveTo>
                    <a:pt x="89" y="0"/>
                  </a:moveTo>
                  <a:lnTo>
                    <a:pt x="15" y="1427"/>
                  </a:lnTo>
                  <a:cubicBezTo>
                    <a:pt x="0" y="1711"/>
                    <a:pt x="122" y="1909"/>
                    <a:pt x="410" y="1924"/>
                  </a:cubicBezTo>
                  <a:cubicBezTo>
                    <a:pt x="421" y="1924"/>
                    <a:pt x="432" y="1924"/>
                    <a:pt x="442" y="1924"/>
                  </a:cubicBezTo>
                  <a:cubicBezTo>
                    <a:pt x="710" y="1924"/>
                    <a:pt x="842" y="1744"/>
                    <a:pt x="856" y="1470"/>
                  </a:cubicBezTo>
                  <a:lnTo>
                    <a:pt x="929" y="44"/>
                  </a:lnTo>
                  <a:lnTo>
                    <a:pt x="733" y="33"/>
                  </a:lnTo>
                  <a:lnTo>
                    <a:pt x="659" y="1470"/>
                  </a:lnTo>
                  <a:cubicBezTo>
                    <a:pt x="650" y="1634"/>
                    <a:pt x="583" y="1731"/>
                    <a:pt x="444" y="1731"/>
                  </a:cubicBezTo>
                  <a:cubicBezTo>
                    <a:pt x="438" y="1731"/>
                    <a:pt x="433" y="1731"/>
                    <a:pt x="427" y="1731"/>
                  </a:cubicBezTo>
                  <a:cubicBezTo>
                    <a:pt x="275" y="1723"/>
                    <a:pt x="213" y="1617"/>
                    <a:pt x="221" y="1448"/>
                  </a:cubicBezTo>
                  <a:lnTo>
                    <a:pt x="296" y="11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20"/>
            <p:cNvSpPr/>
            <p:nvPr/>
          </p:nvSpPr>
          <p:spPr>
            <a:xfrm>
              <a:off x="6019175" y="842900"/>
              <a:ext cx="23100" cy="48000"/>
            </a:xfrm>
            <a:custGeom>
              <a:avLst/>
              <a:gdLst/>
              <a:ahLst/>
              <a:cxnLst/>
              <a:rect l="l" t="t" r="r" b="b"/>
              <a:pathLst>
                <a:path w="924" h="1920" extrusionOk="0">
                  <a:moveTo>
                    <a:pt x="481" y="0"/>
                  </a:moveTo>
                  <a:cubicBezTo>
                    <a:pt x="221" y="0"/>
                    <a:pt x="88" y="171"/>
                    <a:pt x="73" y="450"/>
                  </a:cubicBezTo>
                  <a:cubicBezTo>
                    <a:pt x="46" y="979"/>
                    <a:pt x="673" y="1051"/>
                    <a:pt x="651" y="1470"/>
                  </a:cubicBezTo>
                  <a:cubicBezTo>
                    <a:pt x="643" y="1633"/>
                    <a:pt x="573" y="1728"/>
                    <a:pt x="434" y="1728"/>
                  </a:cubicBezTo>
                  <a:cubicBezTo>
                    <a:pt x="428" y="1728"/>
                    <a:pt x="423" y="1727"/>
                    <a:pt x="417" y="1727"/>
                  </a:cubicBezTo>
                  <a:cubicBezTo>
                    <a:pt x="267" y="1720"/>
                    <a:pt x="201" y="1617"/>
                    <a:pt x="210" y="1448"/>
                  </a:cubicBezTo>
                  <a:lnTo>
                    <a:pt x="216" y="1329"/>
                  </a:lnTo>
                  <a:lnTo>
                    <a:pt x="21" y="1319"/>
                  </a:lnTo>
                  <a:lnTo>
                    <a:pt x="14" y="1427"/>
                  </a:lnTo>
                  <a:cubicBezTo>
                    <a:pt x="0" y="1711"/>
                    <a:pt x="125" y="1904"/>
                    <a:pt x="413" y="1918"/>
                  </a:cubicBezTo>
                  <a:cubicBezTo>
                    <a:pt x="424" y="1919"/>
                    <a:pt x="435" y="1919"/>
                    <a:pt x="445" y="1919"/>
                  </a:cubicBezTo>
                  <a:cubicBezTo>
                    <a:pt x="711" y="1919"/>
                    <a:pt x="847" y="1744"/>
                    <a:pt x="861" y="1470"/>
                  </a:cubicBezTo>
                  <a:cubicBezTo>
                    <a:pt x="888" y="941"/>
                    <a:pt x="259" y="868"/>
                    <a:pt x="281" y="447"/>
                  </a:cubicBezTo>
                  <a:cubicBezTo>
                    <a:pt x="289" y="287"/>
                    <a:pt x="354" y="192"/>
                    <a:pt x="493" y="192"/>
                  </a:cubicBezTo>
                  <a:cubicBezTo>
                    <a:pt x="498" y="192"/>
                    <a:pt x="504" y="192"/>
                    <a:pt x="510" y="192"/>
                  </a:cubicBezTo>
                  <a:cubicBezTo>
                    <a:pt x="660" y="200"/>
                    <a:pt x="719" y="302"/>
                    <a:pt x="710" y="472"/>
                  </a:cubicBezTo>
                  <a:lnTo>
                    <a:pt x="707" y="534"/>
                  </a:lnTo>
                  <a:lnTo>
                    <a:pt x="906" y="543"/>
                  </a:lnTo>
                  <a:lnTo>
                    <a:pt x="909" y="493"/>
                  </a:lnTo>
                  <a:cubicBezTo>
                    <a:pt x="923" y="208"/>
                    <a:pt x="799" y="16"/>
                    <a:pt x="514" y="1"/>
                  </a:cubicBezTo>
                  <a:cubicBezTo>
                    <a:pt x="503" y="0"/>
                    <a:pt x="492" y="0"/>
                    <a:pt x="481" y="0"/>
                  </a:cubicBez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20"/>
            <p:cNvSpPr/>
            <p:nvPr/>
          </p:nvSpPr>
          <p:spPr>
            <a:xfrm>
              <a:off x="6043350" y="844550"/>
              <a:ext cx="25600" cy="47900"/>
            </a:xfrm>
            <a:custGeom>
              <a:avLst/>
              <a:gdLst/>
              <a:ahLst/>
              <a:cxnLst/>
              <a:rect l="l" t="t" r="r" b="b"/>
              <a:pathLst>
                <a:path w="1024" h="1916" extrusionOk="0">
                  <a:moveTo>
                    <a:pt x="584" y="244"/>
                  </a:moveTo>
                  <a:lnTo>
                    <a:pt x="740" y="1340"/>
                  </a:lnTo>
                  <a:lnTo>
                    <a:pt x="321" y="1319"/>
                  </a:lnTo>
                  <a:lnTo>
                    <a:pt x="584" y="244"/>
                  </a:lnTo>
                  <a:close/>
                  <a:moveTo>
                    <a:pt x="457" y="0"/>
                  </a:moveTo>
                  <a:lnTo>
                    <a:pt x="0" y="1862"/>
                  </a:lnTo>
                  <a:lnTo>
                    <a:pt x="193" y="1872"/>
                  </a:lnTo>
                  <a:lnTo>
                    <a:pt x="285" y="1497"/>
                  </a:lnTo>
                  <a:lnTo>
                    <a:pt x="761" y="1521"/>
                  </a:lnTo>
                  <a:lnTo>
                    <a:pt x="814" y="1904"/>
                  </a:lnTo>
                  <a:lnTo>
                    <a:pt x="1023" y="1915"/>
                  </a:lnTo>
                  <a:lnTo>
                    <a:pt x="760" y="16"/>
                  </a:lnTo>
                  <a:lnTo>
                    <a:pt x="457" y="0"/>
                  </a:ln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20"/>
            <p:cNvSpPr/>
            <p:nvPr/>
          </p:nvSpPr>
          <p:spPr>
            <a:xfrm>
              <a:off x="6083425" y="846175"/>
              <a:ext cx="7675" cy="47275"/>
            </a:xfrm>
            <a:custGeom>
              <a:avLst/>
              <a:gdLst/>
              <a:ahLst/>
              <a:cxnLst/>
              <a:rect l="l" t="t" r="r" b="b"/>
              <a:pathLst>
                <a:path w="307" h="1891" extrusionOk="0">
                  <a:moveTo>
                    <a:pt x="97" y="0"/>
                  </a:moveTo>
                  <a:lnTo>
                    <a:pt x="0" y="1880"/>
                  </a:lnTo>
                  <a:lnTo>
                    <a:pt x="210" y="1890"/>
                  </a:lnTo>
                  <a:lnTo>
                    <a:pt x="307" y="11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20"/>
            <p:cNvSpPr/>
            <p:nvPr/>
          </p:nvSpPr>
          <p:spPr>
            <a:xfrm>
              <a:off x="6093950" y="846700"/>
              <a:ext cx="32275" cy="48550"/>
            </a:xfrm>
            <a:custGeom>
              <a:avLst/>
              <a:gdLst/>
              <a:ahLst/>
              <a:cxnLst/>
              <a:rect l="l" t="t" r="r" b="b"/>
              <a:pathLst>
                <a:path w="1291" h="1942" extrusionOk="0">
                  <a:moveTo>
                    <a:pt x="98" y="0"/>
                  </a:moveTo>
                  <a:lnTo>
                    <a:pt x="1" y="1881"/>
                  </a:lnTo>
                  <a:lnTo>
                    <a:pt x="183" y="1890"/>
                  </a:lnTo>
                  <a:lnTo>
                    <a:pt x="261" y="391"/>
                  </a:lnTo>
                  <a:lnTo>
                    <a:pt x="495" y="1903"/>
                  </a:lnTo>
                  <a:lnTo>
                    <a:pt x="697" y="1914"/>
                  </a:lnTo>
                  <a:lnTo>
                    <a:pt x="1072" y="420"/>
                  </a:lnTo>
                  <a:lnTo>
                    <a:pt x="994" y="1931"/>
                  </a:lnTo>
                  <a:lnTo>
                    <a:pt x="1194" y="1942"/>
                  </a:lnTo>
                  <a:lnTo>
                    <a:pt x="1290" y="62"/>
                  </a:lnTo>
                  <a:lnTo>
                    <a:pt x="997" y="47"/>
                  </a:lnTo>
                  <a:lnTo>
                    <a:pt x="622" y="1533"/>
                  </a:lnTo>
                  <a:lnTo>
                    <a:pt x="390" y="16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20"/>
            <p:cNvSpPr/>
            <p:nvPr/>
          </p:nvSpPr>
          <p:spPr>
            <a:xfrm>
              <a:off x="6129075" y="848500"/>
              <a:ext cx="32275" cy="48575"/>
            </a:xfrm>
            <a:custGeom>
              <a:avLst/>
              <a:gdLst/>
              <a:ahLst/>
              <a:cxnLst/>
              <a:rect l="l" t="t" r="r" b="b"/>
              <a:pathLst>
                <a:path w="1291" h="1943" extrusionOk="0">
                  <a:moveTo>
                    <a:pt x="98" y="1"/>
                  </a:moveTo>
                  <a:lnTo>
                    <a:pt x="1" y="1881"/>
                  </a:lnTo>
                  <a:lnTo>
                    <a:pt x="183" y="1890"/>
                  </a:lnTo>
                  <a:lnTo>
                    <a:pt x="260" y="392"/>
                  </a:lnTo>
                  <a:lnTo>
                    <a:pt x="495" y="1904"/>
                  </a:lnTo>
                  <a:lnTo>
                    <a:pt x="697" y="1914"/>
                  </a:lnTo>
                  <a:lnTo>
                    <a:pt x="1072" y="420"/>
                  </a:lnTo>
                  <a:lnTo>
                    <a:pt x="994" y="1932"/>
                  </a:lnTo>
                  <a:lnTo>
                    <a:pt x="1193" y="1942"/>
                  </a:lnTo>
                  <a:lnTo>
                    <a:pt x="1290" y="62"/>
                  </a:lnTo>
                  <a:lnTo>
                    <a:pt x="997" y="47"/>
                  </a:lnTo>
                  <a:lnTo>
                    <a:pt x="622" y="1533"/>
                  </a:lnTo>
                  <a:lnTo>
                    <a:pt x="390" y="16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20"/>
            <p:cNvSpPr/>
            <p:nvPr/>
          </p:nvSpPr>
          <p:spPr>
            <a:xfrm>
              <a:off x="6164275" y="850300"/>
              <a:ext cx="7675" cy="47325"/>
            </a:xfrm>
            <a:custGeom>
              <a:avLst/>
              <a:gdLst/>
              <a:ahLst/>
              <a:cxnLst/>
              <a:rect l="l" t="t" r="r" b="b"/>
              <a:pathLst>
                <a:path w="307" h="1893" extrusionOk="0">
                  <a:moveTo>
                    <a:pt x="97" y="1"/>
                  </a:moveTo>
                  <a:lnTo>
                    <a:pt x="0" y="1882"/>
                  </a:lnTo>
                  <a:lnTo>
                    <a:pt x="210" y="1892"/>
                  </a:lnTo>
                  <a:lnTo>
                    <a:pt x="307" y="12"/>
                  </a:lnTo>
                  <a:lnTo>
                    <a:pt x="97" y="1"/>
                  </a:ln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20"/>
            <p:cNvSpPr/>
            <p:nvPr/>
          </p:nvSpPr>
          <p:spPr>
            <a:xfrm>
              <a:off x="6174675" y="850900"/>
              <a:ext cx="23175" cy="48000"/>
            </a:xfrm>
            <a:custGeom>
              <a:avLst/>
              <a:gdLst/>
              <a:ahLst/>
              <a:cxnLst/>
              <a:rect l="l" t="t" r="r" b="b"/>
              <a:pathLst>
                <a:path w="927" h="1920" extrusionOk="0">
                  <a:moveTo>
                    <a:pt x="479" y="1"/>
                  </a:moveTo>
                  <a:cubicBezTo>
                    <a:pt x="213" y="1"/>
                    <a:pt x="80" y="178"/>
                    <a:pt x="66" y="452"/>
                  </a:cubicBezTo>
                  <a:lnTo>
                    <a:pt x="16" y="1425"/>
                  </a:lnTo>
                  <a:cubicBezTo>
                    <a:pt x="1" y="1709"/>
                    <a:pt x="126" y="1904"/>
                    <a:pt x="413" y="1919"/>
                  </a:cubicBezTo>
                  <a:cubicBezTo>
                    <a:pt x="424" y="1919"/>
                    <a:pt x="435" y="1920"/>
                    <a:pt x="445" y="1920"/>
                  </a:cubicBezTo>
                  <a:cubicBezTo>
                    <a:pt x="714" y="1920"/>
                    <a:pt x="847" y="1742"/>
                    <a:pt x="862" y="1468"/>
                  </a:cubicBezTo>
                  <a:lnTo>
                    <a:pt x="890" y="915"/>
                  </a:lnTo>
                  <a:lnTo>
                    <a:pt x="498" y="895"/>
                  </a:lnTo>
                  <a:lnTo>
                    <a:pt x="489" y="1082"/>
                  </a:lnTo>
                  <a:lnTo>
                    <a:pt x="682" y="1093"/>
                  </a:lnTo>
                  <a:lnTo>
                    <a:pt x="663" y="1469"/>
                  </a:lnTo>
                  <a:cubicBezTo>
                    <a:pt x="654" y="1631"/>
                    <a:pt x="587" y="1729"/>
                    <a:pt x="445" y="1729"/>
                  </a:cubicBezTo>
                  <a:cubicBezTo>
                    <a:pt x="440" y="1729"/>
                    <a:pt x="434" y="1729"/>
                    <a:pt x="429" y="1728"/>
                  </a:cubicBezTo>
                  <a:cubicBezTo>
                    <a:pt x="277" y="1721"/>
                    <a:pt x="213" y="1615"/>
                    <a:pt x="222" y="1446"/>
                  </a:cubicBezTo>
                  <a:lnTo>
                    <a:pt x="273" y="452"/>
                  </a:lnTo>
                  <a:cubicBezTo>
                    <a:pt x="282" y="290"/>
                    <a:pt x="351" y="192"/>
                    <a:pt x="491" y="192"/>
                  </a:cubicBezTo>
                  <a:cubicBezTo>
                    <a:pt x="496" y="192"/>
                    <a:pt x="502" y="192"/>
                    <a:pt x="507" y="193"/>
                  </a:cubicBezTo>
                  <a:cubicBezTo>
                    <a:pt x="661" y="200"/>
                    <a:pt x="723" y="306"/>
                    <a:pt x="714" y="475"/>
                  </a:cubicBezTo>
                  <a:lnTo>
                    <a:pt x="704" y="647"/>
                  </a:lnTo>
                  <a:lnTo>
                    <a:pt x="903" y="657"/>
                  </a:lnTo>
                  <a:lnTo>
                    <a:pt x="912" y="496"/>
                  </a:lnTo>
                  <a:cubicBezTo>
                    <a:pt x="926" y="211"/>
                    <a:pt x="802" y="16"/>
                    <a:pt x="511" y="1"/>
                  </a:cubicBezTo>
                  <a:cubicBezTo>
                    <a:pt x="500" y="1"/>
                    <a:pt x="490" y="1"/>
                    <a:pt x="479" y="1"/>
                  </a:cubicBez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20"/>
            <p:cNvSpPr/>
            <p:nvPr/>
          </p:nvSpPr>
          <p:spPr>
            <a:xfrm>
              <a:off x="6200600" y="852200"/>
              <a:ext cx="23200" cy="48150"/>
            </a:xfrm>
            <a:custGeom>
              <a:avLst/>
              <a:gdLst/>
              <a:ahLst/>
              <a:cxnLst/>
              <a:rect l="l" t="t" r="r" b="b"/>
              <a:pathLst>
                <a:path w="928" h="1926" extrusionOk="0">
                  <a:moveTo>
                    <a:pt x="297" y="202"/>
                  </a:moveTo>
                  <a:lnTo>
                    <a:pt x="500" y="212"/>
                  </a:lnTo>
                  <a:cubicBezTo>
                    <a:pt x="657" y="220"/>
                    <a:pt x="713" y="312"/>
                    <a:pt x="705" y="481"/>
                  </a:cubicBezTo>
                  <a:lnTo>
                    <a:pt x="696" y="661"/>
                  </a:lnTo>
                  <a:cubicBezTo>
                    <a:pt x="686" y="851"/>
                    <a:pt x="597" y="906"/>
                    <a:pt x="451" y="906"/>
                  </a:cubicBezTo>
                  <a:cubicBezTo>
                    <a:pt x="440" y="906"/>
                    <a:pt x="428" y="906"/>
                    <a:pt x="417" y="906"/>
                  </a:cubicBezTo>
                  <a:lnTo>
                    <a:pt x="261" y="898"/>
                  </a:lnTo>
                  <a:lnTo>
                    <a:pt x="297" y="202"/>
                  </a:lnTo>
                  <a:close/>
                  <a:moveTo>
                    <a:pt x="97" y="0"/>
                  </a:moveTo>
                  <a:lnTo>
                    <a:pt x="0" y="1881"/>
                  </a:lnTo>
                  <a:lnTo>
                    <a:pt x="210" y="1891"/>
                  </a:lnTo>
                  <a:lnTo>
                    <a:pt x="251" y="1088"/>
                  </a:lnTo>
                  <a:lnTo>
                    <a:pt x="399" y="1096"/>
                  </a:lnTo>
                  <a:cubicBezTo>
                    <a:pt x="574" y="1105"/>
                    <a:pt x="669" y="1177"/>
                    <a:pt x="658" y="1389"/>
                  </a:cubicBezTo>
                  <a:lnTo>
                    <a:pt x="643" y="1684"/>
                  </a:lnTo>
                  <a:cubicBezTo>
                    <a:pt x="637" y="1811"/>
                    <a:pt x="644" y="1860"/>
                    <a:pt x="666" y="1915"/>
                  </a:cubicBezTo>
                  <a:lnTo>
                    <a:pt x="878" y="1925"/>
                  </a:lnTo>
                  <a:cubicBezTo>
                    <a:pt x="847" y="1859"/>
                    <a:pt x="848" y="1781"/>
                    <a:pt x="852" y="1698"/>
                  </a:cubicBezTo>
                  <a:lnTo>
                    <a:pt x="867" y="1405"/>
                  </a:lnTo>
                  <a:cubicBezTo>
                    <a:pt x="878" y="1204"/>
                    <a:pt x="821" y="1061"/>
                    <a:pt x="651" y="1001"/>
                  </a:cubicBezTo>
                  <a:cubicBezTo>
                    <a:pt x="815" y="958"/>
                    <a:pt x="894" y="833"/>
                    <a:pt x="905" y="626"/>
                  </a:cubicBezTo>
                  <a:lnTo>
                    <a:pt x="913" y="473"/>
                  </a:lnTo>
                  <a:cubicBezTo>
                    <a:pt x="927" y="194"/>
                    <a:pt x="811" y="37"/>
                    <a:pt x="516" y="22"/>
                  </a:cubicBezTo>
                  <a:lnTo>
                    <a:pt x="97" y="0"/>
                  </a:ln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20"/>
            <p:cNvSpPr/>
            <p:nvPr/>
          </p:nvSpPr>
          <p:spPr>
            <a:xfrm>
              <a:off x="6225725" y="853950"/>
              <a:ext cx="25600" cy="47875"/>
            </a:xfrm>
            <a:custGeom>
              <a:avLst/>
              <a:gdLst/>
              <a:ahLst/>
              <a:cxnLst/>
              <a:rect l="l" t="t" r="r" b="b"/>
              <a:pathLst>
                <a:path w="1024" h="1915" extrusionOk="0">
                  <a:moveTo>
                    <a:pt x="584" y="244"/>
                  </a:moveTo>
                  <a:lnTo>
                    <a:pt x="740" y="1340"/>
                  </a:lnTo>
                  <a:lnTo>
                    <a:pt x="321" y="1318"/>
                  </a:lnTo>
                  <a:lnTo>
                    <a:pt x="584" y="244"/>
                  </a:lnTo>
                  <a:close/>
                  <a:moveTo>
                    <a:pt x="457" y="1"/>
                  </a:moveTo>
                  <a:lnTo>
                    <a:pt x="0" y="1862"/>
                  </a:lnTo>
                  <a:lnTo>
                    <a:pt x="193" y="1872"/>
                  </a:lnTo>
                  <a:lnTo>
                    <a:pt x="285" y="1497"/>
                  </a:lnTo>
                  <a:lnTo>
                    <a:pt x="761" y="1522"/>
                  </a:lnTo>
                  <a:lnTo>
                    <a:pt x="814" y="1904"/>
                  </a:lnTo>
                  <a:lnTo>
                    <a:pt x="1023" y="1915"/>
                  </a:lnTo>
                  <a:lnTo>
                    <a:pt x="760" y="17"/>
                  </a:lnTo>
                  <a:lnTo>
                    <a:pt x="457" y="1"/>
                  </a:ln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20"/>
            <p:cNvSpPr/>
            <p:nvPr/>
          </p:nvSpPr>
          <p:spPr>
            <a:xfrm>
              <a:off x="6255750" y="854925"/>
              <a:ext cx="22825" cy="47725"/>
            </a:xfrm>
            <a:custGeom>
              <a:avLst/>
              <a:gdLst/>
              <a:ahLst/>
              <a:cxnLst/>
              <a:rect l="l" t="t" r="r" b="b"/>
              <a:pathLst>
                <a:path w="913" h="1909" extrusionOk="0">
                  <a:moveTo>
                    <a:pt x="10" y="0"/>
                  </a:moveTo>
                  <a:lnTo>
                    <a:pt x="0" y="191"/>
                  </a:lnTo>
                  <a:lnTo>
                    <a:pt x="347" y="209"/>
                  </a:lnTo>
                  <a:lnTo>
                    <a:pt x="260" y="1898"/>
                  </a:lnTo>
                  <a:lnTo>
                    <a:pt x="469" y="1909"/>
                  </a:lnTo>
                  <a:lnTo>
                    <a:pt x="557" y="219"/>
                  </a:lnTo>
                  <a:lnTo>
                    <a:pt x="902" y="238"/>
                  </a:lnTo>
                  <a:lnTo>
                    <a:pt x="913" y="47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20"/>
            <p:cNvSpPr/>
            <p:nvPr/>
          </p:nvSpPr>
          <p:spPr>
            <a:xfrm>
              <a:off x="6279750" y="856275"/>
              <a:ext cx="7700" cy="47300"/>
            </a:xfrm>
            <a:custGeom>
              <a:avLst/>
              <a:gdLst/>
              <a:ahLst/>
              <a:cxnLst/>
              <a:rect l="l" t="t" r="r" b="b"/>
              <a:pathLst>
                <a:path w="308" h="1892" extrusionOk="0">
                  <a:moveTo>
                    <a:pt x="98" y="0"/>
                  </a:moveTo>
                  <a:lnTo>
                    <a:pt x="1" y="1880"/>
                  </a:lnTo>
                  <a:lnTo>
                    <a:pt x="210" y="1892"/>
                  </a:lnTo>
                  <a:lnTo>
                    <a:pt x="307" y="11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20"/>
            <p:cNvSpPr/>
            <p:nvPr/>
          </p:nvSpPr>
          <p:spPr>
            <a:xfrm>
              <a:off x="6290175" y="856850"/>
              <a:ext cx="23575" cy="48025"/>
            </a:xfrm>
            <a:custGeom>
              <a:avLst/>
              <a:gdLst/>
              <a:ahLst/>
              <a:cxnLst/>
              <a:rect l="l" t="t" r="r" b="b"/>
              <a:pathLst>
                <a:path w="943" h="1921" extrusionOk="0">
                  <a:moveTo>
                    <a:pt x="495" y="192"/>
                  </a:moveTo>
                  <a:cubicBezTo>
                    <a:pt x="499" y="192"/>
                    <a:pt x="504" y="192"/>
                    <a:pt x="509" y="192"/>
                  </a:cubicBezTo>
                  <a:cubicBezTo>
                    <a:pt x="663" y="200"/>
                    <a:pt x="728" y="306"/>
                    <a:pt x="719" y="475"/>
                  </a:cubicBezTo>
                  <a:lnTo>
                    <a:pt x="667" y="1469"/>
                  </a:lnTo>
                  <a:cubicBezTo>
                    <a:pt x="659" y="1634"/>
                    <a:pt x="589" y="1729"/>
                    <a:pt x="448" y="1729"/>
                  </a:cubicBezTo>
                  <a:cubicBezTo>
                    <a:pt x="442" y="1729"/>
                    <a:pt x="437" y="1729"/>
                    <a:pt x="431" y="1729"/>
                  </a:cubicBezTo>
                  <a:cubicBezTo>
                    <a:pt x="281" y="1721"/>
                    <a:pt x="213" y="1618"/>
                    <a:pt x="222" y="1446"/>
                  </a:cubicBezTo>
                  <a:lnTo>
                    <a:pt x="273" y="452"/>
                  </a:lnTo>
                  <a:cubicBezTo>
                    <a:pt x="281" y="289"/>
                    <a:pt x="354" y="192"/>
                    <a:pt x="495" y="192"/>
                  </a:cubicBezTo>
                  <a:close/>
                  <a:moveTo>
                    <a:pt x="487" y="1"/>
                  </a:moveTo>
                  <a:cubicBezTo>
                    <a:pt x="221" y="1"/>
                    <a:pt x="80" y="176"/>
                    <a:pt x="66" y="452"/>
                  </a:cubicBezTo>
                  <a:lnTo>
                    <a:pt x="15" y="1425"/>
                  </a:lnTo>
                  <a:cubicBezTo>
                    <a:pt x="0" y="1710"/>
                    <a:pt x="133" y="1904"/>
                    <a:pt x="421" y="1919"/>
                  </a:cubicBezTo>
                  <a:cubicBezTo>
                    <a:pt x="433" y="1920"/>
                    <a:pt x="444" y="1920"/>
                    <a:pt x="456" y="1920"/>
                  </a:cubicBezTo>
                  <a:cubicBezTo>
                    <a:pt x="723" y="1920"/>
                    <a:pt x="864" y="1743"/>
                    <a:pt x="878" y="1470"/>
                  </a:cubicBezTo>
                  <a:lnTo>
                    <a:pt x="928" y="497"/>
                  </a:lnTo>
                  <a:cubicBezTo>
                    <a:pt x="943" y="210"/>
                    <a:pt x="810" y="17"/>
                    <a:pt x="520" y="2"/>
                  </a:cubicBezTo>
                  <a:cubicBezTo>
                    <a:pt x="509" y="1"/>
                    <a:pt x="498" y="1"/>
                    <a:pt x="487" y="1"/>
                  </a:cubicBez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20"/>
            <p:cNvSpPr/>
            <p:nvPr/>
          </p:nvSpPr>
          <p:spPr>
            <a:xfrm>
              <a:off x="6316425" y="858175"/>
              <a:ext cx="24600" cy="48150"/>
            </a:xfrm>
            <a:custGeom>
              <a:avLst/>
              <a:gdLst/>
              <a:ahLst/>
              <a:cxnLst/>
              <a:rect l="l" t="t" r="r" b="b"/>
              <a:pathLst>
                <a:path w="984" h="1926" extrusionOk="0">
                  <a:moveTo>
                    <a:pt x="97" y="0"/>
                  </a:moveTo>
                  <a:lnTo>
                    <a:pt x="1" y="1880"/>
                  </a:lnTo>
                  <a:lnTo>
                    <a:pt x="189" y="1890"/>
                  </a:lnTo>
                  <a:lnTo>
                    <a:pt x="267" y="370"/>
                  </a:lnTo>
                  <a:lnTo>
                    <a:pt x="669" y="1914"/>
                  </a:lnTo>
                  <a:lnTo>
                    <a:pt x="887" y="1926"/>
                  </a:lnTo>
                  <a:lnTo>
                    <a:pt x="984" y="46"/>
                  </a:lnTo>
                  <a:lnTo>
                    <a:pt x="798" y="36"/>
                  </a:lnTo>
                  <a:lnTo>
                    <a:pt x="728" y="1396"/>
                  </a:lnTo>
                  <a:lnTo>
                    <a:pt x="363" y="13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20"/>
            <p:cNvSpPr/>
            <p:nvPr/>
          </p:nvSpPr>
          <p:spPr>
            <a:xfrm>
              <a:off x="5924875" y="943775"/>
              <a:ext cx="39925" cy="38575"/>
            </a:xfrm>
            <a:custGeom>
              <a:avLst/>
              <a:gdLst/>
              <a:ahLst/>
              <a:cxnLst/>
              <a:rect l="l" t="t" r="r" b="b"/>
              <a:pathLst>
                <a:path w="1597" h="1543" extrusionOk="0">
                  <a:moveTo>
                    <a:pt x="1049" y="512"/>
                  </a:moveTo>
                  <a:lnTo>
                    <a:pt x="1597" y="619"/>
                  </a:lnTo>
                  <a:lnTo>
                    <a:pt x="1179" y="989"/>
                  </a:lnTo>
                  <a:lnTo>
                    <a:pt x="1247" y="1543"/>
                  </a:lnTo>
                  <a:lnTo>
                    <a:pt x="766" y="1260"/>
                  </a:lnTo>
                  <a:lnTo>
                    <a:pt x="261" y="1496"/>
                  </a:lnTo>
                  <a:lnTo>
                    <a:pt x="381" y="951"/>
                  </a:lnTo>
                  <a:lnTo>
                    <a:pt x="1" y="542"/>
                  </a:lnTo>
                  <a:lnTo>
                    <a:pt x="556" y="489"/>
                  </a:lnTo>
                  <a:lnTo>
                    <a:pt x="827" y="1"/>
                  </a:ln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20"/>
            <p:cNvSpPr/>
            <p:nvPr/>
          </p:nvSpPr>
          <p:spPr>
            <a:xfrm>
              <a:off x="6355000" y="965950"/>
              <a:ext cx="39925" cy="38650"/>
            </a:xfrm>
            <a:custGeom>
              <a:avLst/>
              <a:gdLst/>
              <a:ahLst/>
              <a:cxnLst/>
              <a:rect l="l" t="t" r="r" b="b"/>
              <a:pathLst>
                <a:path w="1597" h="1546" extrusionOk="0">
                  <a:moveTo>
                    <a:pt x="557" y="486"/>
                  </a:moveTo>
                  <a:lnTo>
                    <a:pt x="1" y="536"/>
                  </a:lnTo>
                  <a:lnTo>
                    <a:pt x="379" y="947"/>
                  </a:lnTo>
                  <a:lnTo>
                    <a:pt x="254" y="1490"/>
                  </a:lnTo>
                  <a:lnTo>
                    <a:pt x="761" y="1259"/>
                  </a:lnTo>
                  <a:lnTo>
                    <a:pt x="1240" y="1545"/>
                  </a:lnTo>
                  <a:lnTo>
                    <a:pt x="1176" y="991"/>
                  </a:lnTo>
                  <a:lnTo>
                    <a:pt x="1597" y="624"/>
                  </a:lnTo>
                  <a:lnTo>
                    <a:pt x="1049" y="513"/>
                  </a:lnTo>
                  <a:lnTo>
                    <a:pt x="831" y="1"/>
                  </a:ln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20"/>
            <p:cNvSpPr/>
            <p:nvPr/>
          </p:nvSpPr>
          <p:spPr>
            <a:xfrm>
              <a:off x="6023250" y="1097925"/>
              <a:ext cx="7350" cy="28225"/>
            </a:xfrm>
            <a:custGeom>
              <a:avLst/>
              <a:gdLst/>
              <a:ahLst/>
              <a:cxnLst/>
              <a:rect l="l" t="t" r="r" b="b"/>
              <a:pathLst>
                <a:path w="294" h="1129" extrusionOk="0">
                  <a:moveTo>
                    <a:pt x="206" y="1"/>
                  </a:moveTo>
                  <a:cubicBezTo>
                    <a:pt x="174" y="77"/>
                    <a:pt x="129" y="140"/>
                    <a:pt x="11" y="140"/>
                  </a:cubicBezTo>
                  <a:cubicBezTo>
                    <a:pt x="9" y="140"/>
                    <a:pt x="8" y="140"/>
                    <a:pt x="6" y="140"/>
                  </a:cubicBezTo>
                  <a:lnTo>
                    <a:pt x="1" y="243"/>
                  </a:lnTo>
                  <a:cubicBezTo>
                    <a:pt x="60" y="243"/>
                    <a:pt x="116" y="226"/>
                    <a:pt x="159" y="203"/>
                  </a:cubicBezTo>
                  <a:lnTo>
                    <a:pt x="159" y="203"/>
                  </a:lnTo>
                  <a:lnTo>
                    <a:pt x="112" y="1123"/>
                  </a:lnTo>
                  <a:lnTo>
                    <a:pt x="235" y="1129"/>
                  </a:lnTo>
                  <a:lnTo>
                    <a:pt x="293" y="5"/>
                  </a:lnTo>
                  <a:lnTo>
                    <a:pt x="206" y="1"/>
                  </a:ln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20"/>
            <p:cNvSpPr/>
            <p:nvPr/>
          </p:nvSpPr>
          <p:spPr>
            <a:xfrm>
              <a:off x="6034950" y="1098250"/>
              <a:ext cx="12900" cy="28400"/>
            </a:xfrm>
            <a:custGeom>
              <a:avLst/>
              <a:gdLst/>
              <a:ahLst/>
              <a:cxnLst/>
              <a:rect l="l" t="t" r="r" b="b"/>
              <a:pathLst>
                <a:path w="516" h="1136" extrusionOk="0">
                  <a:moveTo>
                    <a:pt x="6" y="1"/>
                  </a:moveTo>
                  <a:lnTo>
                    <a:pt x="1" y="114"/>
                  </a:lnTo>
                  <a:lnTo>
                    <a:pt x="383" y="134"/>
                  </a:lnTo>
                  <a:lnTo>
                    <a:pt x="44" y="1130"/>
                  </a:lnTo>
                  <a:lnTo>
                    <a:pt x="168" y="1136"/>
                  </a:lnTo>
                  <a:lnTo>
                    <a:pt x="510" y="136"/>
                  </a:lnTo>
                  <a:lnTo>
                    <a:pt x="515" y="27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20"/>
            <p:cNvSpPr/>
            <p:nvPr/>
          </p:nvSpPr>
          <p:spPr>
            <a:xfrm>
              <a:off x="6102225" y="1101825"/>
              <a:ext cx="13825" cy="28725"/>
            </a:xfrm>
            <a:custGeom>
              <a:avLst/>
              <a:gdLst/>
              <a:ahLst/>
              <a:cxnLst/>
              <a:rect l="l" t="t" r="r" b="b"/>
              <a:pathLst>
                <a:path w="553" h="1149" extrusionOk="0">
                  <a:moveTo>
                    <a:pt x="288" y="1"/>
                  </a:moveTo>
                  <a:cubicBezTo>
                    <a:pt x="132" y="1"/>
                    <a:pt x="53" y="103"/>
                    <a:pt x="44" y="269"/>
                  </a:cubicBezTo>
                  <a:cubicBezTo>
                    <a:pt x="28" y="585"/>
                    <a:pt x="402" y="629"/>
                    <a:pt x="389" y="879"/>
                  </a:cubicBezTo>
                  <a:cubicBezTo>
                    <a:pt x="384" y="977"/>
                    <a:pt x="343" y="1033"/>
                    <a:pt x="259" y="1033"/>
                  </a:cubicBezTo>
                  <a:cubicBezTo>
                    <a:pt x="256" y="1033"/>
                    <a:pt x="253" y="1033"/>
                    <a:pt x="250" y="1033"/>
                  </a:cubicBezTo>
                  <a:cubicBezTo>
                    <a:pt x="160" y="1029"/>
                    <a:pt x="121" y="967"/>
                    <a:pt x="126" y="866"/>
                  </a:cubicBezTo>
                  <a:lnTo>
                    <a:pt x="130" y="796"/>
                  </a:lnTo>
                  <a:lnTo>
                    <a:pt x="13" y="790"/>
                  </a:lnTo>
                  <a:lnTo>
                    <a:pt x="9" y="853"/>
                  </a:lnTo>
                  <a:cubicBezTo>
                    <a:pt x="1" y="1024"/>
                    <a:pt x="75" y="1139"/>
                    <a:pt x="247" y="1148"/>
                  </a:cubicBezTo>
                  <a:cubicBezTo>
                    <a:pt x="254" y="1148"/>
                    <a:pt x="260" y="1148"/>
                    <a:pt x="266" y="1148"/>
                  </a:cubicBezTo>
                  <a:cubicBezTo>
                    <a:pt x="426" y="1148"/>
                    <a:pt x="507" y="1043"/>
                    <a:pt x="515" y="879"/>
                  </a:cubicBezTo>
                  <a:cubicBezTo>
                    <a:pt x="532" y="563"/>
                    <a:pt x="155" y="520"/>
                    <a:pt x="168" y="267"/>
                  </a:cubicBezTo>
                  <a:cubicBezTo>
                    <a:pt x="173" y="172"/>
                    <a:pt x="211" y="115"/>
                    <a:pt x="294" y="115"/>
                  </a:cubicBezTo>
                  <a:cubicBezTo>
                    <a:pt x="297" y="115"/>
                    <a:pt x="301" y="115"/>
                    <a:pt x="305" y="115"/>
                  </a:cubicBezTo>
                  <a:cubicBezTo>
                    <a:pt x="395" y="120"/>
                    <a:pt x="430" y="181"/>
                    <a:pt x="425" y="282"/>
                  </a:cubicBezTo>
                  <a:lnTo>
                    <a:pt x="423" y="320"/>
                  </a:lnTo>
                  <a:lnTo>
                    <a:pt x="542" y="326"/>
                  </a:lnTo>
                  <a:lnTo>
                    <a:pt x="544" y="295"/>
                  </a:lnTo>
                  <a:cubicBezTo>
                    <a:pt x="553" y="125"/>
                    <a:pt x="477" y="10"/>
                    <a:pt x="307" y="1"/>
                  </a:cubicBezTo>
                  <a:cubicBezTo>
                    <a:pt x="301" y="1"/>
                    <a:pt x="294" y="1"/>
                    <a:pt x="288" y="1"/>
                  </a:cubicBez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20"/>
            <p:cNvSpPr/>
            <p:nvPr/>
          </p:nvSpPr>
          <p:spPr>
            <a:xfrm>
              <a:off x="6117475" y="1102575"/>
              <a:ext cx="13025" cy="28725"/>
            </a:xfrm>
            <a:custGeom>
              <a:avLst/>
              <a:gdLst/>
              <a:ahLst/>
              <a:cxnLst/>
              <a:rect l="l" t="t" r="r" b="b"/>
              <a:pathLst>
                <a:path w="521" h="1149" extrusionOk="0">
                  <a:moveTo>
                    <a:pt x="58" y="1"/>
                  </a:moveTo>
                  <a:lnTo>
                    <a:pt x="0" y="1125"/>
                  </a:lnTo>
                  <a:lnTo>
                    <a:pt x="463" y="1149"/>
                  </a:lnTo>
                  <a:lnTo>
                    <a:pt x="468" y="1035"/>
                  </a:lnTo>
                  <a:lnTo>
                    <a:pt x="131" y="1017"/>
                  </a:lnTo>
                  <a:lnTo>
                    <a:pt x="152" y="617"/>
                  </a:lnTo>
                  <a:lnTo>
                    <a:pt x="426" y="632"/>
                  </a:lnTo>
                  <a:lnTo>
                    <a:pt x="432" y="519"/>
                  </a:lnTo>
                  <a:lnTo>
                    <a:pt x="157" y="505"/>
                  </a:lnTo>
                  <a:lnTo>
                    <a:pt x="177" y="121"/>
                  </a:lnTo>
                  <a:lnTo>
                    <a:pt x="514" y="139"/>
                  </a:lnTo>
                  <a:lnTo>
                    <a:pt x="521" y="25"/>
                  </a:lnTo>
                  <a:lnTo>
                    <a:pt x="58" y="1"/>
                  </a:ln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20"/>
            <p:cNvSpPr/>
            <p:nvPr/>
          </p:nvSpPr>
          <p:spPr>
            <a:xfrm>
              <a:off x="6131925" y="1103325"/>
              <a:ext cx="13775" cy="28300"/>
            </a:xfrm>
            <a:custGeom>
              <a:avLst/>
              <a:gdLst/>
              <a:ahLst/>
              <a:cxnLst/>
              <a:rect l="l" t="t" r="r" b="b"/>
              <a:pathLst>
                <a:path w="551" h="1132" extrusionOk="0">
                  <a:moveTo>
                    <a:pt x="177" y="121"/>
                  </a:moveTo>
                  <a:lnTo>
                    <a:pt x="298" y="127"/>
                  </a:lnTo>
                  <a:cubicBezTo>
                    <a:pt x="390" y="132"/>
                    <a:pt x="424" y="186"/>
                    <a:pt x="418" y="288"/>
                  </a:cubicBezTo>
                  <a:lnTo>
                    <a:pt x="411" y="437"/>
                  </a:lnTo>
                  <a:cubicBezTo>
                    <a:pt x="406" y="539"/>
                    <a:pt x="363" y="582"/>
                    <a:pt x="280" y="582"/>
                  </a:cubicBezTo>
                  <a:cubicBezTo>
                    <a:pt x="275" y="582"/>
                    <a:pt x="270" y="581"/>
                    <a:pt x="265" y="581"/>
                  </a:cubicBezTo>
                  <a:lnTo>
                    <a:pt x="154" y="576"/>
                  </a:lnTo>
                  <a:lnTo>
                    <a:pt x="177" y="121"/>
                  </a:lnTo>
                  <a:close/>
                  <a:moveTo>
                    <a:pt x="58" y="0"/>
                  </a:moveTo>
                  <a:lnTo>
                    <a:pt x="0" y="1124"/>
                  </a:lnTo>
                  <a:lnTo>
                    <a:pt x="125" y="1131"/>
                  </a:lnTo>
                  <a:lnTo>
                    <a:pt x="149" y="688"/>
                  </a:lnTo>
                  <a:lnTo>
                    <a:pt x="259" y="694"/>
                  </a:lnTo>
                  <a:cubicBezTo>
                    <a:pt x="267" y="694"/>
                    <a:pt x="275" y="694"/>
                    <a:pt x="282" y="694"/>
                  </a:cubicBezTo>
                  <a:cubicBezTo>
                    <a:pt x="445" y="694"/>
                    <a:pt x="526" y="606"/>
                    <a:pt x="535" y="436"/>
                  </a:cubicBezTo>
                  <a:lnTo>
                    <a:pt x="542" y="301"/>
                  </a:lnTo>
                  <a:cubicBezTo>
                    <a:pt x="550" y="131"/>
                    <a:pt x="480" y="22"/>
                    <a:pt x="304" y="14"/>
                  </a:cubicBezTo>
                  <a:lnTo>
                    <a:pt x="58" y="0"/>
                  </a:ln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20"/>
            <p:cNvSpPr/>
            <p:nvPr/>
          </p:nvSpPr>
          <p:spPr>
            <a:xfrm>
              <a:off x="6225900" y="1108200"/>
              <a:ext cx="14000" cy="28725"/>
            </a:xfrm>
            <a:custGeom>
              <a:avLst/>
              <a:gdLst/>
              <a:ahLst/>
              <a:cxnLst/>
              <a:rect l="l" t="t" r="r" b="b"/>
              <a:pathLst>
                <a:path w="560" h="1149" extrusionOk="0">
                  <a:moveTo>
                    <a:pt x="293" y="1"/>
                  </a:moveTo>
                  <a:cubicBezTo>
                    <a:pt x="132" y="1"/>
                    <a:pt x="54" y="109"/>
                    <a:pt x="45" y="274"/>
                  </a:cubicBezTo>
                  <a:lnTo>
                    <a:pt x="40" y="365"/>
                  </a:lnTo>
                  <a:lnTo>
                    <a:pt x="157" y="371"/>
                  </a:lnTo>
                  <a:lnTo>
                    <a:pt x="162" y="272"/>
                  </a:lnTo>
                  <a:cubicBezTo>
                    <a:pt x="167" y="176"/>
                    <a:pt x="208" y="113"/>
                    <a:pt x="293" y="113"/>
                  </a:cubicBezTo>
                  <a:cubicBezTo>
                    <a:pt x="296" y="113"/>
                    <a:pt x="300" y="114"/>
                    <a:pt x="303" y="114"/>
                  </a:cubicBezTo>
                  <a:cubicBezTo>
                    <a:pt x="396" y="118"/>
                    <a:pt x="431" y="181"/>
                    <a:pt x="425" y="297"/>
                  </a:cubicBezTo>
                  <a:cubicBezTo>
                    <a:pt x="409" y="613"/>
                    <a:pt x="24" y="664"/>
                    <a:pt x="6" y="1027"/>
                  </a:cubicBezTo>
                  <a:lnTo>
                    <a:pt x="1" y="1123"/>
                  </a:lnTo>
                  <a:lnTo>
                    <a:pt x="494" y="1148"/>
                  </a:lnTo>
                  <a:lnTo>
                    <a:pt x="499" y="1035"/>
                  </a:lnTo>
                  <a:lnTo>
                    <a:pt x="131" y="1016"/>
                  </a:lnTo>
                  <a:lnTo>
                    <a:pt x="132" y="998"/>
                  </a:lnTo>
                  <a:cubicBezTo>
                    <a:pt x="147" y="740"/>
                    <a:pt x="534" y="638"/>
                    <a:pt x="551" y="299"/>
                  </a:cubicBezTo>
                  <a:cubicBezTo>
                    <a:pt x="560" y="127"/>
                    <a:pt x="486" y="11"/>
                    <a:pt x="312" y="1"/>
                  </a:cubicBezTo>
                  <a:cubicBezTo>
                    <a:pt x="305" y="1"/>
                    <a:pt x="299" y="1"/>
                    <a:pt x="293" y="1"/>
                  </a:cubicBez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20"/>
            <p:cNvSpPr/>
            <p:nvPr/>
          </p:nvSpPr>
          <p:spPr>
            <a:xfrm>
              <a:off x="6241350" y="1109000"/>
              <a:ext cx="14075" cy="28725"/>
            </a:xfrm>
            <a:custGeom>
              <a:avLst/>
              <a:gdLst/>
              <a:ahLst/>
              <a:cxnLst/>
              <a:rect l="l" t="t" r="r" b="b"/>
              <a:pathLst>
                <a:path w="563" h="1149" extrusionOk="0">
                  <a:moveTo>
                    <a:pt x="295" y="113"/>
                  </a:moveTo>
                  <a:cubicBezTo>
                    <a:pt x="298" y="113"/>
                    <a:pt x="301" y="113"/>
                    <a:pt x="304" y="113"/>
                  </a:cubicBezTo>
                  <a:cubicBezTo>
                    <a:pt x="396" y="118"/>
                    <a:pt x="434" y="181"/>
                    <a:pt x="429" y="284"/>
                  </a:cubicBezTo>
                  <a:lnTo>
                    <a:pt x="398" y="878"/>
                  </a:lnTo>
                  <a:cubicBezTo>
                    <a:pt x="393" y="976"/>
                    <a:pt x="352" y="1034"/>
                    <a:pt x="266" y="1034"/>
                  </a:cubicBezTo>
                  <a:cubicBezTo>
                    <a:pt x="263" y="1034"/>
                    <a:pt x="260" y="1034"/>
                    <a:pt x="257" y="1033"/>
                  </a:cubicBezTo>
                  <a:cubicBezTo>
                    <a:pt x="167" y="1029"/>
                    <a:pt x="127" y="965"/>
                    <a:pt x="132" y="864"/>
                  </a:cubicBezTo>
                  <a:lnTo>
                    <a:pt x="163" y="270"/>
                  </a:lnTo>
                  <a:cubicBezTo>
                    <a:pt x="168" y="171"/>
                    <a:pt x="211" y="113"/>
                    <a:pt x="295" y="113"/>
                  </a:cubicBezTo>
                  <a:close/>
                  <a:moveTo>
                    <a:pt x="289" y="1"/>
                  </a:moveTo>
                  <a:cubicBezTo>
                    <a:pt x="131" y="1"/>
                    <a:pt x="47" y="105"/>
                    <a:pt x="39" y="270"/>
                  </a:cubicBezTo>
                  <a:lnTo>
                    <a:pt x="9" y="850"/>
                  </a:lnTo>
                  <a:cubicBezTo>
                    <a:pt x="0" y="1022"/>
                    <a:pt x="80" y="1138"/>
                    <a:pt x="251" y="1148"/>
                  </a:cubicBezTo>
                  <a:cubicBezTo>
                    <a:pt x="257" y="1148"/>
                    <a:pt x="264" y="1148"/>
                    <a:pt x="270" y="1148"/>
                  </a:cubicBezTo>
                  <a:cubicBezTo>
                    <a:pt x="431" y="1148"/>
                    <a:pt x="516" y="1042"/>
                    <a:pt x="524" y="876"/>
                  </a:cubicBezTo>
                  <a:lnTo>
                    <a:pt x="554" y="296"/>
                  </a:lnTo>
                  <a:cubicBezTo>
                    <a:pt x="563" y="125"/>
                    <a:pt x="484" y="10"/>
                    <a:pt x="310" y="1"/>
                  </a:cubicBezTo>
                  <a:cubicBezTo>
                    <a:pt x="303" y="1"/>
                    <a:pt x="296" y="1"/>
                    <a:pt x="289" y="1"/>
                  </a:cubicBez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20"/>
            <p:cNvSpPr/>
            <p:nvPr/>
          </p:nvSpPr>
          <p:spPr>
            <a:xfrm>
              <a:off x="6260025" y="1110125"/>
              <a:ext cx="7350" cy="28225"/>
            </a:xfrm>
            <a:custGeom>
              <a:avLst/>
              <a:gdLst/>
              <a:ahLst/>
              <a:cxnLst/>
              <a:rect l="l" t="t" r="r" b="b"/>
              <a:pathLst>
                <a:path w="294" h="1129" extrusionOk="0">
                  <a:moveTo>
                    <a:pt x="207" y="0"/>
                  </a:moveTo>
                  <a:cubicBezTo>
                    <a:pt x="174" y="77"/>
                    <a:pt x="129" y="140"/>
                    <a:pt x="11" y="140"/>
                  </a:cubicBezTo>
                  <a:cubicBezTo>
                    <a:pt x="9" y="140"/>
                    <a:pt x="8" y="140"/>
                    <a:pt x="6" y="140"/>
                  </a:cubicBezTo>
                  <a:lnTo>
                    <a:pt x="1" y="243"/>
                  </a:lnTo>
                  <a:cubicBezTo>
                    <a:pt x="60" y="243"/>
                    <a:pt x="116" y="226"/>
                    <a:pt x="159" y="203"/>
                  </a:cubicBezTo>
                  <a:lnTo>
                    <a:pt x="159" y="203"/>
                  </a:lnTo>
                  <a:lnTo>
                    <a:pt x="112" y="1122"/>
                  </a:lnTo>
                  <a:lnTo>
                    <a:pt x="236" y="1129"/>
                  </a:lnTo>
                  <a:lnTo>
                    <a:pt x="293" y="5"/>
                  </a:lnTo>
                  <a:lnTo>
                    <a:pt x="207" y="0"/>
                  </a:ln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20"/>
            <p:cNvSpPr/>
            <p:nvPr/>
          </p:nvSpPr>
          <p:spPr>
            <a:xfrm>
              <a:off x="6270625" y="1110525"/>
              <a:ext cx="13400" cy="28675"/>
            </a:xfrm>
            <a:custGeom>
              <a:avLst/>
              <a:gdLst/>
              <a:ahLst/>
              <a:cxnLst/>
              <a:rect l="l" t="t" r="r" b="b"/>
              <a:pathLst>
                <a:path w="536" h="1147" extrusionOk="0">
                  <a:moveTo>
                    <a:pt x="89" y="1"/>
                  </a:moveTo>
                  <a:lnTo>
                    <a:pt x="26" y="623"/>
                  </a:lnTo>
                  <a:lnTo>
                    <a:pt x="143" y="629"/>
                  </a:lnTo>
                  <a:lnTo>
                    <a:pt x="145" y="604"/>
                  </a:lnTo>
                  <a:cubicBezTo>
                    <a:pt x="159" y="526"/>
                    <a:pt x="205" y="489"/>
                    <a:pt x="269" y="489"/>
                  </a:cubicBezTo>
                  <a:cubicBezTo>
                    <a:pt x="272" y="489"/>
                    <a:pt x="275" y="489"/>
                    <a:pt x="278" y="490"/>
                  </a:cubicBezTo>
                  <a:cubicBezTo>
                    <a:pt x="368" y="494"/>
                    <a:pt x="406" y="558"/>
                    <a:pt x="401" y="659"/>
                  </a:cubicBezTo>
                  <a:lnTo>
                    <a:pt x="390" y="877"/>
                  </a:lnTo>
                  <a:cubicBezTo>
                    <a:pt x="384" y="975"/>
                    <a:pt x="343" y="1033"/>
                    <a:pt x="259" y="1033"/>
                  </a:cubicBezTo>
                  <a:cubicBezTo>
                    <a:pt x="256" y="1033"/>
                    <a:pt x="253" y="1033"/>
                    <a:pt x="250" y="1033"/>
                  </a:cubicBezTo>
                  <a:cubicBezTo>
                    <a:pt x="160" y="1027"/>
                    <a:pt x="121" y="965"/>
                    <a:pt x="127" y="863"/>
                  </a:cubicBezTo>
                  <a:lnTo>
                    <a:pt x="131" y="780"/>
                  </a:lnTo>
                  <a:lnTo>
                    <a:pt x="14" y="774"/>
                  </a:lnTo>
                  <a:lnTo>
                    <a:pt x="10" y="849"/>
                  </a:lnTo>
                  <a:cubicBezTo>
                    <a:pt x="1" y="1021"/>
                    <a:pt x="75" y="1137"/>
                    <a:pt x="247" y="1146"/>
                  </a:cubicBezTo>
                  <a:cubicBezTo>
                    <a:pt x="254" y="1147"/>
                    <a:pt x="261" y="1147"/>
                    <a:pt x="268" y="1147"/>
                  </a:cubicBezTo>
                  <a:cubicBezTo>
                    <a:pt x="426" y="1147"/>
                    <a:pt x="507" y="1040"/>
                    <a:pt x="515" y="876"/>
                  </a:cubicBezTo>
                  <a:lnTo>
                    <a:pt x="527" y="655"/>
                  </a:lnTo>
                  <a:cubicBezTo>
                    <a:pt x="535" y="495"/>
                    <a:pt x="477" y="386"/>
                    <a:pt x="332" y="378"/>
                  </a:cubicBezTo>
                  <a:cubicBezTo>
                    <a:pt x="328" y="378"/>
                    <a:pt x="324" y="378"/>
                    <a:pt x="320" y="378"/>
                  </a:cubicBezTo>
                  <a:cubicBezTo>
                    <a:pt x="251" y="378"/>
                    <a:pt x="196" y="406"/>
                    <a:pt x="160" y="463"/>
                  </a:cubicBezTo>
                  <a:lnTo>
                    <a:pt x="196" y="118"/>
                  </a:lnTo>
                  <a:lnTo>
                    <a:pt x="527" y="135"/>
                  </a:lnTo>
                  <a:lnTo>
                    <a:pt x="532" y="23"/>
                  </a:lnTo>
                  <a:lnTo>
                    <a:pt x="89" y="1"/>
                  </a:ln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20"/>
            <p:cNvSpPr/>
            <p:nvPr/>
          </p:nvSpPr>
          <p:spPr>
            <a:xfrm>
              <a:off x="6092125" y="1027750"/>
              <a:ext cx="21325" cy="39850"/>
            </a:xfrm>
            <a:custGeom>
              <a:avLst/>
              <a:gdLst/>
              <a:ahLst/>
              <a:cxnLst/>
              <a:rect l="l" t="t" r="r" b="b"/>
              <a:pathLst>
                <a:path w="853" h="1594" extrusionOk="0">
                  <a:moveTo>
                    <a:pt x="487" y="203"/>
                  </a:moveTo>
                  <a:lnTo>
                    <a:pt x="617" y="1116"/>
                  </a:lnTo>
                  <a:lnTo>
                    <a:pt x="269" y="1097"/>
                  </a:lnTo>
                  <a:lnTo>
                    <a:pt x="487" y="203"/>
                  </a:lnTo>
                  <a:close/>
                  <a:moveTo>
                    <a:pt x="381" y="1"/>
                  </a:moveTo>
                  <a:lnTo>
                    <a:pt x="0" y="1550"/>
                  </a:lnTo>
                  <a:lnTo>
                    <a:pt x="162" y="1558"/>
                  </a:lnTo>
                  <a:lnTo>
                    <a:pt x="238" y="1246"/>
                  </a:lnTo>
                  <a:lnTo>
                    <a:pt x="634" y="1267"/>
                  </a:lnTo>
                  <a:lnTo>
                    <a:pt x="678" y="1585"/>
                  </a:lnTo>
                  <a:lnTo>
                    <a:pt x="853" y="1593"/>
                  </a:lnTo>
                  <a:lnTo>
                    <a:pt x="634" y="14"/>
                  </a:lnTo>
                  <a:lnTo>
                    <a:pt x="381" y="1"/>
                  </a:ln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20"/>
            <p:cNvSpPr/>
            <p:nvPr/>
          </p:nvSpPr>
          <p:spPr>
            <a:xfrm>
              <a:off x="6116825" y="1028650"/>
              <a:ext cx="19300" cy="40050"/>
            </a:xfrm>
            <a:custGeom>
              <a:avLst/>
              <a:gdLst/>
              <a:ahLst/>
              <a:cxnLst/>
              <a:rect l="l" t="t" r="r" b="b"/>
              <a:pathLst>
                <a:path w="772" h="1602" extrusionOk="0">
                  <a:moveTo>
                    <a:pt x="247" y="168"/>
                  </a:moveTo>
                  <a:lnTo>
                    <a:pt x="417" y="177"/>
                  </a:lnTo>
                  <a:cubicBezTo>
                    <a:pt x="547" y="183"/>
                    <a:pt x="595" y="260"/>
                    <a:pt x="587" y="400"/>
                  </a:cubicBezTo>
                  <a:lnTo>
                    <a:pt x="580" y="551"/>
                  </a:lnTo>
                  <a:cubicBezTo>
                    <a:pt x="572" y="708"/>
                    <a:pt x="497" y="754"/>
                    <a:pt x="376" y="754"/>
                  </a:cubicBezTo>
                  <a:cubicBezTo>
                    <a:pt x="367" y="754"/>
                    <a:pt x="357" y="754"/>
                    <a:pt x="348" y="753"/>
                  </a:cubicBezTo>
                  <a:lnTo>
                    <a:pt x="217" y="747"/>
                  </a:lnTo>
                  <a:lnTo>
                    <a:pt x="247" y="168"/>
                  </a:lnTo>
                  <a:close/>
                  <a:moveTo>
                    <a:pt x="81" y="0"/>
                  </a:moveTo>
                  <a:lnTo>
                    <a:pt x="1" y="1564"/>
                  </a:lnTo>
                  <a:lnTo>
                    <a:pt x="175" y="1574"/>
                  </a:lnTo>
                  <a:lnTo>
                    <a:pt x="210" y="905"/>
                  </a:lnTo>
                  <a:lnTo>
                    <a:pt x="333" y="912"/>
                  </a:lnTo>
                  <a:cubicBezTo>
                    <a:pt x="478" y="919"/>
                    <a:pt x="557" y="979"/>
                    <a:pt x="548" y="1156"/>
                  </a:cubicBezTo>
                  <a:lnTo>
                    <a:pt x="535" y="1402"/>
                  </a:lnTo>
                  <a:cubicBezTo>
                    <a:pt x="530" y="1507"/>
                    <a:pt x="537" y="1548"/>
                    <a:pt x="554" y="1593"/>
                  </a:cubicBezTo>
                  <a:lnTo>
                    <a:pt x="732" y="1602"/>
                  </a:lnTo>
                  <a:cubicBezTo>
                    <a:pt x="705" y="1547"/>
                    <a:pt x="706" y="1482"/>
                    <a:pt x="710" y="1413"/>
                  </a:cubicBezTo>
                  <a:lnTo>
                    <a:pt x="722" y="1170"/>
                  </a:lnTo>
                  <a:cubicBezTo>
                    <a:pt x="731" y="1002"/>
                    <a:pt x="684" y="882"/>
                    <a:pt x="542" y="833"/>
                  </a:cubicBezTo>
                  <a:cubicBezTo>
                    <a:pt x="678" y="798"/>
                    <a:pt x="745" y="693"/>
                    <a:pt x="754" y="521"/>
                  </a:cubicBezTo>
                  <a:lnTo>
                    <a:pt x="760" y="393"/>
                  </a:lnTo>
                  <a:cubicBezTo>
                    <a:pt x="772" y="161"/>
                    <a:pt x="676" y="31"/>
                    <a:pt x="430" y="18"/>
                  </a:cubicBezTo>
                  <a:lnTo>
                    <a:pt x="81" y="0"/>
                  </a:ln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20"/>
            <p:cNvSpPr/>
            <p:nvPr/>
          </p:nvSpPr>
          <p:spPr>
            <a:xfrm>
              <a:off x="6138825" y="1029775"/>
              <a:ext cx="19325" cy="40075"/>
            </a:xfrm>
            <a:custGeom>
              <a:avLst/>
              <a:gdLst/>
              <a:ahLst/>
              <a:cxnLst/>
              <a:rect l="l" t="t" r="r" b="b"/>
              <a:pathLst>
                <a:path w="773" h="1603" extrusionOk="0">
                  <a:moveTo>
                    <a:pt x="248" y="169"/>
                  </a:moveTo>
                  <a:lnTo>
                    <a:pt x="417" y="177"/>
                  </a:lnTo>
                  <a:cubicBezTo>
                    <a:pt x="548" y="183"/>
                    <a:pt x="595" y="260"/>
                    <a:pt x="588" y="401"/>
                  </a:cubicBezTo>
                  <a:lnTo>
                    <a:pt x="580" y="551"/>
                  </a:lnTo>
                  <a:cubicBezTo>
                    <a:pt x="572" y="709"/>
                    <a:pt x="498" y="754"/>
                    <a:pt x="376" y="754"/>
                  </a:cubicBezTo>
                  <a:cubicBezTo>
                    <a:pt x="367" y="754"/>
                    <a:pt x="357" y="754"/>
                    <a:pt x="348" y="754"/>
                  </a:cubicBezTo>
                  <a:lnTo>
                    <a:pt x="218" y="747"/>
                  </a:lnTo>
                  <a:lnTo>
                    <a:pt x="248" y="169"/>
                  </a:lnTo>
                  <a:close/>
                  <a:moveTo>
                    <a:pt x="81" y="1"/>
                  </a:moveTo>
                  <a:lnTo>
                    <a:pt x="1" y="1565"/>
                  </a:lnTo>
                  <a:lnTo>
                    <a:pt x="176" y="1574"/>
                  </a:lnTo>
                  <a:lnTo>
                    <a:pt x="210" y="905"/>
                  </a:lnTo>
                  <a:lnTo>
                    <a:pt x="333" y="912"/>
                  </a:lnTo>
                  <a:cubicBezTo>
                    <a:pt x="478" y="919"/>
                    <a:pt x="558" y="980"/>
                    <a:pt x="548" y="1156"/>
                  </a:cubicBezTo>
                  <a:lnTo>
                    <a:pt x="536" y="1402"/>
                  </a:lnTo>
                  <a:cubicBezTo>
                    <a:pt x="531" y="1507"/>
                    <a:pt x="537" y="1548"/>
                    <a:pt x="555" y="1593"/>
                  </a:cubicBezTo>
                  <a:lnTo>
                    <a:pt x="732" y="1602"/>
                  </a:lnTo>
                  <a:cubicBezTo>
                    <a:pt x="706" y="1547"/>
                    <a:pt x="706" y="1483"/>
                    <a:pt x="710" y="1414"/>
                  </a:cubicBezTo>
                  <a:lnTo>
                    <a:pt x="723" y="1170"/>
                  </a:lnTo>
                  <a:cubicBezTo>
                    <a:pt x="732" y="1002"/>
                    <a:pt x="684" y="883"/>
                    <a:pt x="543" y="833"/>
                  </a:cubicBezTo>
                  <a:cubicBezTo>
                    <a:pt x="679" y="798"/>
                    <a:pt x="745" y="693"/>
                    <a:pt x="754" y="521"/>
                  </a:cubicBezTo>
                  <a:lnTo>
                    <a:pt x="761" y="394"/>
                  </a:lnTo>
                  <a:cubicBezTo>
                    <a:pt x="773" y="162"/>
                    <a:pt x="676" y="31"/>
                    <a:pt x="431" y="18"/>
                  </a:cubicBezTo>
                  <a:lnTo>
                    <a:pt x="81" y="1"/>
                  </a:ln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20"/>
            <p:cNvSpPr/>
            <p:nvPr/>
          </p:nvSpPr>
          <p:spPr>
            <a:xfrm>
              <a:off x="6160850" y="1030925"/>
              <a:ext cx="6400" cy="39350"/>
            </a:xfrm>
            <a:custGeom>
              <a:avLst/>
              <a:gdLst/>
              <a:ahLst/>
              <a:cxnLst/>
              <a:rect l="l" t="t" r="r" b="b"/>
              <a:pathLst>
                <a:path w="256" h="1574" extrusionOk="0">
                  <a:moveTo>
                    <a:pt x="81" y="0"/>
                  </a:moveTo>
                  <a:lnTo>
                    <a:pt x="1" y="1564"/>
                  </a:lnTo>
                  <a:lnTo>
                    <a:pt x="175" y="1574"/>
                  </a:lnTo>
                  <a:lnTo>
                    <a:pt x="255" y="9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20"/>
            <p:cNvSpPr/>
            <p:nvPr/>
          </p:nvSpPr>
          <p:spPr>
            <a:xfrm>
              <a:off x="6170575" y="1031325"/>
              <a:ext cx="21125" cy="39825"/>
            </a:xfrm>
            <a:custGeom>
              <a:avLst/>
              <a:gdLst/>
              <a:ahLst/>
              <a:cxnLst/>
              <a:rect l="l" t="t" r="r" b="b"/>
              <a:pathLst>
                <a:path w="845" h="1593" extrusionOk="0">
                  <a:moveTo>
                    <a:pt x="1" y="0"/>
                  </a:moveTo>
                  <a:lnTo>
                    <a:pt x="215" y="1580"/>
                  </a:lnTo>
                  <a:lnTo>
                    <a:pt x="472" y="1593"/>
                  </a:lnTo>
                  <a:lnTo>
                    <a:pt x="845" y="44"/>
                  </a:lnTo>
                  <a:lnTo>
                    <a:pt x="684" y="35"/>
                  </a:lnTo>
                  <a:lnTo>
                    <a:pt x="362" y="1383"/>
                  </a:lnTo>
                  <a:lnTo>
                    <a:pt x="177" y="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20"/>
            <p:cNvSpPr/>
            <p:nvPr/>
          </p:nvSpPr>
          <p:spPr>
            <a:xfrm>
              <a:off x="6190525" y="1032825"/>
              <a:ext cx="21300" cy="39850"/>
            </a:xfrm>
            <a:custGeom>
              <a:avLst/>
              <a:gdLst/>
              <a:ahLst/>
              <a:cxnLst/>
              <a:rect l="l" t="t" r="r" b="b"/>
              <a:pathLst>
                <a:path w="852" h="1594" extrusionOk="0">
                  <a:moveTo>
                    <a:pt x="486" y="204"/>
                  </a:moveTo>
                  <a:lnTo>
                    <a:pt x="616" y="1115"/>
                  </a:lnTo>
                  <a:lnTo>
                    <a:pt x="268" y="1097"/>
                  </a:lnTo>
                  <a:lnTo>
                    <a:pt x="486" y="204"/>
                  </a:lnTo>
                  <a:close/>
                  <a:moveTo>
                    <a:pt x="380" y="0"/>
                  </a:moveTo>
                  <a:lnTo>
                    <a:pt x="1" y="1549"/>
                  </a:lnTo>
                  <a:lnTo>
                    <a:pt x="161" y="1558"/>
                  </a:lnTo>
                  <a:lnTo>
                    <a:pt x="238" y="1245"/>
                  </a:lnTo>
                  <a:lnTo>
                    <a:pt x="634" y="1266"/>
                  </a:lnTo>
                  <a:lnTo>
                    <a:pt x="677" y="1584"/>
                  </a:lnTo>
                  <a:lnTo>
                    <a:pt x="852" y="1594"/>
                  </a:lnTo>
                  <a:lnTo>
                    <a:pt x="633" y="13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20"/>
            <p:cNvSpPr/>
            <p:nvPr/>
          </p:nvSpPr>
          <p:spPr>
            <a:xfrm>
              <a:off x="6215225" y="1033725"/>
              <a:ext cx="15750" cy="39925"/>
            </a:xfrm>
            <a:custGeom>
              <a:avLst/>
              <a:gdLst/>
              <a:ahLst/>
              <a:cxnLst/>
              <a:rect l="l" t="t" r="r" b="b"/>
              <a:pathLst>
                <a:path w="630" h="1597" extrusionOk="0">
                  <a:moveTo>
                    <a:pt x="80" y="0"/>
                  </a:moveTo>
                  <a:lnTo>
                    <a:pt x="0" y="1565"/>
                  </a:lnTo>
                  <a:lnTo>
                    <a:pt x="621" y="1596"/>
                  </a:lnTo>
                  <a:lnTo>
                    <a:pt x="630" y="1438"/>
                  </a:lnTo>
                  <a:lnTo>
                    <a:pt x="183" y="1415"/>
                  </a:lnTo>
                  <a:lnTo>
                    <a:pt x="255" y="9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9" name="Google Shape;859;p20"/>
          <p:cNvGrpSpPr/>
          <p:nvPr/>
        </p:nvGrpSpPr>
        <p:grpSpPr>
          <a:xfrm>
            <a:off x="4470018" y="1572063"/>
            <a:ext cx="2146847" cy="2152288"/>
            <a:chOff x="4206326" y="1178115"/>
            <a:chExt cx="2868199" cy="2875468"/>
          </a:xfrm>
        </p:grpSpPr>
        <p:sp>
          <p:nvSpPr>
            <p:cNvPr id="860" name="Google Shape;860;p20"/>
            <p:cNvSpPr/>
            <p:nvPr/>
          </p:nvSpPr>
          <p:spPr>
            <a:xfrm>
              <a:off x="4387268" y="1362645"/>
              <a:ext cx="2506319" cy="2506416"/>
            </a:xfrm>
            <a:custGeom>
              <a:avLst/>
              <a:gdLst/>
              <a:ahLst/>
              <a:cxnLst/>
              <a:rect l="l" t="t" r="r" b="b"/>
              <a:pathLst>
                <a:path w="25861" h="25862" extrusionOk="0">
                  <a:moveTo>
                    <a:pt x="12929" y="416"/>
                  </a:moveTo>
                  <a:cubicBezTo>
                    <a:pt x="12942" y="416"/>
                    <a:pt x="12954" y="416"/>
                    <a:pt x="12966" y="416"/>
                  </a:cubicBezTo>
                  <a:cubicBezTo>
                    <a:pt x="16310" y="426"/>
                    <a:pt x="19448" y="1737"/>
                    <a:pt x="21805" y="4107"/>
                  </a:cubicBezTo>
                  <a:cubicBezTo>
                    <a:pt x="24153" y="6469"/>
                    <a:pt x="25445" y="9601"/>
                    <a:pt x="25445" y="12930"/>
                  </a:cubicBezTo>
                  <a:lnTo>
                    <a:pt x="25445" y="12968"/>
                  </a:lnTo>
                  <a:cubicBezTo>
                    <a:pt x="25435" y="16310"/>
                    <a:pt x="24124" y="19449"/>
                    <a:pt x="21753" y="21807"/>
                  </a:cubicBezTo>
                  <a:cubicBezTo>
                    <a:pt x="19392" y="24154"/>
                    <a:pt x="16260" y="25446"/>
                    <a:pt x="12931" y="25446"/>
                  </a:cubicBezTo>
                  <a:cubicBezTo>
                    <a:pt x="12918" y="25446"/>
                    <a:pt x="12906" y="25446"/>
                    <a:pt x="12894" y="25446"/>
                  </a:cubicBezTo>
                  <a:cubicBezTo>
                    <a:pt x="6006" y="25426"/>
                    <a:pt x="416" y="19816"/>
                    <a:pt x="416" y="12932"/>
                  </a:cubicBezTo>
                  <a:lnTo>
                    <a:pt x="416" y="12894"/>
                  </a:lnTo>
                  <a:cubicBezTo>
                    <a:pt x="435" y="6006"/>
                    <a:pt x="6046" y="416"/>
                    <a:pt x="12929" y="416"/>
                  </a:cubicBezTo>
                  <a:close/>
                  <a:moveTo>
                    <a:pt x="12929" y="1"/>
                  </a:moveTo>
                  <a:cubicBezTo>
                    <a:pt x="5817" y="1"/>
                    <a:pt x="20" y="5776"/>
                    <a:pt x="0" y="12894"/>
                  </a:cubicBezTo>
                  <a:lnTo>
                    <a:pt x="0" y="12932"/>
                  </a:lnTo>
                  <a:cubicBezTo>
                    <a:pt x="0" y="20044"/>
                    <a:pt x="5776" y="25840"/>
                    <a:pt x="12893" y="25861"/>
                  </a:cubicBezTo>
                  <a:cubicBezTo>
                    <a:pt x="12905" y="25861"/>
                    <a:pt x="12918" y="25861"/>
                    <a:pt x="12930" y="25861"/>
                  </a:cubicBezTo>
                  <a:cubicBezTo>
                    <a:pt x="16369" y="25861"/>
                    <a:pt x="19606" y="24527"/>
                    <a:pt x="22047" y="22101"/>
                  </a:cubicBezTo>
                  <a:cubicBezTo>
                    <a:pt x="24496" y="19666"/>
                    <a:pt x="25850" y="16423"/>
                    <a:pt x="25861" y="12969"/>
                  </a:cubicBezTo>
                  <a:lnTo>
                    <a:pt x="25861" y="12930"/>
                  </a:lnTo>
                  <a:cubicBezTo>
                    <a:pt x="25861" y="9491"/>
                    <a:pt x="24526" y="6254"/>
                    <a:pt x="22100" y="3815"/>
                  </a:cubicBezTo>
                  <a:cubicBezTo>
                    <a:pt x="19665" y="1366"/>
                    <a:pt x="16421" y="11"/>
                    <a:pt x="12968" y="1"/>
                  </a:cubicBezTo>
                  <a:cubicBezTo>
                    <a:pt x="12955" y="1"/>
                    <a:pt x="12942" y="1"/>
                    <a:pt x="12929" y="1"/>
                  </a:cubicBezTo>
                  <a:close/>
                </a:path>
              </a:pathLst>
            </a:custGeom>
            <a:solidFill>
              <a:srgbClr val="F0F0CB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20"/>
            <p:cNvSpPr/>
            <p:nvPr/>
          </p:nvSpPr>
          <p:spPr>
            <a:xfrm>
              <a:off x="4206326" y="1178115"/>
              <a:ext cx="2868199" cy="2875468"/>
            </a:xfrm>
            <a:custGeom>
              <a:avLst/>
              <a:gdLst/>
              <a:ahLst/>
              <a:cxnLst/>
              <a:rect l="l" t="t" r="r" b="b"/>
              <a:pathLst>
                <a:path w="29595" h="29670" extrusionOk="0">
                  <a:moveTo>
                    <a:pt x="14839" y="537"/>
                  </a:moveTo>
                  <a:lnTo>
                    <a:pt x="15848" y="1363"/>
                  </a:lnTo>
                  <a:lnTo>
                    <a:pt x="16971" y="701"/>
                  </a:lnTo>
                  <a:lnTo>
                    <a:pt x="17846" y="1668"/>
                  </a:lnTo>
                  <a:lnTo>
                    <a:pt x="19055" y="1181"/>
                  </a:lnTo>
                  <a:lnTo>
                    <a:pt x="19773" y="2269"/>
                  </a:lnTo>
                  <a:lnTo>
                    <a:pt x="21041" y="1969"/>
                  </a:lnTo>
                  <a:lnTo>
                    <a:pt x="21589" y="3152"/>
                  </a:lnTo>
                  <a:lnTo>
                    <a:pt x="22888" y="3044"/>
                  </a:lnTo>
                  <a:lnTo>
                    <a:pt x="23254" y="4296"/>
                  </a:lnTo>
                  <a:lnTo>
                    <a:pt x="24554" y="4383"/>
                  </a:lnTo>
                  <a:lnTo>
                    <a:pt x="24730" y="5675"/>
                  </a:lnTo>
                  <a:lnTo>
                    <a:pt x="26003" y="5954"/>
                  </a:lnTo>
                  <a:lnTo>
                    <a:pt x="25985" y="7257"/>
                  </a:lnTo>
                  <a:lnTo>
                    <a:pt x="27203" y="7722"/>
                  </a:lnTo>
                  <a:lnTo>
                    <a:pt x="26992" y="9008"/>
                  </a:lnTo>
                  <a:lnTo>
                    <a:pt x="28126" y="9649"/>
                  </a:lnTo>
                  <a:lnTo>
                    <a:pt x="27723" y="10889"/>
                  </a:lnTo>
                  <a:lnTo>
                    <a:pt x="28749" y="11693"/>
                  </a:lnTo>
                  <a:lnTo>
                    <a:pt x="28165" y="12857"/>
                  </a:lnTo>
                  <a:lnTo>
                    <a:pt x="29059" y="13807"/>
                  </a:lnTo>
                  <a:lnTo>
                    <a:pt x="28308" y="14874"/>
                  </a:lnTo>
                  <a:lnTo>
                    <a:pt x="29053" y="15946"/>
                  </a:lnTo>
                  <a:lnTo>
                    <a:pt x="28154" y="16890"/>
                  </a:lnTo>
                  <a:lnTo>
                    <a:pt x="28730" y="18060"/>
                  </a:lnTo>
                  <a:lnTo>
                    <a:pt x="27700" y="18859"/>
                  </a:lnTo>
                  <a:lnTo>
                    <a:pt x="28094" y="20101"/>
                  </a:lnTo>
                  <a:lnTo>
                    <a:pt x="26956" y="20736"/>
                  </a:lnTo>
                  <a:lnTo>
                    <a:pt x="27160" y="22023"/>
                  </a:lnTo>
                  <a:lnTo>
                    <a:pt x="25940" y="22480"/>
                  </a:lnTo>
                  <a:lnTo>
                    <a:pt x="25950" y="23784"/>
                  </a:lnTo>
                  <a:lnTo>
                    <a:pt x="24674" y="24055"/>
                  </a:lnTo>
                  <a:lnTo>
                    <a:pt x="24491" y="25346"/>
                  </a:lnTo>
                  <a:lnTo>
                    <a:pt x="23190" y="25425"/>
                  </a:lnTo>
                  <a:lnTo>
                    <a:pt x="22817" y="26674"/>
                  </a:lnTo>
                  <a:lnTo>
                    <a:pt x="21519" y="26559"/>
                  </a:lnTo>
                  <a:lnTo>
                    <a:pt x="20964" y="27739"/>
                  </a:lnTo>
                  <a:lnTo>
                    <a:pt x="19698" y="27431"/>
                  </a:lnTo>
                  <a:lnTo>
                    <a:pt x="18974" y="28514"/>
                  </a:lnTo>
                  <a:lnTo>
                    <a:pt x="17767" y="28019"/>
                  </a:lnTo>
                  <a:lnTo>
                    <a:pt x="16889" y="28982"/>
                  </a:lnTo>
                  <a:lnTo>
                    <a:pt x="15769" y="28312"/>
                  </a:lnTo>
                  <a:lnTo>
                    <a:pt x="14756" y="29134"/>
                  </a:lnTo>
                  <a:lnTo>
                    <a:pt x="13746" y="28307"/>
                  </a:lnTo>
                  <a:lnTo>
                    <a:pt x="12623" y="28969"/>
                  </a:lnTo>
                  <a:lnTo>
                    <a:pt x="11749" y="28002"/>
                  </a:lnTo>
                  <a:lnTo>
                    <a:pt x="10540" y="28489"/>
                  </a:lnTo>
                  <a:lnTo>
                    <a:pt x="9821" y="27401"/>
                  </a:lnTo>
                  <a:lnTo>
                    <a:pt x="8553" y="27702"/>
                  </a:lnTo>
                  <a:lnTo>
                    <a:pt x="8005" y="26519"/>
                  </a:lnTo>
                  <a:lnTo>
                    <a:pt x="6706" y="26626"/>
                  </a:lnTo>
                  <a:lnTo>
                    <a:pt x="6341" y="25374"/>
                  </a:lnTo>
                  <a:lnTo>
                    <a:pt x="5040" y="25287"/>
                  </a:lnTo>
                  <a:lnTo>
                    <a:pt x="4865" y="23995"/>
                  </a:lnTo>
                  <a:lnTo>
                    <a:pt x="3591" y="23717"/>
                  </a:lnTo>
                  <a:lnTo>
                    <a:pt x="3609" y="22413"/>
                  </a:lnTo>
                  <a:lnTo>
                    <a:pt x="2391" y="21949"/>
                  </a:lnTo>
                  <a:lnTo>
                    <a:pt x="2603" y="20662"/>
                  </a:lnTo>
                  <a:lnTo>
                    <a:pt x="1468" y="20022"/>
                  </a:lnTo>
                  <a:lnTo>
                    <a:pt x="1871" y="18782"/>
                  </a:lnTo>
                  <a:lnTo>
                    <a:pt x="846" y="17978"/>
                  </a:lnTo>
                  <a:lnTo>
                    <a:pt x="1429" y="16813"/>
                  </a:lnTo>
                  <a:lnTo>
                    <a:pt x="535" y="15863"/>
                  </a:lnTo>
                  <a:lnTo>
                    <a:pt x="1286" y="14796"/>
                  </a:lnTo>
                  <a:lnTo>
                    <a:pt x="541" y="13724"/>
                  </a:lnTo>
                  <a:lnTo>
                    <a:pt x="1441" y="12780"/>
                  </a:lnTo>
                  <a:lnTo>
                    <a:pt x="864" y="11611"/>
                  </a:lnTo>
                  <a:lnTo>
                    <a:pt x="1894" y="10812"/>
                  </a:lnTo>
                  <a:lnTo>
                    <a:pt x="1500" y="9569"/>
                  </a:lnTo>
                  <a:lnTo>
                    <a:pt x="2638" y="8934"/>
                  </a:lnTo>
                  <a:lnTo>
                    <a:pt x="2434" y="7647"/>
                  </a:lnTo>
                  <a:lnTo>
                    <a:pt x="3655" y="7190"/>
                  </a:lnTo>
                  <a:lnTo>
                    <a:pt x="3645" y="5886"/>
                  </a:lnTo>
                  <a:lnTo>
                    <a:pt x="4920" y="5615"/>
                  </a:lnTo>
                  <a:lnTo>
                    <a:pt x="5103" y="4324"/>
                  </a:lnTo>
                  <a:lnTo>
                    <a:pt x="6405" y="4245"/>
                  </a:lnTo>
                  <a:lnTo>
                    <a:pt x="6777" y="2996"/>
                  </a:lnTo>
                  <a:lnTo>
                    <a:pt x="8076" y="3111"/>
                  </a:lnTo>
                  <a:lnTo>
                    <a:pt x="8630" y="1931"/>
                  </a:lnTo>
                  <a:lnTo>
                    <a:pt x="9897" y="2239"/>
                  </a:lnTo>
                  <a:lnTo>
                    <a:pt x="10621" y="1157"/>
                  </a:lnTo>
                  <a:lnTo>
                    <a:pt x="11827" y="1651"/>
                  </a:lnTo>
                  <a:lnTo>
                    <a:pt x="12706" y="689"/>
                  </a:lnTo>
                  <a:lnTo>
                    <a:pt x="13826" y="1357"/>
                  </a:lnTo>
                  <a:lnTo>
                    <a:pt x="14839" y="537"/>
                  </a:lnTo>
                  <a:close/>
                  <a:moveTo>
                    <a:pt x="14840" y="1"/>
                  </a:moveTo>
                  <a:lnTo>
                    <a:pt x="13789" y="852"/>
                  </a:lnTo>
                  <a:lnTo>
                    <a:pt x="12628" y="158"/>
                  </a:lnTo>
                  <a:lnTo>
                    <a:pt x="11716" y="1157"/>
                  </a:lnTo>
                  <a:lnTo>
                    <a:pt x="10465" y="643"/>
                  </a:lnTo>
                  <a:lnTo>
                    <a:pt x="9712" y="1767"/>
                  </a:lnTo>
                  <a:lnTo>
                    <a:pt x="8398" y="1447"/>
                  </a:lnTo>
                  <a:lnTo>
                    <a:pt x="7823" y="2671"/>
                  </a:lnTo>
                  <a:lnTo>
                    <a:pt x="6477" y="2552"/>
                  </a:lnTo>
                  <a:lnTo>
                    <a:pt x="6090" y="3848"/>
                  </a:lnTo>
                  <a:lnTo>
                    <a:pt x="4740" y="3930"/>
                  </a:lnTo>
                  <a:lnTo>
                    <a:pt x="4550" y="5269"/>
                  </a:lnTo>
                  <a:lnTo>
                    <a:pt x="3227" y="5550"/>
                  </a:lnTo>
                  <a:lnTo>
                    <a:pt x="3237" y="6903"/>
                  </a:lnTo>
                  <a:lnTo>
                    <a:pt x="1970" y="7378"/>
                  </a:lnTo>
                  <a:lnTo>
                    <a:pt x="2182" y="8714"/>
                  </a:lnTo>
                  <a:lnTo>
                    <a:pt x="1001" y="9372"/>
                  </a:lnTo>
                  <a:lnTo>
                    <a:pt x="1411" y="10661"/>
                  </a:lnTo>
                  <a:lnTo>
                    <a:pt x="341" y="11490"/>
                  </a:lnTo>
                  <a:lnTo>
                    <a:pt x="940" y="12704"/>
                  </a:lnTo>
                  <a:lnTo>
                    <a:pt x="7" y="13683"/>
                  </a:lnTo>
                  <a:lnTo>
                    <a:pt x="778" y="14794"/>
                  </a:lnTo>
                  <a:lnTo>
                    <a:pt x="1" y="15901"/>
                  </a:lnTo>
                  <a:lnTo>
                    <a:pt x="928" y="16886"/>
                  </a:lnTo>
                  <a:lnTo>
                    <a:pt x="322" y="18095"/>
                  </a:lnTo>
                  <a:lnTo>
                    <a:pt x="1386" y="18929"/>
                  </a:lnTo>
                  <a:lnTo>
                    <a:pt x="969" y="20216"/>
                  </a:lnTo>
                  <a:lnTo>
                    <a:pt x="2146" y="20882"/>
                  </a:lnTo>
                  <a:lnTo>
                    <a:pt x="1926" y="22216"/>
                  </a:lnTo>
                  <a:lnTo>
                    <a:pt x="3190" y="22698"/>
                  </a:lnTo>
                  <a:lnTo>
                    <a:pt x="3171" y="24050"/>
                  </a:lnTo>
                  <a:lnTo>
                    <a:pt x="4492" y="24339"/>
                  </a:lnTo>
                  <a:lnTo>
                    <a:pt x="4674" y="25679"/>
                  </a:lnTo>
                  <a:lnTo>
                    <a:pt x="6023" y="25769"/>
                  </a:lnTo>
                  <a:lnTo>
                    <a:pt x="6402" y="27068"/>
                  </a:lnTo>
                  <a:lnTo>
                    <a:pt x="7750" y="26956"/>
                  </a:lnTo>
                  <a:lnTo>
                    <a:pt x="8318" y="28184"/>
                  </a:lnTo>
                  <a:lnTo>
                    <a:pt x="9635" y="27872"/>
                  </a:lnTo>
                  <a:lnTo>
                    <a:pt x="10380" y="29001"/>
                  </a:lnTo>
                  <a:lnTo>
                    <a:pt x="11635" y="28495"/>
                  </a:lnTo>
                  <a:lnTo>
                    <a:pt x="12542" y="29499"/>
                  </a:lnTo>
                  <a:lnTo>
                    <a:pt x="13708" y="28811"/>
                  </a:lnTo>
                  <a:lnTo>
                    <a:pt x="14754" y="29670"/>
                  </a:lnTo>
                  <a:lnTo>
                    <a:pt x="15805" y="28817"/>
                  </a:lnTo>
                  <a:lnTo>
                    <a:pt x="16966" y="29513"/>
                  </a:lnTo>
                  <a:lnTo>
                    <a:pt x="17878" y="28514"/>
                  </a:lnTo>
                  <a:lnTo>
                    <a:pt x="19130" y="29027"/>
                  </a:lnTo>
                  <a:lnTo>
                    <a:pt x="19882" y="27902"/>
                  </a:lnTo>
                  <a:lnTo>
                    <a:pt x="21196" y="28223"/>
                  </a:lnTo>
                  <a:lnTo>
                    <a:pt x="21771" y="26999"/>
                  </a:lnTo>
                  <a:lnTo>
                    <a:pt x="23118" y="27118"/>
                  </a:lnTo>
                  <a:lnTo>
                    <a:pt x="23504" y="25822"/>
                  </a:lnTo>
                  <a:lnTo>
                    <a:pt x="24854" y="25740"/>
                  </a:lnTo>
                  <a:lnTo>
                    <a:pt x="25045" y="24401"/>
                  </a:lnTo>
                  <a:lnTo>
                    <a:pt x="26367" y="24120"/>
                  </a:lnTo>
                  <a:lnTo>
                    <a:pt x="26357" y="22768"/>
                  </a:lnTo>
                  <a:lnTo>
                    <a:pt x="27624" y="22293"/>
                  </a:lnTo>
                  <a:lnTo>
                    <a:pt x="27412" y="20957"/>
                  </a:lnTo>
                  <a:lnTo>
                    <a:pt x="28594" y="20298"/>
                  </a:lnTo>
                  <a:lnTo>
                    <a:pt x="28183" y="19009"/>
                  </a:lnTo>
                  <a:lnTo>
                    <a:pt x="29253" y="18180"/>
                  </a:lnTo>
                  <a:lnTo>
                    <a:pt x="28654" y="16966"/>
                  </a:lnTo>
                  <a:lnTo>
                    <a:pt x="29587" y="15987"/>
                  </a:lnTo>
                  <a:lnTo>
                    <a:pt x="28816" y="14876"/>
                  </a:lnTo>
                  <a:lnTo>
                    <a:pt x="29594" y="13769"/>
                  </a:lnTo>
                  <a:lnTo>
                    <a:pt x="28666" y="12784"/>
                  </a:lnTo>
                  <a:lnTo>
                    <a:pt x="29272" y="11576"/>
                  </a:lnTo>
                  <a:lnTo>
                    <a:pt x="28208" y="10741"/>
                  </a:lnTo>
                  <a:lnTo>
                    <a:pt x="28626" y="9454"/>
                  </a:lnTo>
                  <a:lnTo>
                    <a:pt x="27448" y="8789"/>
                  </a:lnTo>
                  <a:lnTo>
                    <a:pt x="27668" y="7454"/>
                  </a:lnTo>
                  <a:lnTo>
                    <a:pt x="26405" y="6973"/>
                  </a:lnTo>
                  <a:lnTo>
                    <a:pt x="26423" y="5620"/>
                  </a:lnTo>
                  <a:lnTo>
                    <a:pt x="25102" y="5331"/>
                  </a:lnTo>
                  <a:lnTo>
                    <a:pt x="24921" y="3991"/>
                  </a:lnTo>
                  <a:lnTo>
                    <a:pt x="23571" y="3901"/>
                  </a:lnTo>
                  <a:lnTo>
                    <a:pt x="23192" y="2602"/>
                  </a:lnTo>
                  <a:lnTo>
                    <a:pt x="21844" y="2714"/>
                  </a:lnTo>
                  <a:lnTo>
                    <a:pt x="21276" y="1487"/>
                  </a:lnTo>
                  <a:lnTo>
                    <a:pt x="19959" y="1797"/>
                  </a:lnTo>
                  <a:lnTo>
                    <a:pt x="19214" y="669"/>
                  </a:lnTo>
                  <a:lnTo>
                    <a:pt x="17959" y="1175"/>
                  </a:lnTo>
                  <a:lnTo>
                    <a:pt x="17052" y="171"/>
                  </a:lnTo>
                  <a:lnTo>
                    <a:pt x="15886" y="859"/>
                  </a:lnTo>
                  <a:lnTo>
                    <a:pt x="14840" y="1"/>
                  </a:lnTo>
                  <a:close/>
                </a:path>
              </a:pathLst>
            </a:custGeom>
            <a:solidFill>
              <a:srgbClr val="F0F0CB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20"/>
            <p:cNvSpPr/>
            <p:nvPr/>
          </p:nvSpPr>
          <p:spPr>
            <a:xfrm>
              <a:off x="4519945" y="1498328"/>
              <a:ext cx="2241741" cy="2236604"/>
            </a:xfrm>
            <a:custGeom>
              <a:avLst/>
              <a:gdLst/>
              <a:ahLst/>
              <a:cxnLst/>
              <a:rect l="l" t="t" r="r" b="b"/>
              <a:pathLst>
                <a:path w="23131" h="23078" extrusionOk="0">
                  <a:moveTo>
                    <a:pt x="11073" y="844"/>
                  </a:moveTo>
                  <a:lnTo>
                    <a:pt x="11031" y="5504"/>
                  </a:lnTo>
                  <a:cubicBezTo>
                    <a:pt x="9548" y="5512"/>
                    <a:pt x="8220" y="5671"/>
                    <a:pt x="7049" y="5919"/>
                  </a:cubicBezTo>
                  <a:cubicBezTo>
                    <a:pt x="6675" y="4581"/>
                    <a:pt x="6214" y="3455"/>
                    <a:pt x="5770" y="2557"/>
                  </a:cubicBezTo>
                  <a:cubicBezTo>
                    <a:pt x="7312" y="1555"/>
                    <a:pt x="9125" y="937"/>
                    <a:pt x="11073" y="844"/>
                  </a:cubicBezTo>
                  <a:close/>
                  <a:moveTo>
                    <a:pt x="11903" y="839"/>
                  </a:moveTo>
                  <a:cubicBezTo>
                    <a:pt x="13873" y="895"/>
                    <a:pt x="15709" y="1484"/>
                    <a:pt x="17274" y="2467"/>
                  </a:cubicBezTo>
                  <a:cubicBezTo>
                    <a:pt x="16777" y="3401"/>
                    <a:pt x="16254" y="4588"/>
                    <a:pt x="15830" y="6012"/>
                  </a:cubicBezTo>
                  <a:cubicBezTo>
                    <a:pt x="14645" y="5748"/>
                    <a:pt x="13320" y="5562"/>
                    <a:pt x="11863" y="5514"/>
                  </a:cubicBezTo>
                  <a:lnTo>
                    <a:pt x="11903" y="839"/>
                  </a:lnTo>
                  <a:close/>
                  <a:moveTo>
                    <a:pt x="5084" y="3044"/>
                  </a:moveTo>
                  <a:cubicBezTo>
                    <a:pt x="5485" y="3875"/>
                    <a:pt x="5898" y="4902"/>
                    <a:pt x="6238" y="6110"/>
                  </a:cubicBezTo>
                  <a:cubicBezTo>
                    <a:pt x="3924" y="6715"/>
                    <a:pt x="2308" y="7643"/>
                    <a:pt x="1389" y="8285"/>
                  </a:cubicBezTo>
                  <a:cubicBezTo>
                    <a:pt x="2062" y="6180"/>
                    <a:pt x="3370" y="4360"/>
                    <a:pt x="5084" y="3044"/>
                  </a:cubicBezTo>
                  <a:close/>
                  <a:moveTo>
                    <a:pt x="17963" y="2939"/>
                  </a:moveTo>
                  <a:cubicBezTo>
                    <a:pt x="19789" y="4296"/>
                    <a:pt x="21169" y="6219"/>
                    <a:pt x="21843" y="8444"/>
                  </a:cubicBezTo>
                  <a:cubicBezTo>
                    <a:pt x="20886" y="7830"/>
                    <a:pt x="19116" y="6864"/>
                    <a:pt x="16639" y="6208"/>
                  </a:cubicBezTo>
                  <a:cubicBezTo>
                    <a:pt x="17029" y="4905"/>
                    <a:pt x="17506" y="3810"/>
                    <a:pt x="17963" y="2939"/>
                  </a:cubicBezTo>
                  <a:close/>
                  <a:moveTo>
                    <a:pt x="6449" y="6922"/>
                  </a:moveTo>
                  <a:cubicBezTo>
                    <a:pt x="6738" y="8150"/>
                    <a:pt x="6942" y="9541"/>
                    <a:pt x="6982" y="11083"/>
                  </a:cubicBezTo>
                  <a:lnTo>
                    <a:pt x="898" y="11030"/>
                  </a:lnTo>
                  <a:cubicBezTo>
                    <a:pt x="921" y="10544"/>
                    <a:pt x="976" y="10065"/>
                    <a:pt x="1063" y="9597"/>
                  </a:cubicBezTo>
                  <a:cubicBezTo>
                    <a:pt x="1098" y="9564"/>
                    <a:pt x="2919" y="7853"/>
                    <a:pt x="6449" y="6922"/>
                  </a:cubicBezTo>
                  <a:close/>
                  <a:moveTo>
                    <a:pt x="11025" y="6335"/>
                  </a:moveTo>
                  <a:lnTo>
                    <a:pt x="10983" y="11118"/>
                  </a:lnTo>
                  <a:lnTo>
                    <a:pt x="7811" y="11090"/>
                  </a:lnTo>
                  <a:cubicBezTo>
                    <a:pt x="7772" y="9475"/>
                    <a:pt x="7563" y="8016"/>
                    <a:pt x="7259" y="6730"/>
                  </a:cubicBezTo>
                  <a:cubicBezTo>
                    <a:pt x="8368" y="6494"/>
                    <a:pt x="9624" y="6343"/>
                    <a:pt x="11025" y="6335"/>
                  </a:cubicBezTo>
                  <a:close/>
                  <a:moveTo>
                    <a:pt x="11855" y="6346"/>
                  </a:moveTo>
                  <a:cubicBezTo>
                    <a:pt x="13228" y="6393"/>
                    <a:pt x="14483" y="6571"/>
                    <a:pt x="15608" y="6821"/>
                  </a:cubicBezTo>
                  <a:cubicBezTo>
                    <a:pt x="15284" y="8101"/>
                    <a:pt x="15050" y="9547"/>
                    <a:pt x="14983" y="11153"/>
                  </a:cubicBezTo>
                  <a:lnTo>
                    <a:pt x="11813" y="11125"/>
                  </a:lnTo>
                  <a:lnTo>
                    <a:pt x="11855" y="6346"/>
                  </a:lnTo>
                  <a:close/>
                  <a:moveTo>
                    <a:pt x="16414" y="7018"/>
                  </a:moveTo>
                  <a:cubicBezTo>
                    <a:pt x="20000" y="7977"/>
                    <a:pt x="22059" y="9603"/>
                    <a:pt x="22132" y="9663"/>
                  </a:cubicBezTo>
                  <a:cubicBezTo>
                    <a:pt x="22222" y="10170"/>
                    <a:pt x="22277" y="10689"/>
                    <a:pt x="22291" y="11217"/>
                  </a:cubicBezTo>
                  <a:lnTo>
                    <a:pt x="15814" y="11161"/>
                  </a:lnTo>
                  <a:cubicBezTo>
                    <a:pt x="15879" y="9624"/>
                    <a:pt x="16104" y="8241"/>
                    <a:pt x="16414" y="7018"/>
                  </a:cubicBezTo>
                  <a:close/>
                  <a:moveTo>
                    <a:pt x="891" y="11861"/>
                  </a:moveTo>
                  <a:lnTo>
                    <a:pt x="6987" y="11914"/>
                  </a:lnTo>
                  <a:cubicBezTo>
                    <a:pt x="6965" y="13511"/>
                    <a:pt x="6761" y="14918"/>
                    <a:pt x="6460" y="16141"/>
                  </a:cubicBezTo>
                  <a:cubicBezTo>
                    <a:pt x="3031" y="15190"/>
                    <a:pt x="1205" y="13517"/>
                    <a:pt x="1041" y="13360"/>
                  </a:cubicBezTo>
                  <a:cubicBezTo>
                    <a:pt x="957" y="12870"/>
                    <a:pt x="907" y="12370"/>
                    <a:pt x="891" y="11861"/>
                  </a:cubicBezTo>
                  <a:close/>
                  <a:moveTo>
                    <a:pt x="15794" y="11991"/>
                  </a:moveTo>
                  <a:lnTo>
                    <a:pt x="22285" y="12048"/>
                  </a:lnTo>
                  <a:cubicBezTo>
                    <a:pt x="22259" y="12597"/>
                    <a:pt x="22192" y="13137"/>
                    <a:pt x="22086" y="13662"/>
                  </a:cubicBezTo>
                  <a:cubicBezTo>
                    <a:pt x="21891" y="13810"/>
                    <a:pt x="19788" y="15356"/>
                    <a:pt x="16245" y="16220"/>
                  </a:cubicBezTo>
                  <a:cubicBezTo>
                    <a:pt x="15966" y="14992"/>
                    <a:pt x="15787" y="13585"/>
                    <a:pt x="15794" y="11991"/>
                  </a:cubicBezTo>
                  <a:close/>
                  <a:moveTo>
                    <a:pt x="7817" y="11921"/>
                  </a:moveTo>
                  <a:lnTo>
                    <a:pt x="10976" y="11949"/>
                  </a:lnTo>
                  <a:lnTo>
                    <a:pt x="10933" y="16786"/>
                  </a:lnTo>
                  <a:cubicBezTo>
                    <a:pt x="9572" y="16754"/>
                    <a:pt x="8348" y="16589"/>
                    <a:pt x="7265" y="16345"/>
                  </a:cubicBezTo>
                  <a:cubicBezTo>
                    <a:pt x="7582" y="15063"/>
                    <a:pt x="7796" y="13590"/>
                    <a:pt x="7817" y="11921"/>
                  </a:cubicBezTo>
                  <a:close/>
                  <a:moveTo>
                    <a:pt x="11806" y="11956"/>
                  </a:moveTo>
                  <a:lnTo>
                    <a:pt x="14964" y="11984"/>
                  </a:lnTo>
                  <a:cubicBezTo>
                    <a:pt x="14956" y="13644"/>
                    <a:pt x="15141" y="15114"/>
                    <a:pt x="15433" y="16398"/>
                  </a:cubicBezTo>
                  <a:cubicBezTo>
                    <a:pt x="14328" y="16619"/>
                    <a:pt x="13102" y="16767"/>
                    <a:pt x="11764" y="16790"/>
                  </a:cubicBezTo>
                  <a:lnTo>
                    <a:pt x="11806" y="11956"/>
                  </a:lnTo>
                  <a:close/>
                  <a:moveTo>
                    <a:pt x="1355" y="14684"/>
                  </a:moveTo>
                  <a:lnTo>
                    <a:pt x="1355" y="14684"/>
                  </a:lnTo>
                  <a:cubicBezTo>
                    <a:pt x="2278" y="15350"/>
                    <a:pt x="3905" y="16312"/>
                    <a:pt x="6239" y="16953"/>
                  </a:cubicBezTo>
                  <a:cubicBezTo>
                    <a:pt x="5875" y="18164"/>
                    <a:pt x="5423" y="19163"/>
                    <a:pt x="4984" y="19957"/>
                  </a:cubicBezTo>
                  <a:cubicBezTo>
                    <a:pt x="3289" y="18623"/>
                    <a:pt x="2003" y="16792"/>
                    <a:pt x="1355" y="14684"/>
                  </a:cubicBezTo>
                  <a:close/>
                  <a:moveTo>
                    <a:pt x="21765" y="14880"/>
                  </a:moveTo>
                  <a:lnTo>
                    <a:pt x="21765" y="14880"/>
                  </a:lnTo>
                  <a:cubicBezTo>
                    <a:pt x="21040" y="17081"/>
                    <a:pt x="19620" y="18966"/>
                    <a:pt x="17769" y="20278"/>
                  </a:cubicBezTo>
                  <a:cubicBezTo>
                    <a:pt x="17305" y="19439"/>
                    <a:pt x="16824" y="18357"/>
                    <a:pt x="16452" y="17034"/>
                  </a:cubicBezTo>
                  <a:cubicBezTo>
                    <a:pt x="18969" y="16427"/>
                    <a:pt x="20780" y="15486"/>
                    <a:pt x="21765" y="14880"/>
                  </a:cubicBezTo>
                  <a:close/>
                  <a:moveTo>
                    <a:pt x="7045" y="17155"/>
                  </a:moveTo>
                  <a:cubicBezTo>
                    <a:pt x="8189" y="17412"/>
                    <a:pt x="9483" y="17585"/>
                    <a:pt x="10926" y="17617"/>
                  </a:cubicBezTo>
                  <a:lnTo>
                    <a:pt x="10886" y="22223"/>
                  </a:lnTo>
                  <a:cubicBezTo>
                    <a:pt x="8960" y="22097"/>
                    <a:pt x="7176" y="21460"/>
                    <a:pt x="5662" y="20449"/>
                  </a:cubicBezTo>
                  <a:cubicBezTo>
                    <a:pt x="6145" y="19590"/>
                    <a:pt x="6646" y="18493"/>
                    <a:pt x="7045" y="17155"/>
                  </a:cubicBezTo>
                  <a:close/>
                  <a:moveTo>
                    <a:pt x="15639" y="17212"/>
                  </a:moveTo>
                  <a:cubicBezTo>
                    <a:pt x="16041" y="18656"/>
                    <a:pt x="16567" y="19832"/>
                    <a:pt x="17072" y="20736"/>
                  </a:cubicBezTo>
                  <a:cubicBezTo>
                    <a:pt x="15500" y="21675"/>
                    <a:pt x="13669" y="22221"/>
                    <a:pt x="11716" y="22244"/>
                  </a:cubicBezTo>
                  <a:lnTo>
                    <a:pt x="11756" y="17620"/>
                  </a:lnTo>
                  <a:cubicBezTo>
                    <a:pt x="13177" y="17599"/>
                    <a:pt x="14473" y="17444"/>
                    <a:pt x="15639" y="17212"/>
                  </a:cubicBezTo>
                  <a:close/>
                  <a:moveTo>
                    <a:pt x="11590" y="0"/>
                  </a:moveTo>
                  <a:cubicBezTo>
                    <a:pt x="5274" y="0"/>
                    <a:pt x="108" y="5110"/>
                    <a:pt x="53" y="11439"/>
                  </a:cubicBezTo>
                  <a:cubicBezTo>
                    <a:pt x="0" y="17798"/>
                    <a:pt x="5128" y="23022"/>
                    <a:pt x="11491" y="23077"/>
                  </a:cubicBezTo>
                  <a:cubicBezTo>
                    <a:pt x="11526" y="23078"/>
                    <a:pt x="11560" y="23078"/>
                    <a:pt x="11595" y="23078"/>
                  </a:cubicBezTo>
                  <a:cubicBezTo>
                    <a:pt x="14638" y="23078"/>
                    <a:pt x="17506" y="21906"/>
                    <a:pt x="19680" y="19769"/>
                  </a:cubicBezTo>
                  <a:cubicBezTo>
                    <a:pt x="21878" y="17609"/>
                    <a:pt x="23103" y="14722"/>
                    <a:pt x="23130" y="11639"/>
                  </a:cubicBezTo>
                  <a:cubicBezTo>
                    <a:pt x="23130" y="11605"/>
                    <a:pt x="23130" y="11572"/>
                    <a:pt x="23130" y="11537"/>
                  </a:cubicBezTo>
                  <a:cubicBezTo>
                    <a:pt x="23130" y="5222"/>
                    <a:pt x="18021" y="55"/>
                    <a:pt x="11692" y="0"/>
                  </a:cubicBezTo>
                  <a:cubicBezTo>
                    <a:pt x="11658" y="0"/>
                    <a:pt x="11624" y="0"/>
                    <a:pt x="11590" y="0"/>
                  </a:cubicBezTo>
                  <a:close/>
                </a:path>
              </a:pathLst>
            </a:custGeom>
            <a:solidFill>
              <a:srgbClr val="F0F0CB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63" name="Google Shape;863;p20"/>
          <p:cNvSpPr txBox="1">
            <a:spLocks noGrp="1"/>
          </p:cNvSpPr>
          <p:nvPr>
            <p:ph type="subTitle" idx="1"/>
          </p:nvPr>
        </p:nvSpPr>
        <p:spPr>
          <a:xfrm>
            <a:off x="4100875" y="1686513"/>
            <a:ext cx="2701500" cy="4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800" b="1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800" b="1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800" b="1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800" b="1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800" b="1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800" b="1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800" b="1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800" b="1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64" name="Google Shape;864;p20"/>
          <p:cNvSpPr txBox="1">
            <a:spLocks noGrp="1"/>
          </p:cNvSpPr>
          <p:nvPr>
            <p:ph type="subTitle" idx="2"/>
          </p:nvPr>
        </p:nvSpPr>
        <p:spPr>
          <a:xfrm>
            <a:off x="4111750" y="2176888"/>
            <a:ext cx="2682000" cy="146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  <a:latin typeface="Josefin Slab SemiBold"/>
                <a:ea typeface="Josefin Slab SemiBold"/>
                <a:cs typeface="Josefin Slab SemiBold"/>
                <a:sym typeface="Josefin Slab SemiBold"/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body" idx="1"/>
          </p:nvPr>
        </p:nvSpPr>
        <p:spPr>
          <a:xfrm>
            <a:off x="3569575" y="805551"/>
            <a:ext cx="3400500" cy="392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Josefin Slab"/>
              <a:buChar char="●"/>
              <a:defRPr sz="1600">
                <a:solidFill>
                  <a:schemeClr val="lt1"/>
                </a:solidFill>
                <a:latin typeface="Josefin Slab"/>
                <a:ea typeface="Josefin Slab"/>
                <a:cs typeface="Josefin Slab"/>
                <a:sym typeface="Josefin Slab"/>
              </a:defRPr>
            </a:lvl1pPr>
            <a:lvl2pPr marL="914400" lvl="1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Josefin Slab"/>
              <a:buChar char="○"/>
              <a:defRPr sz="1600">
                <a:solidFill>
                  <a:schemeClr val="lt1"/>
                </a:solidFill>
                <a:latin typeface="Josefin Slab"/>
                <a:ea typeface="Josefin Slab"/>
                <a:cs typeface="Josefin Slab"/>
                <a:sym typeface="Josefin Slab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Josefin Slab"/>
              <a:buChar char="■"/>
              <a:defRPr>
                <a:solidFill>
                  <a:schemeClr val="lt1"/>
                </a:solidFill>
                <a:latin typeface="Josefin Slab"/>
                <a:ea typeface="Josefin Slab"/>
                <a:cs typeface="Josefin Slab"/>
                <a:sym typeface="Josefin Slab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Josefin Slab"/>
              <a:buChar char="●"/>
              <a:defRPr>
                <a:solidFill>
                  <a:schemeClr val="lt1"/>
                </a:solidFill>
                <a:latin typeface="Josefin Slab"/>
                <a:ea typeface="Josefin Slab"/>
                <a:cs typeface="Josefin Slab"/>
                <a:sym typeface="Josefin Slab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Josefin Slab"/>
              <a:buChar char="○"/>
              <a:defRPr>
                <a:solidFill>
                  <a:schemeClr val="lt1"/>
                </a:solidFill>
                <a:latin typeface="Josefin Slab"/>
                <a:ea typeface="Josefin Slab"/>
                <a:cs typeface="Josefin Slab"/>
                <a:sym typeface="Josefin Slab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Josefin Slab"/>
              <a:buChar char="■"/>
              <a:defRPr>
                <a:solidFill>
                  <a:schemeClr val="lt1"/>
                </a:solidFill>
                <a:latin typeface="Josefin Slab"/>
                <a:ea typeface="Josefin Slab"/>
                <a:cs typeface="Josefin Slab"/>
                <a:sym typeface="Josefin Slab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Josefin Slab"/>
              <a:buChar char="●"/>
              <a:defRPr>
                <a:solidFill>
                  <a:schemeClr val="lt1"/>
                </a:solidFill>
                <a:latin typeface="Josefin Slab"/>
                <a:ea typeface="Josefin Slab"/>
                <a:cs typeface="Josefin Slab"/>
                <a:sym typeface="Josefin Slab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Josefin Slab"/>
              <a:buChar char="○"/>
              <a:defRPr>
                <a:solidFill>
                  <a:schemeClr val="lt1"/>
                </a:solidFill>
                <a:latin typeface="Josefin Slab"/>
                <a:ea typeface="Josefin Slab"/>
                <a:cs typeface="Josefin Slab"/>
                <a:sym typeface="Josefin Slab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Josefin Slab"/>
              <a:buChar char="■"/>
              <a:defRPr>
                <a:solidFill>
                  <a:schemeClr val="lt1"/>
                </a:solidFill>
                <a:latin typeface="Josefin Slab"/>
                <a:ea typeface="Josefin Slab"/>
                <a:cs typeface="Josefin Slab"/>
                <a:sym typeface="Josefin Slab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640275" y="914400"/>
            <a:ext cx="3194400" cy="349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Bebas Neue"/>
              <a:buNone/>
              <a:defRPr sz="4800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3" r:id="rId5"/>
    <p:sldLayoutId id="2147483654" r:id="rId6"/>
    <p:sldLayoutId id="2147483658" r:id="rId7"/>
    <p:sldLayoutId id="2147483665" r:id="rId8"/>
    <p:sldLayoutId id="2147483666" r:id="rId9"/>
    <p:sldLayoutId id="2147483670" r:id="rId10"/>
    <p:sldLayoutId id="2147483673" r:id="rId11"/>
    <p:sldLayoutId id="2147483674" r:id="rId12"/>
    <p:sldLayoutId id="2147483675" r:id="rId13"/>
    <p:sldLayoutId id="2147483676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maironiomuziejus.lt/post-t-exhibitions/liune-sutema/" TargetMode="External"/><Relationship Id="rId7" Type="http://schemas.openxmlformats.org/officeDocument/2006/relationships/hyperlink" Target="https://etalpykla.lituanistikadb.lt/object/LT-LDB-0001:J.04~2020~1611508305580/" TargetMode="External"/><Relationship Id="rId2" Type="http://schemas.openxmlformats.org/officeDocument/2006/relationships/hyperlink" Target="https://www.bernardinai.lt/2013-01-17-mire-poete-liune-sutema/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rasytojai.lt/rasytojai/brazdzionis-bernardas-slp-vyte-nemunelis-j-brazaitis/" TargetMode="External"/><Relationship Id="rId5" Type="http://schemas.openxmlformats.org/officeDocument/2006/relationships/hyperlink" Target="https://8diena.lt/2019/07/11/bernardas-brazdzionis-pakilk-zmogau-ir-zmogui-ranka-duok/" TargetMode="External"/><Relationship Id="rId4" Type="http://schemas.openxmlformats.org/officeDocument/2006/relationships/hyperlink" Target="https://www.mic.lt/lt/baze/klasikine-siuolaikine/kompozitoriai/kacinskas/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4.xml"/><Relationship Id="rId4" Type="http://schemas.openxmlformats.org/officeDocument/2006/relationships/customXml" Target="../ink/ink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52" name="Google Shape;1652;p33"/>
          <p:cNvGrpSpPr/>
          <p:nvPr/>
        </p:nvGrpSpPr>
        <p:grpSpPr>
          <a:xfrm>
            <a:off x="5091294" y="3546568"/>
            <a:ext cx="2976210" cy="2397548"/>
            <a:chOff x="3987675" y="3300450"/>
            <a:chExt cx="2190000" cy="1764200"/>
          </a:xfrm>
        </p:grpSpPr>
        <p:sp>
          <p:nvSpPr>
            <p:cNvPr id="1653" name="Google Shape;1653;p33"/>
            <p:cNvSpPr/>
            <p:nvPr/>
          </p:nvSpPr>
          <p:spPr>
            <a:xfrm>
              <a:off x="4046575" y="3380350"/>
              <a:ext cx="2131100" cy="1684300"/>
            </a:xfrm>
            <a:custGeom>
              <a:avLst/>
              <a:gdLst/>
              <a:ahLst/>
              <a:cxnLst/>
              <a:rect l="l" t="t" r="r" b="b"/>
              <a:pathLst>
                <a:path w="85244" h="67372" extrusionOk="0">
                  <a:moveTo>
                    <a:pt x="8385" y="1"/>
                  </a:moveTo>
                  <a:lnTo>
                    <a:pt x="0" y="55827"/>
                  </a:lnTo>
                  <a:lnTo>
                    <a:pt x="76859" y="67372"/>
                  </a:lnTo>
                  <a:lnTo>
                    <a:pt x="85243" y="11544"/>
                  </a:lnTo>
                  <a:lnTo>
                    <a:pt x="8385" y="1"/>
                  </a:ln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33"/>
            <p:cNvSpPr/>
            <p:nvPr/>
          </p:nvSpPr>
          <p:spPr>
            <a:xfrm>
              <a:off x="3987675" y="3300450"/>
              <a:ext cx="2131100" cy="1684325"/>
            </a:xfrm>
            <a:custGeom>
              <a:avLst/>
              <a:gdLst/>
              <a:ahLst/>
              <a:cxnLst/>
              <a:rect l="l" t="t" r="r" b="b"/>
              <a:pathLst>
                <a:path w="85244" h="67373" extrusionOk="0">
                  <a:moveTo>
                    <a:pt x="8385" y="1"/>
                  </a:moveTo>
                  <a:lnTo>
                    <a:pt x="1" y="55828"/>
                  </a:lnTo>
                  <a:lnTo>
                    <a:pt x="76858" y="67372"/>
                  </a:lnTo>
                  <a:lnTo>
                    <a:pt x="85244" y="11545"/>
                  </a:lnTo>
                  <a:lnTo>
                    <a:pt x="8385" y="1"/>
                  </a:lnTo>
                  <a:close/>
                </a:path>
              </a:pathLst>
            </a:custGeom>
            <a:solidFill>
              <a:srgbClr val="FFFF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33"/>
            <p:cNvSpPr/>
            <p:nvPr/>
          </p:nvSpPr>
          <p:spPr>
            <a:xfrm>
              <a:off x="4171050" y="3400775"/>
              <a:ext cx="44600" cy="118925"/>
            </a:xfrm>
            <a:custGeom>
              <a:avLst/>
              <a:gdLst/>
              <a:ahLst/>
              <a:cxnLst/>
              <a:rect l="l" t="t" r="r" b="b"/>
              <a:pathLst>
                <a:path w="1784" h="4757" extrusionOk="0">
                  <a:moveTo>
                    <a:pt x="448" y="0"/>
                  </a:moveTo>
                  <a:lnTo>
                    <a:pt x="1" y="2974"/>
                  </a:lnTo>
                  <a:lnTo>
                    <a:pt x="1338" y="4757"/>
                  </a:lnTo>
                  <a:lnTo>
                    <a:pt x="1784" y="1784"/>
                  </a:lnTo>
                  <a:lnTo>
                    <a:pt x="448" y="0"/>
                  </a:lnTo>
                  <a:close/>
                </a:path>
              </a:pathLst>
            </a:custGeom>
            <a:solidFill>
              <a:srgbClr val="E38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33"/>
            <p:cNvSpPr/>
            <p:nvPr/>
          </p:nvSpPr>
          <p:spPr>
            <a:xfrm>
              <a:off x="4462250" y="3347200"/>
              <a:ext cx="112650" cy="43150"/>
            </a:xfrm>
            <a:custGeom>
              <a:avLst/>
              <a:gdLst/>
              <a:ahLst/>
              <a:cxnLst/>
              <a:rect l="l" t="t" r="r" b="b"/>
              <a:pathLst>
                <a:path w="4506" h="1726" extrusionOk="0">
                  <a:moveTo>
                    <a:pt x="1848" y="0"/>
                  </a:moveTo>
                  <a:lnTo>
                    <a:pt x="0" y="1327"/>
                  </a:lnTo>
                  <a:lnTo>
                    <a:pt x="2657" y="1726"/>
                  </a:lnTo>
                  <a:lnTo>
                    <a:pt x="4506" y="399"/>
                  </a:lnTo>
                  <a:lnTo>
                    <a:pt x="1848" y="0"/>
                  </a:lnTo>
                  <a:close/>
                </a:path>
              </a:pathLst>
            </a:custGeom>
            <a:solidFill>
              <a:srgbClr val="E38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33"/>
            <p:cNvSpPr/>
            <p:nvPr/>
          </p:nvSpPr>
          <p:spPr>
            <a:xfrm>
              <a:off x="4193475" y="3300450"/>
              <a:ext cx="87875" cy="70050"/>
            </a:xfrm>
            <a:custGeom>
              <a:avLst/>
              <a:gdLst/>
              <a:ahLst/>
              <a:cxnLst/>
              <a:rect l="l" t="t" r="r" b="b"/>
              <a:pathLst>
                <a:path w="3515" h="2802" extrusionOk="0">
                  <a:moveTo>
                    <a:pt x="153" y="1"/>
                  </a:moveTo>
                  <a:lnTo>
                    <a:pt x="1" y="1017"/>
                  </a:lnTo>
                  <a:lnTo>
                    <a:pt x="1337" y="2801"/>
                  </a:lnTo>
                  <a:lnTo>
                    <a:pt x="1487" y="1805"/>
                  </a:lnTo>
                  <a:lnTo>
                    <a:pt x="1667" y="1832"/>
                  </a:lnTo>
                  <a:lnTo>
                    <a:pt x="3515" y="506"/>
                  </a:lnTo>
                  <a:lnTo>
                    <a:pt x="153" y="1"/>
                  </a:lnTo>
                  <a:close/>
                </a:path>
              </a:pathLst>
            </a:custGeom>
            <a:solidFill>
              <a:srgbClr val="E38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33"/>
            <p:cNvSpPr/>
            <p:nvPr/>
          </p:nvSpPr>
          <p:spPr>
            <a:xfrm>
              <a:off x="4126425" y="3697950"/>
              <a:ext cx="44600" cy="118950"/>
            </a:xfrm>
            <a:custGeom>
              <a:avLst/>
              <a:gdLst/>
              <a:ahLst/>
              <a:cxnLst/>
              <a:rect l="l" t="t" r="r" b="b"/>
              <a:pathLst>
                <a:path w="1784" h="4758" extrusionOk="0">
                  <a:moveTo>
                    <a:pt x="447" y="1"/>
                  </a:moveTo>
                  <a:lnTo>
                    <a:pt x="0" y="2975"/>
                  </a:lnTo>
                  <a:lnTo>
                    <a:pt x="1337" y="4758"/>
                  </a:lnTo>
                  <a:lnTo>
                    <a:pt x="1783" y="1785"/>
                  </a:lnTo>
                  <a:lnTo>
                    <a:pt x="447" y="1"/>
                  </a:lnTo>
                  <a:close/>
                </a:path>
              </a:pathLst>
            </a:custGeom>
            <a:solidFill>
              <a:srgbClr val="E38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33"/>
            <p:cNvSpPr/>
            <p:nvPr/>
          </p:nvSpPr>
          <p:spPr>
            <a:xfrm>
              <a:off x="4148850" y="3550000"/>
              <a:ext cx="44400" cy="117675"/>
            </a:xfrm>
            <a:custGeom>
              <a:avLst/>
              <a:gdLst/>
              <a:ahLst/>
              <a:cxnLst/>
              <a:rect l="l" t="t" r="r" b="b"/>
              <a:pathLst>
                <a:path w="1776" h="4707" extrusionOk="0">
                  <a:moveTo>
                    <a:pt x="439" y="1"/>
                  </a:moveTo>
                  <a:lnTo>
                    <a:pt x="0" y="2923"/>
                  </a:lnTo>
                  <a:lnTo>
                    <a:pt x="1337" y="4707"/>
                  </a:lnTo>
                  <a:lnTo>
                    <a:pt x="1776" y="1784"/>
                  </a:lnTo>
                  <a:lnTo>
                    <a:pt x="439" y="1"/>
                  </a:lnTo>
                  <a:close/>
                </a:path>
              </a:pathLst>
            </a:custGeom>
            <a:solidFill>
              <a:srgbClr val="E38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33"/>
            <p:cNvSpPr/>
            <p:nvPr/>
          </p:nvSpPr>
          <p:spPr>
            <a:xfrm>
              <a:off x="4014175" y="4445325"/>
              <a:ext cx="44600" cy="118950"/>
            </a:xfrm>
            <a:custGeom>
              <a:avLst/>
              <a:gdLst/>
              <a:ahLst/>
              <a:cxnLst/>
              <a:rect l="l" t="t" r="r" b="b"/>
              <a:pathLst>
                <a:path w="1784" h="4758" extrusionOk="0">
                  <a:moveTo>
                    <a:pt x="447" y="0"/>
                  </a:moveTo>
                  <a:lnTo>
                    <a:pt x="1" y="2974"/>
                  </a:lnTo>
                  <a:lnTo>
                    <a:pt x="1337" y="4757"/>
                  </a:lnTo>
                  <a:lnTo>
                    <a:pt x="1784" y="1784"/>
                  </a:lnTo>
                  <a:lnTo>
                    <a:pt x="447" y="0"/>
                  </a:lnTo>
                  <a:close/>
                </a:path>
              </a:pathLst>
            </a:custGeom>
            <a:solidFill>
              <a:srgbClr val="E38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33"/>
            <p:cNvSpPr/>
            <p:nvPr/>
          </p:nvSpPr>
          <p:spPr>
            <a:xfrm>
              <a:off x="4036600" y="4296100"/>
              <a:ext cx="44600" cy="118950"/>
            </a:xfrm>
            <a:custGeom>
              <a:avLst/>
              <a:gdLst/>
              <a:ahLst/>
              <a:cxnLst/>
              <a:rect l="l" t="t" r="r" b="b"/>
              <a:pathLst>
                <a:path w="1784" h="4758" extrusionOk="0">
                  <a:moveTo>
                    <a:pt x="447" y="0"/>
                  </a:moveTo>
                  <a:lnTo>
                    <a:pt x="0" y="2974"/>
                  </a:lnTo>
                  <a:lnTo>
                    <a:pt x="1336" y="4757"/>
                  </a:lnTo>
                  <a:lnTo>
                    <a:pt x="1783" y="1783"/>
                  </a:lnTo>
                  <a:lnTo>
                    <a:pt x="447" y="0"/>
                  </a:lnTo>
                  <a:close/>
                </a:path>
              </a:pathLst>
            </a:custGeom>
            <a:solidFill>
              <a:srgbClr val="E38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33"/>
            <p:cNvSpPr/>
            <p:nvPr/>
          </p:nvSpPr>
          <p:spPr>
            <a:xfrm>
              <a:off x="4081600" y="3996425"/>
              <a:ext cx="44600" cy="118950"/>
            </a:xfrm>
            <a:custGeom>
              <a:avLst/>
              <a:gdLst/>
              <a:ahLst/>
              <a:cxnLst/>
              <a:rect l="l" t="t" r="r" b="b"/>
              <a:pathLst>
                <a:path w="1784" h="4758" extrusionOk="0">
                  <a:moveTo>
                    <a:pt x="447" y="0"/>
                  </a:moveTo>
                  <a:lnTo>
                    <a:pt x="1" y="2974"/>
                  </a:lnTo>
                  <a:lnTo>
                    <a:pt x="1337" y="4757"/>
                  </a:lnTo>
                  <a:lnTo>
                    <a:pt x="1784" y="1783"/>
                  </a:lnTo>
                  <a:lnTo>
                    <a:pt x="447" y="0"/>
                  </a:lnTo>
                  <a:close/>
                </a:path>
              </a:pathLst>
            </a:custGeom>
            <a:solidFill>
              <a:srgbClr val="E38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33"/>
            <p:cNvSpPr/>
            <p:nvPr/>
          </p:nvSpPr>
          <p:spPr>
            <a:xfrm>
              <a:off x="4059000" y="4145625"/>
              <a:ext cx="44775" cy="120175"/>
            </a:xfrm>
            <a:custGeom>
              <a:avLst/>
              <a:gdLst/>
              <a:ahLst/>
              <a:cxnLst/>
              <a:rect l="l" t="t" r="r" b="b"/>
              <a:pathLst>
                <a:path w="1791" h="4807" extrusionOk="0">
                  <a:moveTo>
                    <a:pt x="454" y="1"/>
                  </a:moveTo>
                  <a:lnTo>
                    <a:pt x="0" y="3024"/>
                  </a:lnTo>
                  <a:lnTo>
                    <a:pt x="1337" y="4807"/>
                  </a:lnTo>
                  <a:lnTo>
                    <a:pt x="1791" y="1785"/>
                  </a:lnTo>
                  <a:lnTo>
                    <a:pt x="454" y="1"/>
                  </a:lnTo>
                  <a:close/>
                </a:path>
              </a:pathLst>
            </a:custGeom>
            <a:solidFill>
              <a:srgbClr val="E38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33"/>
            <p:cNvSpPr/>
            <p:nvPr/>
          </p:nvSpPr>
          <p:spPr>
            <a:xfrm>
              <a:off x="4104025" y="3847200"/>
              <a:ext cx="44600" cy="118925"/>
            </a:xfrm>
            <a:custGeom>
              <a:avLst/>
              <a:gdLst/>
              <a:ahLst/>
              <a:cxnLst/>
              <a:rect l="l" t="t" r="r" b="b"/>
              <a:pathLst>
                <a:path w="1784" h="4757" extrusionOk="0">
                  <a:moveTo>
                    <a:pt x="447" y="0"/>
                  </a:moveTo>
                  <a:lnTo>
                    <a:pt x="0" y="2973"/>
                  </a:lnTo>
                  <a:lnTo>
                    <a:pt x="1336" y="4756"/>
                  </a:lnTo>
                  <a:lnTo>
                    <a:pt x="1783" y="1783"/>
                  </a:lnTo>
                  <a:lnTo>
                    <a:pt x="447" y="0"/>
                  </a:lnTo>
                  <a:close/>
                </a:path>
              </a:pathLst>
            </a:custGeom>
            <a:solidFill>
              <a:srgbClr val="E38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33"/>
            <p:cNvSpPr/>
            <p:nvPr/>
          </p:nvSpPr>
          <p:spPr>
            <a:xfrm>
              <a:off x="5636375" y="3523550"/>
              <a:ext cx="115550" cy="43600"/>
            </a:xfrm>
            <a:custGeom>
              <a:avLst/>
              <a:gdLst/>
              <a:ahLst/>
              <a:cxnLst/>
              <a:rect l="l" t="t" r="r" b="b"/>
              <a:pathLst>
                <a:path w="4622" h="1744" extrusionOk="0">
                  <a:moveTo>
                    <a:pt x="1848" y="0"/>
                  </a:moveTo>
                  <a:lnTo>
                    <a:pt x="0" y="1327"/>
                  </a:lnTo>
                  <a:lnTo>
                    <a:pt x="2773" y="1743"/>
                  </a:lnTo>
                  <a:lnTo>
                    <a:pt x="4622" y="417"/>
                  </a:lnTo>
                  <a:lnTo>
                    <a:pt x="1848" y="0"/>
                  </a:lnTo>
                  <a:close/>
                </a:path>
              </a:pathLst>
            </a:custGeom>
            <a:solidFill>
              <a:srgbClr val="E38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33"/>
            <p:cNvSpPr/>
            <p:nvPr/>
          </p:nvSpPr>
          <p:spPr>
            <a:xfrm>
              <a:off x="5485700" y="3500900"/>
              <a:ext cx="116550" cy="44250"/>
            </a:xfrm>
            <a:custGeom>
              <a:avLst/>
              <a:gdLst/>
              <a:ahLst/>
              <a:cxnLst/>
              <a:rect l="l" t="t" r="r" b="b"/>
              <a:pathLst>
                <a:path w="4662" h="1770" extrusionOk="0">
                  <a:moveTo>
                    <a:pt x="1849" y="1"/>
                  </a:moveTo>
                  <a:lnTo>
                    <a:pt x="0" y="1327"/>
                  </a:lnTo>
                  <a:lnTo>
                    <a:pt x="2948" y="1770"/>
                  </a:lnTo>
                  <a:lnTo>
                    <a:pt x="2887" y="1698"/>
                  </a:lnTo>
                  <a:lnTo>
                    <a:pt x="4662" y="424"/>
                  </a:lnTo>
                  <a:lnTo>
                    <a:pt x="1849" y="1"/>
                  </a:lnTo>
                  <a:close/>
                </a:path>
              </a:pathLst>
            </a:custGeom>
            <a:solidFill>
              <a:srgbClr val="E38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33"/>
            <p:cNvSpPr/>
            <p:nvPr/>
          </p:nvSpPr>
          <p:spPr>
            <a:xfrm>
              <a:off x="4603875" y="3368450"/>
              <a:ext cx="124150" cy="44900"/>
            </a:xfrm>
            <a:custGeom>
              <a:avLst/>
              <a:gdLst/>
              <a:ahLst/>
              <a:cxnLst/>
              <a:rect l="l" t="t" r="r" b="b"/>
              <a:pathLst>
                <a:path w="4966" h="1796" extrusionOk="0">
                  <a:moveTo>
                    <a:pt x="1849" y="1"/>
                  </a:moveTo>
                  <a:lnTo>
                    <a:pt x="0" y="1328"/>
                  </a:lnTo>
                  <a:lnTo>
                    <a:pt x="3117" y="1796"/>
                  </a:lnTo>
                  <a:lnTo>
                    <a:pt x="4966" y="469"/>
                  </a:lnTo>
                  <a:lnTo>
                    <a:pt x="1849" y="1"/>
                  </a:lnTo>
                  <a:close/>
                </a:path>
              </a:pathLst>
            </a:custGeom>
            <a:solidFill>
              <a:srgbClr val="E38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33"/>
            <p:cNvSpPr/>
            <p:nvPr/>
          </p:nvSpPr>
          <p:spPr>
            <a:xfrm>
              <a:off x="3987675" y="4594525"/>
              <a:ext cx="48675" cy="101900"/>
            </a:xfrm>
            <a:custGeom>
              <a:avLst/>
              <a:gdLst/>
              <a:ahLst/>
              <a:cxnLst/>
              <a:rect l="l" t="t" r="r" b="b"/>
              <a:pathLst>
                <a:path w="1947" h="4076" extrusionOk="0">
                  <a:moveTo>
                    <a:pt x="611" y="1"/>
                  </a:moveTo>
                  <a:lnTo>
                    <a:pt x="1" y="4065"/>
                  </a:lnTo>
                  <a:lnTo>
                    <a:pt x="71" y="4076"/>
                  </a:lnTo>
                  <a:lnTo>
                    <a:pt x="1911" y="2748"/>
                  </a:lnTo>
                  <a:lnTo>
                    <a:pt x="1805" y="2731"/>
                  </a:lnTo>
                  <a:lnTo>
                    <a:pt x="1947" y="1785"/>
                  </a:lnTo>
                  <a:lnTo>
                    <a:pt x="611" y="1"/>
                  </a:lnTo>
                  <a:close/>
                </a:path>
              </a:pathLst>
            </a:custGeom>
            <a:solidFill>
              <a:srgbClr val="E38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33"/>
            <p:cNvSpPr/>
            <p:nvPr/>
          </p:nvSpPr>
          <p:spPr>
            <a:xfrm>
              <a:off x="5931575" y="3567875"/>
              <a:ext cx="113850" cy="43625"/>
            </a:xfrm>
            <a:custGeom>
              <a:avLst/>
              <a:gdLst/>
              <a:ahLst/>
              <a:cxnLst/>
              <a:rect l="l" t="t" r="r" b="b"/>
              <a:pathLst>
                <a:path w="4554" h="1745" extrusionOk="0">
                  <a:moveTo>
                    <a:pt x="1848" y="1"/>
                  </a:moveTo>
                  <a:lnTo>
                    <a:pt x="1" y="1327"/>
                  </a:lnTo>
                  <a:lnTo>
                    <a:pt x="2778" y="1744"/>
                  </a:lnTo>
                  <a:lnTo>
                    <a:pt x="2747" y="1703"/>
                  </a:lnTo>
                  <a:lnTo>
                    <a:pt x="4554" y="407"/>
                  </a:lnTo>
                  <a:lnTo>
                    <a:pt x="1848" y="1"/>
                  </a:lnTo>
                  <a:close/>
                </a:path>
              </a:pathLst>
            </a:custGeom>
            <a:solidFill>
              <a:srgbClr val="E38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33"/>
            <p:cNvSpPr/>
            <p:nvPr/>
          </p:nvSpPr>
          <p:spPr>
            <a:xfrm>
              <a:off x="5780900" y="3545250"/>
              <a:ext cx="121700" cy="44600"/>
            </a:xfrm>
            <a:custGeom>
              <a:avLst/>
              <a:gdLst/>
              <a:ahLst/>
              <a:cxnLst/>
              <a:rect l="l" t="t" r="r" b="b"/>
              <a:pathLst>
                <a:path w="4868" h="1784" extrusionOk="0">
                  <a:moveTo>
                    <a:pt x="1849" y="0"/>
                  </a:moveTo>
                  <a:lnTo>
                    <a:pt x="0" y="1328"/>
                  </a:lnTo>
                  <a:lnTo>
                    <a:pt x="3038" y="1783"/>
                  </a:lnTo>
                  <a:lnTo>
                    <a:pt x="3030" y="1773"/>
                  </a:lnTo>
                  <a:lnTo>
                    <a:pt x="4867" y="453"/>
                  </a:lnTo>
                  <a:lnTo>
                    <a:pt x="1849" y="0"/>
                  </a:lnTo>
                  <a:close/>
                </a:path>
              </a:pathLst>
            </a:custGeom>
            <a:solidFill>
              <a:srgbClr val="E38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33"/>
            <p:cNvSpPr/>
            <p:nvPr/>
          </p:nvSpPr>
          <p:spPr>
            <a:xfrm>
              <a:off x="5342850" y="3479450"/>
              <a:ext cx="113875" cy="43625"/>
            </a:xfrm>
            <a:custGeom>
              <a:avLst/>
              <a:gdLst/>
              <a:ahLst/>
              <a:cxnLst/>
              <a:rect l="l" t="t" r="r" b="b"/>
              <a:pathLst>
                <a:path w="4555" h="1745" extrusionOk="0">
                  <a:moveTo>
                    <a:pt x="1849" y="1"/>
                  </a:moveTo>
                  <a:lnTo>
                    <a:pt x="0" y="1327"/>
                  </a:lnTo>
                  <a:lnTo>
                    <a:pt x="2779" y="1744"/>
                  </a:lnTo>
                  <a:lnTo>
                    <a:pt x="2748" y="1703"/>
                  </a:lnTo>
                  <a:lnTo>
                    <a:pt x="4555" y="407"/>
                  </a:lnTo>
                  <a:lnTo>
                    <a:pt x="1849" y="1"/>
                  </a:lnTo>
                  <a:close/>
                </a:path>
              </a:pathLst>
            </a:custGeom>
            <a:solidFill>
              <a:srgbClr val="E38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33"/>
            <p:cNvSpPr/>
            <p:nvPr/>
          </p:nvSpPr>
          <p:spPr>
            <a:xfrm>
              <a:off x="4757000" y="3391475"/>
              <a:ext cx="112650" cy="43150"/>
            </a:xfrm>
            <a:custGeom>
              <a:avLst/>
              <a:gdLst/>
              <a:ahLst/>
              <a:cxnLst/>
              <a:rect l="l" t="t" r="r" b="b"/>
              <a:pathLst>
                <a:path w="4506" h="1726" extrusionOk="0">
                  <a:moveTo>
                    <a:pt x="1849" y="0"/>
                  </a:moveTo>
                  <a:lnTo>
                    <a:pt x="0" y="1326"/>
                  </a:lnTo>
                  <a:lnTo>
                    <a:pt x="2658" y="1725"/>
                  </a:lnTo>
                  <a:lnTo>
                    <a:pt x="4506" y="399"/>
                  </a:lnTo>
                  <a:lnTo>
                    <a:pt x="1849" y="0"/>
                  </a:lnTo>
                  <a:close/>
                </a:path>
              </a:pathLst>
            </a:custGeom>
            <a:solidFill>
              <a:srgbClr val="E38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33"/>
            <p:cNvSpPr/>
            <p:nvPr/>
          </p:nvSpPr>
          <p:spPr>
            <a:xfrm>
              <a:off x="5192175" y="3456825"/>
              <a:ext cx="121700" cy="44600"/>
            </a:xfrm>
            <a:custGeom>
              <a:avLst/>
              <a:gdLst/>
              <a:ahLst/>
              <a:cxnLst/>
              <a:rect l="l" t="t" r="r" b="b"/>
              <a:pathLst>
                <a:path w="4868" h="1784" extrusionOk="0">
                  <a:moveTo>
                    <a:pt x="1849" y="0"/>
                  </a:moveTo>
                  <a:lnTo>
                    <a:pt x="1" y="1327"/>
                  </a:lnTo>
                  <a:lnTo>
                    <a:pt x="3039" y="1783"/>
                  </a:lnTo>
                  <a:lnTo>
                    <a:pt x="3031" y="1773"/>
                  </a:lnTo>
                  <a:lnTo>
                    <a:pt x="4868" y="454"/>
                  </a:lnTo>
                  <a:lnTo>
                    <a:pt x="1849" y="0"/>
                  </a:lnTo>
                  <a:close/>
                </a:path>
              </a:pathLst>
            </a:custGeom>
            <a:solidFill>
              <a:srgbClr val="E38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33"/>
            <p:cNvSpPr/>
            <p:nvPr/>
          </p:nvSpPr>
          <p:spPr>
            <a:xfrm>
              <a:off x="4898650" y="3412725"/>
              <a:ext cx="117775" cy="43950"/>
            </a:xfrm>
            <a:custGeom>
              <a:avLst/>
              <a:gdLst/>
              <a:ahLst/>
              <a:cxnLst/>
              <a:rect l="l" t="t" r="r" b="b"/>
              <a:pathLst>
                <a:path w="4711" h="1758" extrusionOk="0">
                  <a:moveTo>
                    <a:pt x="1848" y="1"/>
                  </a:moveTo>
                  <a:lnTo>
                    <a:pt x="0" y="1328"/>
                  </a:lnTo>
                  <a:lnTo>
                    <a:pt x="2862" y="1757"/>
                  </a:lnTo>
                  <a:lnTo>
                    <a:pt x="4711" y="431"/>
                  </a:lnTo>
                  <a:lnTo>
                    <a:pt x="1848" y="1"/>
                  </a:lnTo>
                  <a:close/>
                </a:path>
              </a:pathLst>
            </a:custGeom>
            <a:solidFill>
              <a:srgbClr val="E38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33"/>
            <p:cNvSpPr/>
            <p:nvPr/>
          </p:nvSpPr>
          <p:spPr>
            <a:xfrm>
              <a:off x="5050550" y="3435550"/>
              <a:ext cx="112650" cy="43175"/>
            </a:xfrm>
            <a:custGeom>
              <a:avLst/>
              <a:gdLst/>
              <a:ahLst/>
              <a:cxnLst/>
              <a:rect l="l" t="t" r="r" b="b"/>
              <a:pathLst>
                <a:path w="4506" h="1727" extrusionOk="0">
                  <a:moveTo>
                    <a:pt x="1849" y="1"/>
                  </a:moveTo>
                  <a:lnTo>
                    <a:pt x="0" y="1327"/>
                  </a:lnTo>
                  <a:lnTo>
                    <a:pt x="2658" y="1726"/>
                  </a:lnTo>
                  <a:lnTo>
                    <a:pt x="4506" y="400"/>
                  </a:lnTo>
                  <a:lnTo>
                    <a:pt x="1849" y="1"/>
                  </a:lnTo>
                  <a:close/>
                </a:path>
              </a:pathLst>
            </a:custGeom>
            <a:solidFill>
              <a:srgbClr val="E38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33"/>
            <p:cNvSpPr/>
            <p:nvPr/>
          </p:nvSpPr>
          <p:spPr>
            <a:xfrm>
              <a:off x="4310250" y="3324350"/>
              <a:ext cx="123025" cy="44750"/>
            </a:xfrm>
            <a:custGeom>
              <a:avLst/>
              <a:gdLst/>
              <a:ahLst/>
              <a:cxnLst/>
              <a:rect l="l" t="t" r="r" b="b"/>
              <a:pathLst>
                <a:path w="4921" h="1790" extrusionOk="0">
                  <a:moveTo>
                    <a:pt x="1847" y="0"/>
                  </a:moveTo>
                  <a:lnTo>
                    <a:pt x="1" y="1327"/>
                  </a:lnTo>
                  <a:lnTo>
                    <a:pt x="3073" y="1789"/>
                  </a:lnTo>
                  <a:lnTo>
                    <a:pt x="4920" y="462"/>
                  </a:lnTo>
                  <a:lnTo>
                    <a:pt x="1847" y="0"/>
                  </a:lnTo>
                  <a:close/>
                </a:path>
              </a:pathLst>
            </a:custGeom>
            <a:solidFill>
              <a:srgbClr val="E38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33"/>
            <p:cNvSpPr/>
            <p:nvPr/>
          </p:nvSpPr>
          <p:spPr>
            <a:xfrm>
              <a:off x="5981300" y="4162800"/>
              <a:ext cx="44600" cy="118950"/>
            </a:xfrm>
            <a:custGeom>
              <a:avLst/>
              <a:gdLst/>
              <a:ahLst/>
              <a:cxnLst/>
              <a:rect l="l" t="t" r="r" b="b"/>
              <a:pathLst>
                <a:path w="1784" h="4758" extrusionOk="0">
                  <a:moveTo>
                    <a:pt x="448" y="0"/>
                  </a:moveTo>
                  <a:lnTo>
                    <a:pt x="1" y="2974"/>
                  </a:lnTo>
                  <a:lnTo>
                    <a:pt x="1337" y="4757"/>
                  </a:lnTo>
                  <a:lnTo>
                    <a:pt x="1784" y="1784"/>
                  </a:lnTo>
                  <a:lnTo>
                    <a:pt x="448" y="0"/>
                  </a:lnTo>
                  <a:close/>
                </a:path>
              </a:pathLst>
            </a:custGeom>
            <a:solidFill>
              <a:srgbClr val="E38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33"/>
            <p:cNvSpPr/>
            <p:nvPr/>
          </p:nvSpPr>
          <p:spPr>
            <a:xfrm>
              <a:off x="5936300" y="4461250"/>
              <a:ext cx="44775" cy="120175"/>
            </a:xfrm>
            <a:custGeom>
              <a:avLst/>
              <a:gdLst/>
              <a:ahLst/>
              <a:cxnLst/>
              <a:rect l="l" t="t" r="r" b="b"/>
              <a:pathLst>
                <a:path w="1791" h="4807" extrusionOk="0">
                  <a:moveTo>
                    <a:pt x="454" y="1"/>
                  </a:moveTo>
                  <a:lnTo>
                    <a:pt x="0" y="3023"/>
                  </a:lnTo>
                  <a:lnTo>
                    <a:pt x="1337" y="4806"/>
                  </a:lnTo>
                  <a:lnTo>
                    <a:pt x="1791" y="1784"/>
                  </a:lnTo>
                  <a:lnTo>
                    <a:pt x="454" y="1"/>
                  </a:lnTo>
                  <a:close/>
                </a:path>
              </a:pathLst>
            </a:custGeom>
            <a:solidFill>
              <a:srgbClr val="E38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33"/>
            <p:cNvSpPr/>
            <p:nvPr/>
          </p:nvSpPr>
          <p:spPr>
            <a:xfrm>
              <a:off x="5958875" y="4312000"/>
              <a:ext cx="44625" cy="118975"/>
            </a:xfrm>
            <a:custGeom>
              <a:avLst/>
              <a:gdLst/>
              <a:ahLst/>
              <a:cxnLst/>
              <a:rect l="l" t="t" r="r" b="b"/>
              <a:pathLst>
                <a:path w="1785" h="4759" extrusionOk="0">
                  <a:moveTo>
                    <a:pt x="448" y="1"/>
                  </a:moveTo>
                  <a:lnTo>
                    <a:pt x="1" y="2975"/>
                  </a:lnTo>
                  <a:lnTo>
                    <a:pt x="1338" y="4759"/>
                  </a:lnTo>
                  <a:lnTo>
                    <a:pt x="1785" y="1785"/>
                  </a:lnTo>
                  <a:lnTo>
                    <a:pt x="448" y="1"/>
                  </a:lnTo>
                  <a:close/>
                </a:path>
              </a:pathLst>
            </a:custGeom>
            <a:solidFill>
              <a:srgbClr val="E38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33"/>
            <p:cNvSpPr/>
            <p:nvPr/>
          </p:nvSpPr>
          <p:spPr>
            <a:xfrm>
              <a:off x="5685700" y="4918000"/>
              <a:ext cx="114400" cy="43800"/>
            </a:xfrm>
            <a:custGeom>
              <a:avLst/>
              <a:gdLst/>
              <a:ahLst/>
              <a:cxnLst/>
              <a:rect l="l" t="t" r="r" b="b"/>
              <a:pathLst>
                <a:path w="4576" h="1752" extrusionOk="0">
                  <a:moveTo>
                    <a:pt x="1841" y="0"/>
                  </a:moveTo>
                  <a:lnTo>
                    <a:pt x="1" y="1327"/>
                  </a:lnTo>
                  <a:lnTo>
                    <a:pt x="2821" y="1752"/>
                  </a:lnTo>
                  <a:lnTo>
                    <a:pt x="2775" y="1691"/>
                  </a:lnTo>
                  <a:lnTo>
                    <a:pt x="4576" y="410"/>
                  </a:lnTo>
                  <a:lnTo>
                    <a:pt x="1841" y="0"/>
                  </a:lnTo>
                  <a:close/>
                </a:path>
              </a:pathLst>
            </a:custGeom>
            <a:solidFill>
              <a:srgbClr val="E38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33"/>
            <p:cNvSpPr/>
            <p:nvPr/>
          </p:nvSpPr>
          <p:spPr>
            <a:xfrm>
              <a:off x="5913875" y="4611700"/>
              <a:ext cx="44600" cy="118950"/>
            </a:xfrm>
            <a:custGeom>
              <a:avLst/>
              <a:gdLst/>
              <a:ahLst/>
              <a:cxnLst/>
              <a:rect l="l" t="t" r="r" b="b"/>
              <a:pathLst>
                <a:path w="1784" h="4758" extrusionOk="0">
                  <a:moveTo>
                    <a:pt x="448" y="0"/>
                  </a:moveTo>
                  <a:lnTo>
                    <a:pt x="0" y="2974"/>
                  </a:lnTo>
                  <a:lnTo>
                    <a:pt x="1337" y="4758"/>
                  </a:lnTo>
                  <a:lnTo>
                    <a:pt x="1783" y="1784"/>
                  </a:lnTo>
                  <a:lnTo>
                    <a:pt x="448" y="0"/>
                  </a:lnTo>
                  <a:close/>
                </a:path>
              </a:pathLst>
            </a:custGeom>
            <a:solidFill>
              <a:srgbClr val="E38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33"/>
            <p:cNvSpPr/>
            <p:nvPr/>
          </p:nvSpPr>
          <p:spPr>
            <a:xfrm>
              <a:off x="5891475" y="4760925"/>
              <a:ext cx="44600" cy="118950"/>
            </a:xfrm>
            <a:custGeom>
              <a:avLst/>
              <a:gdLst/>
              <a:ahLst/>
              <a:cxnLst/>
              <a:rect l="l" t="t" r="r" b="b"/>
              <a:pathLst>
                <a:path w="1784" h="4758" extrusionOk="0">
                  <a:moveTo>
                    <a:pt x="447" y="1"/>
                  </a:moveTo>
                  <a:lnTo>
                    <a:pt x="1" y="2974"/>
                  </a:lnTo>
                  <a:lnTo>
                    <a:pt x="1337" y="4758"/>
                  </a:lnTo>
                  <a:lnTo>
                    <a:pt x="1784" y="1784"/>
                  </a:lnTo>
                  <a:lnTo>
                    <a:pt x="447" y="1"/>
                  </a:lnTo>
                  <a:close/>
                </a:path>
              </a:pathLst>
            </a:custGeom>
            <a:solidFill>
              <a:srgbClr val="E38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33"/>
            <p:cNvSpPr/>
            <p:nvPr/>
          </p:nvSpPr>
          <p:spPr>
            <a:xfrm>
              <a:off x="6003725" y="4013575"/>
              <a:ext cx="44600" cy="118950"/>
            </a:xfrm>
            <a:custGeom>
              <a:avLst/>
              <a:gdLst/>
              <a:ahLst/>
              <a:cxnLst/>
              <a:rect l="l" t="t" r="r" b="b"/>
              <a:pathLst>
                <a:path w="1784" h="4758" extrusionOk="0">
                  <a:moveTo>
                    <a:pt x="447" y="0"/>
                  </a:moveTo>
                  <a:lnTo>
                    <a:pt x="0" y="2974"/>
                  </a:lnTo>
                  <a:lnTo>
                    <a:pt x="1337" y="4757"/>
                  </a:lnTo>
                  <a:lnTo>
                    <a:pt x="1783" y="1783"/>
                  </a:lnTo>
                  <a:lnTo>
                    <a:pt x="447" y="0"/>
                  </a:lnTo>
                  <a:close/>
                </a:path>
              </a:pathLst>
            </a:custGeom>
            <a:solidFill>
              <a:srgbClr val="E38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33"/>
            <p:cNvSpPr/>
            <p:nvPr/>
          </p:nvSpPr>
          <p:spPr>
            <a:xfrm>
              <a:off x="6048350" y="3716375"/>
              <a:ext cx="44600" cy="118950"/>
            </a:xfrm>
            <a:custGeom>
              <a:avLst/>
              <a:gdLst/>
              <a:ahLst/>
              <a:cxnLst/>
              <a:rect l="l" t="t" r="r" b="b"/>
              <a:pathLst>
                <a:path w="1784" h="4758" extrusionOk="0">
                  <a:moveTo>
                    <a:pt x="448" y="1"/>
                  </a:moveTo>
                  <a:lnTo>
                    <a:pt x="1" y="2975"/>
                  </a:lnTo>
                  <a:lnTo>
                    <a:pt x="1338" y="4758"/>
                  </a:lnTo>
                  <a:lnTo>
                    <a:pt x="1784" y="1784"/>
                  </a:lnTo>
                  <a:lnTo>
                    <a:pt x="448" y="1"/>
                  </a:lnTo>
                  <a:close/>
                </a:path>
              </a:pathLst>
            </a:custGeom>
            <a:solidFill>
              <a:srgbClr val="E38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33"/>
            <p:cNvSpPr/>
            <p:nvPr/>
          </p:nvSpPr>
          <p:spPr>
            <a:xfrm>
              <a:off x="6070775" y="3590850"/>
              <a:ext cx="47750" cy="95225"/>
            </a:xfrm>
            <a:custGeom>
              <a:avLst/>
              <a:gdLst/>
              <a:ahLst/>
              <a:cxnLst/>
              <a:rect l="l" t="t" r="r" b="b"/>
              <a:pathLst>
                <a:path w="1910" h="3809" extrusionOk="0">
                  <a:moveTo>
                    <a:pt x="1909" y="0"/>
                  </a:moveTo>
                  <a:lnTo>
                    <a:pt x="111" y="1292"/>
                  </a:lnTo>
                  <a:lnTo>
                    <a:pt x="1" y="2026"/>
                  </a:lnTo>
                  <a:lnTo>
                    <a:pt x="1336" y="3809"/>
                  </a:lnTo>
                  <a:lnTo>
                    <a:pt x="1909" y="0"/>
                  </a:lnTo>
                  <a:close/>
                </a:path>
              </a:pathLst>
            </a:custGeom>
            <a:solidFill>
              <a:srgbClr val="E38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33"/>
            <p:cNvSpPr/>
            <p:nvPr/>
          </p:nvSpPr>
          <p:spPr>
            <a:xfrm>
              <a:off x="6026150" y="3865600"/>
              <a:ext cx="44400" cy="117675"/>
            </a:xfrm>
            <a:custGeom>
              <a:avLst/>
              <a:gdLst/>
              <a:ahLst/>
              <a:cxnLst/>
              <a:rect l="l" t="t" r="r" b="b"/>
              <a:pathLst>
                <a:path w="1776" h="4707" extrusionOk="0">
                  <a:moveTo>
                    <a:pt x="439" y="0"/>
                  </a:moveTo>
                  <a:lnTo>
                    <a:pt x="0" y="2924"/>
                  </a:lnTo>
                  <a:lnTo>
                    <a:pt x="1336" y="4707"/>
                  </a:lnTo>
                  <a:lnTo>
                    <a:pt x="1775" y="1784"/>
                  </a:lnTo>
                  <a:lnTo>
                    <a:pt x="439" y="0"/>
                  </a:lnTo>
                  <a:close/>
                </a:path>
              </a:pathLst>
            </a:custGeom>
            <a:solidFill>
              <a:srgbClr val="E38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33"/>
            <p:cNvSpPr/>
            <p:nvPr/>
          </p:nvSpPr>
          <p:spPr>
            <a:xfrm>
              <a:off x="5239825" y="4851025"/>
              <a:ext cx="116550" cy="44450"/>
            </a:xfrm>
            <a:custGeom>
              <a:avLst/>
              <a:gdLst/>
              <a:ahLst/>
              <a:cxnLst/>
              <a:rect l="l" t="t" r="r" b="b"/>
              <a:pathLst>
                <a:path w="4662" h="1778" extrusionOk="0">
                  <a:moveTo>
                    <a:pt x="1841" y="0"/>
                  </a:moveTo>
                  <a:lnTo>
                    <a:pt x="0" y="1327"/>
                  </a:lnTo>
                  <a:lnTo>
                    <a:pt x="2992" y="1777"/>
                  </a:lnTo>
                  <a:lnTo>
                    <a:pt x="2992" y="1777"/>
                  </a:lnTo>
                  <a:lnTo>
                    <a:pt x="2915" y="1685"/>
                  </a:lnTo>
                  <a:lnTo>
                    <a:pt x="4662" y="424"/>
                  </a:lnTo>
                  <a:lnTo>
                    <a:pt x="1841" y="0"/>
                  </a:lnTo>
                  <a:close/>
                </a:path>
              </a:pathLst>
            </a:custGeom>
            <a:solidFill>
              <a:srgbClr val="E38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33"/>
            <p:cNvSpPr/>
            <p:nvPr/>
          </p:nvSpPr>
          <p:spPr>
            <a:xfrm>
              <a:off x="4511125" y="4741550"/>
              <a:ext cx="112650" cy="43250"/>
            </a:xfrm>
            <a:custGeom>
              <a:avLst/>
              <a:gdLst/>
              <a:ahLst/>
              <a:cxnLst/>
              <a:rect l="l" t="t" r="r" b="b"/>
              <a:pathLst>
                <a:path w="4506" h="1730" extrusionOk="0">
                  <a:moveTo>
                    <a:pt x="1841" y="1"/>
                  </a:moveTo>
                  <a:lnTo>
                    <a:pt x="0" y="1329"/>
                  </a:lnTo>
                  <a:lnTo>
                    <a:pt x="2665" y="1729"/>
                  </a:lnTo>
                  <a:lnTo>
                    <a:pt x="4506" y="401"/>
                  </a:lnTo>
                  <a:lnTo>
                    <a:pt x="1841" y="1"/>
                  </a:lnTo>
                  <a:close/>
                </a:path>
              </a:pathLst>
            </a:custGeom>
            <a:solidFill>
              <a:srgbClr val="E38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33"/>
            <p:cNvSpPr/>
            <p:nvPr/>
          </p:nvSpPr>
          <p:spPr>
            <a:xfrm>
              <a:off x="4652775" y="4762825"/>
              <a:ext cx="117775" cy="44025"/>
            </a:xfrm>
            <a:custGeom>
              <a:avLst/>
              <a:gdLst/>
              <a:ahLst/>
              <a:cxnLst/>
              <a:rect l="l" t="t" r="r" b="b"/>
              <a:pathLst>
                <a:path w="4711" h="1761" extrusionOk="0">
                  <a:moveTo>
                    <a:pt x="1840" y="1"/>
                  </a:moveTo>
                  <a:lnTo>
                    <a:pt x="0" y="1329"/>
                  </a:lnTo>
                  <a:lnTo>
                    <a:pt x="2870" y="1760"/>
                  </a:lnTo>
                  <a:lnTo>
                    <a:pt x="4711" y="432"/>
                  </a:lnTo>
                  <a:lnTo>
                    <a:pt x="1840" y="1"/>
                  </a:lnTo>
                  <a:close/>
                </a:path>
              </a:pathLst>
            </a:custGeom>
            <a:solidFill>
              <a:srgbClr val="E38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33"/>
            <p:cNvSpPr/>
            <p:nvPr/>
          </p:nvSpPr>
          <p:spPr>
            <a:xfrm>
              <a:off x="4358000" y="4718575"/>
              <a:ext cx="124125" cy="44950"/>
            </a:xfrm>
            <a:custGeom>
              <a:avLst/>
              <a:gdLst/>
              <a:ahLst/>
              <a:cxnLst/>
              <a:rect l="l" t="t" r="r" b="b"/>
              <a:pathLst>
                <a:path w="4965" h="1798" extrusionOk="0">
                  <a:moveTo>
                    <a:pt x="1841" y="0"/>
                  </a:moveTo>
                  <a:lnTo>
                    <a:pt x="0" y="1328"/>
                  </a:lnTo>
                  <a:lnTo>
                    <a:pt x="3124" y="1797"/>
                  </a:lnTo>
                  <a:lnTo>
                    <a:pt x="4965" y="469"/>
                  </a:lnTo>
                  <a:lnTo>
                    <a:pt x="1841" y="0"/>
                  </a:lnTo>
                  <a:close/>
                </a:path>
              </a:pathLst>
            </a:custGeom>
            <a:solidFill>
              <a:srgbClr val="E38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33"/>
            <p:cNvSpPr/>
            <p:nvPr/>
          </p:nvSpPr>
          <p:spPr>
            <a:xfrm>
              <a:off x="5535025" y="4895350"/>
              <a:ext cx="121700" cy="44775"/>
            </a:xfrm>
            <a:custGeom>
              <a:avLst/>
              <a:gdLst/>
              <a:ahLst/>
              <a:cxnLst/>
              <a:rect l="l" t="t" r="r" b="b"/>
              <a:pathLst>
                <a:path w="4868" h="1791" extrusionOk="0">
                  <a:moveTo>
                    <a:pt x="1841" y="1"/>
                  </a:moveTo>
                  <a:lnTo>
                    <a:pt x="0" y="1329"/>
                  </a:lnTo>
                  <a:lnTo>
                    <a:pt x="3081" y="1791"/>
                  </a:lnTo>
                  <a:lnTo>
                    <a:pt x="3058" y="1760"/>
                  </a:lnTo>
                  <a:lnTo>
                    <a:pt x="4867" y="455"/>
                  </a:lnTo>
                  <a:lnTo>
                    <a:pt x="1841" y="1"/>
                  </a:lnTo>
                  <a:close/>
                </a:path>
              </a:pathLst>
            </a:custGeom>
            <a:solidFill>
              <a:srgbClr val="E38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33"/>
            <p:cNvSpPr/>
            <p:nvPr/>
          </p:nvSpPr>
          <p:spPr>
            <a:xfrm>
              <a:off x="4216350" y="4697275"/>
              <a:ext cx="112650" cy="43225"/>
            </a:xfrm>
            <a:custGeom>
              <a:avLst/>
              <a:gdLst/>
              <a:ahLst/>
              <a:cxnLst/>
              <a:rect l="l" t="t" r="r" b="b"/>
              <a:pathLst>
                <a:path w="4506" h="1729" extrusionOk="0">
                  <a:moveTo>
                    <a:pt x="1841" y="1"/>
                  </a:moveTo>
                  <a:lnTo>
                    <a:pt x="1" y="1329"/>
                  </a:lnTo>
                  <a:lnTo>
                    <a:pt x="2665" y="1729"/>
                  </a:lnTo>
                  <a:lnTo>
                    <a:pt x="4506" y="402"/>
                  </a:lnTo>
                  <a:lnTo>
                    <a:pt x="1841" y="1"/>
                  </a:lnTo>
                  <a:close/>
                </a:path>
              </a:pathLst>
            </a:custGeom>
            <a:solidFill>
              <a:srgbClr val="E38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33"/>
            <p:cNvSpPr/>
            <p:nvPr/>
          </p:nvSpPr>
          <p:spPr>
            <a:xfrm>
              <a:off x="4804675" y="4785650"/>
              <a:ext cx="112650" cy="43250"/>
            </a:xfrm>
            <a:custGeom>
              <a:avLst/>
              <a:gdLst/>
              <a:ahLst/>
              <a:cxnLst/>
              <a:rect l="l" t="t" r="r" b="b"/>
              <a:pathLst>
                <a:path w="4506" h="1730" extrusionOk="0">
                  <a:moveTo>
                    <a:pt x="1841" y="0"/>
                  </a:moveTo>
                  <a:lnTo>
                    <a:pt x="0" y="1328"/>
                  </a:lnTo>
                  <a:lnTo>
                    <a:pt x="2666" y="1729"/>
                  </a:lnTo>
                  <a:lnTo>
                    <a:pt x="2666" y="1728"/>
                  </a:lnTo>
                  <a:lnTo>
                    <a:pt x="4506" y="401"/>
                  </a:lnTo>
                  <a:lnTo>
                    <a:pt x="1841" y="0"/>
                  </a:lnTo>
                  <a:close/>
                </a:path>
              </a:pathLst>
            </a:custGeom>
            <a:solidFill>
              <a:srgbClr val="E38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33"/>
            <p:cNvSpPr/>
            <p:nvPr/>
          </p:nvSpPr>
          <p:spPr>
            <a:xfrm>
              <a:off x="4064400" y="4674450"/>
              <a:ext cx="122975" cy="44800"/>
            </a:xfrm>
            <a:custGeom>
              <a:avLst/>
              <a:gdLst/>
              <a:ahLst/>
              <a:cxnLst/>
              <a:rect l="l" t="t" r="r" b="b"/>
              <a:pathLst>
                <a:path w="4919" h="1792" extrusionOk="0">
                  <a:moveTo>
                    <a:pt x="1840" y="1"/>
                  </a:moveTo>
                  <a:lnTo>
                    <a:pt x="1" y="1329"/>
                  </a:lnTo>
                  <a:lnTo>
                    <a:pt x="3078" y="1791"/>
                  </a:lnTo>
                  <a:lnTo>
                    <a:pt x="4918" y="463"/>
                  </a:lnTo>
                  <a:lnTo>
                    <a:pt x="1840" y="1"/>
                  </a:lnTo>
                  <a:close/>
                </a:path>
              </a:pathLst>
            </a:custGeom>
            <a:solidFill>
              <a:srgbClr val="E38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33"/>
            <p:cNvSpPr/>
            <p:nvPr/>
          </p:nvSpPr>
          <p:spPr>
            <a:xfrm>
              <a:off x="5390500" y="4873625"/>
              <a:ext cx="115550" cy="43700"/>
            </a:xfrm>
            <a:custGeom>
              <a:avLst/>
              <a:gdLst/>
              <a:ahLst/>
              <a:cxnLst/>
              <a:rect l="l" t="t" r="r" b="b"/>
              <a:pathLst>
                <a:path w="4622" h="1748" extrusionOk="0">
                  <a:moveTo>
                    <a:pt x="1841" y="1"/>
                  </a:moveTo>
                  <a:lnTo>
                    <a:pt x="0" y="1329"/>
                  </a:lnTo>
                  <a:lnTo>
                    <a:pt x="2782" y="1747"/>
                  </a:lnTo>
                  <a:lnTo>
                    <a:pt x="2782" y="1747"/>
                  </a:lnTo>
                  <a:lnTo>
                    <a:pt x="2781" y="1746"/>
                  </a:lnTo>
                  <a:lnTo>
                    <a:pt x="4621" y="419"/>
                  </a:lnTo>
                  <a:lnTo>
                    <a:pt x="1841" y="1"/>
                  </a:lnTo>
                  <a:close/>
                </a:path>
              </a:pathLst>
            </a:custGeom>
            <a:solidFill>
              <a:srgbClr val="E38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33"/>
            <p:cNvSpPr/>
            <p:nvPr/>
          </p:nvSpPr>
          <p:spPr>
            <a:xfrm>
              <a:off x="4946325" y="4806925"/>
              <a:ext cx="121675" cy="44800"/>
            </a:xfrm>
            <a:custGeom>
              <a:avLst/>
              <a:gdLst/>
              <a:ahLst/>
              <a:cxnLst/>
              <a:rect l="l" t="t" r="r" b="b"/>
              <a:pathLst>
                <a:path w="4867" h="1792" extrusionOk="0">
                  <a:moveTo>
                    <a:pt x="1841" y="1"/>
                  </a:moveTo>
                  <a:lnTo>
                    <a:pt x="0" y="1329"/>
                  </a:lnTo>
                  <a:lnTo>
                    <a:pt x="3080" y="1791"/>
                  </a:lnTo>
                  <a:lnTo>
                    <a:pt x="3080" y="1791"/>
                  </a:lnTo>
                  <a:lnTo>
                    <a:pt x="3058" y="1761"/>
                  </a:lnTo>
                  <a:lnTo>
                    <a:pt x="4867" y="455"/>
                  </a:lnTo>
                  <a:lnTo>
                    <a:pt x="1841" y="1"/>
                  </a:lnTo>
                  <a:close/>
                </a:path>
              </a:pathLst>
            </a:custGeom>
            <a:solidFill>
              <a:srgbClr val="E38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33"/>
            <p:cNvSpPr/>
            <p:nvPr/>
          </p:nvSpPr>
          <p:spPr>
            <a:xfrm>
              <a:off x="5097000" y="4829575"/>
              <a:ext cx="113850" cy="43800"/>
            </a:xfrm>
            <a:custGeom>
              <a:avLst/>
              <a:gdLst/>
              <a:ahLst/>
              <a:cxnLst/>
              <a:rect l="l" t="t" r="r" b="b"/>
              <a:pathLst>
                <a:path w="4554" h="1752" extrusionOk="0">
                  <a:moveTo>
                    <a:pt x="1840" y="0"/>
                  </a:moveTo>
                  <a:lnTo>
                    <a:pt x="0" y="1328"/>
                  </a:lnTo>
                  <a:lnTo>
                    <a:pt x="2820" y="1752"/>
                  </a:lnTo>
                  <a:lnTo>
                    <a:pt x="2775" y="1690"/>
                  </a:lnTo>
                  <a:lnTo>
                    <a:pt x="4554" y="407"/>
                  </a:lnTo>
                  <a:lnTo>
                    <a:pt x="1840" y="0"/>
                  </a:lnTo>
                  <a:close/>
                </a:path>
              </a:pathLst>
            </a:custGeom>
            <a:solidFill>
              <a:srgbClr val="E38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33"/>
            <p:cNvSpPr/>
            <p:nvPr/>
          </p:nvSpPr>
          <p:spPr>
            <a:xfrm>
              <a:off x="4270425" y="4619225"/>
              <a:ext cx="16425" cy="21725"/>
            </a:xfrm>
            <a:custGeom>
              <a:avLst/>
              <a:gdLst/>
              <a:ahLst/>
              <a:cxnLst/>
              <a:rect l="l" t="t" r="r" b="b"/>
              <a:pathLst>
                <a:path w="657" h="869" extrusionOk="0">
                  <a:moveTo>
                    <a:pt x="128" y="0"/>
                  </a:moveTo>
                  <a:lnTo>
                    <a:pt x="0" y="847"/>
                  </a:lnTo>
                  <a:lnTo>
                    <a:pt x="139" y="868"/>
                  </a:lnTo>
                  <a:lnTo>
                    <a:pt x="192" y="515"/>
                  </a:lnTo>
                  <a:lnTo>
                    <a:pt x="523" y="565"/>
                  </a:lnTo>
                  <a:lnTo>
                    <a:pt x="540" y="453"/>
                  </a:lnTo>
                  <a:lnTo>
                    <a:pt x="209" y="404"/>
                  </a:lnTo>
                  <a:lnTo>
                    <a:pt x="249" y="132"/>
                  </a:lnTo>
                  <a:lnTo>
                    <a:pt x="639" y="191"/>
                  </a:lnTo>
                  <a:lnTo>
                    <a:pt x="656" y="80"/>
                  </a:lnTo>
                  <a:lnTo>
                    <a:pt x="128" y="0"/>
                  </a:ln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33"/>
            <p:cNvSpPr/>
            <p:nvPr/>
          </p:nvSpPr>
          <p:spPr>
            <a:xfrm>
              <a:off x="4294300" y="4623800"/>
              <a:ext cx="21675" cy="21975"/>
            </a:xfrm>
            <a:custGeom>
              <a:avLst/>
              <a:gdLst/>
              <a:ahLst/>
              <a:cxnLst/>
              <a:rect l="l" t="t" r="r" b="b"/>
              <a:pathLst>
                <a:path w="867" h="879" extrusionOk="0">
                  <a:moveTo>
                    <a:pt x="430" y="121"/>
                  </a:moveTo>
                  <a:cubicBezTo>
                    <a:pt x="446" y="121"/>
                    <a:pt x="463" y="123"/>
                    <a:pt x="481" y="126"/>
                  </a:cubicBezTo>
                  <a:cubicBezTo>
                    <a:pt x="524" y="132"/>
                    <a:pt x="563" y="145"/>
                    <a:pt x="595" y="165"/>
                  </a:cubicBezTo>
                  <a:cubicBezTo>
                    <a:pt x="628" y="185"/>
                    <a:pt x="655" y="210"/>
                    <a:pt x="675" y="241"/>
                  </a:cubicBezTo>
                  <a:cubicBezTo>
                    <a:pt x="696" y="272"/>
                    <a:pt x="710" y="307"/>
                    <a:pt x="717" y="348"/>
                  </a:cubicBezTo>
                  <a:cubicBezTo>
                    <a:pt x="724" y="389"/>
                    <a:pt x="724" y="434"/>
                    <a:pt x="717" y="482"/>
                  </a:cubicBezTo>
                  <a:cubicBezTo>
                    <a:pt x="710" y="532"/>
                    <a:pt x="696" y="575"/>
                    <a:pt x="676" y="611"/>
                  </a:cubicBezTo>
                  <a:cubicBezTo>
                    <a:pt x="658" y="648"/>
                    <a:pt x="634" y="678"/>
                    <a:pt x="606" y="701"/>
                  </a:cubicBezTo>
                  <a:cubicBezTo>
                    <a:pt x="577" y="725"/>
                    <a:pt x="545" y="740"/>
                    <a:pt x="507" y="750"/>
                  </a:cubicBezTo>
                  <a:cubicBezTo>
                    <a:pt x="486" y="755"/>
                    <a:pt x="464" y="757"/>
                    <a:pt x="440" y="757"/>
                  </a:cubicBezTo>
                  <a:cubicBezTo>
                    <a:pt x="423" y="757"/>
                    <a:pt x="405" y="756"/>
                    <a:pt x="386" y="753"/>
                  </a:cubicBezTo>
                  <a:cubicBezTo>
                    <a:pt x="344" y="747"/>
                    <a:pt x="305" y="734"/>
                    <a:pt x="273" y="714"/>
                  </a:cubicBezTo>
                  <a:cubicBezTo>
                    <a:pt x="240" y="695"/>
                    <a:pt x="213" y="670"/>
                    <a:pt x="193" y="639"/>
                  </a:cubicBezTo>
                  <a:cubicBezTo>
                    <a:pt x="172" y="609"/>
                    <a:pt x="158" y="573"/>
                    <a:pt x="150" y="532"/>
                  </a:cubicBezTo>
                  <a:cubicBezTo>
                    <a:pt x="143" y="492"/>
                    <a:pt x="143" y="446"/>
                    <a:pt x="150" y="397"/>
                  </a:cubicBezTo>
                  <a:cubicBezTo>
                    <a:pt x="158" y="348"/>
                    <a:pt x="171" y="306"/>
                    <a:pt x="190" y="269"/>
                  </a:cubicBezTo>
                  <a:cubicBezTo>
                    <a:pt x="209" y="232"/>
                    <a:pt x="233" y="202"/>
                    <a:pt x="262" y="179"/>
                  </a:cubicBezTo>
                  <a:cubicBezTo>
                    <a:pt x="290" y="155"/>
                    <a:pt x="324" y="139"/>
                    <a:pt x="360" y="130"/>
                  </a:cubicBezTo>
                  <a:cubicBezTo>
                    <a:pt x="383" y="124"/>
                    <a:pt x="406" y="121"/>
                    <a:pt x="430" y="121"/>
                  </a:cubicBezTo>
                  <a:close/>
                  <a:moveTo>
                    <a:pt x="422" y="1"/>
                  </a:moveTo>
                  <a:cubicBezTo>
                    <a:pt x="387" y="1"/>
                    <a:pt x="353" y="5"/>
                    <a:pt x="321" y="13"/>
                  </a:cubicBezTo>
                  <a:cubicBezTo>
                    <a:pt x="266" y="27"/>
                    <a:pt x="217" y="51"/>
                    <a:pt x="173" y="83"/>
                  </a:cubicBezTo>
                  <a:cubicBezTo>
                    <a:pt x="131" y="116"/>
                    <a:pt x="95" y="157"/>
                    <a:pt x="67" y="207"/>
                  </a:cubicBezTo>
                  <a:cubicBezTo>
                    <a:pt x="38" y="257"/>
                    <a:pt x="20" y="313"/>
                    <a:pt x="10" y="376"/>
                  </a:cubicBezTo>
                  <a:cubicBezTo>
                    <a:pt x="1" y="439"/>
                    <a:pt x="2" y="499"/>
                    <a:pt x="15" y="554"/>
                  </a:cubicBezTo>
                  <a:cubicBezTo>
                    <a:pt x="27" y="610"/>
                    <a:pt x="49" y="660"/>
                    <a:pt x="80" y="705"/>
                  </a:cubicBezTo>
                  <a:cubicBezTo>
                    <a:pt x="112" y="748"/>
                    <a:pt x="152" y="785"/>
                    <a:pt x="201" y="814"/>
                  </a:cubicBezTo>
                  <a:cubicBezTo>
                    <a:pt x="249" y="843"/>
                    <a:pt x="305" y="863"/>
                    <a:pt x="369" y="872"/>
                  </a:cubicBezTo>
                  <a:cubicBezTo>
                    <a:pt x="394" y="876"/>
                    <a:pt x="419" y="878"/>
                    <a:pt x="444" y="878"/>
                  </a:cubicBezTo>
                  <a:cubicBezTo>
                    <a:pt x="479" y="878"/>
                    <a:pt x="514" y="874"/>
                    <a:pt x="546" y="866"/>
                  </a:cubicBezTo>
                  <a:cubicBezTo>
                    <a:pt x="602" y="852"/>
                    <a:pt x="651" y="829"/>
                    <a:pt x="694" y="796"/>
                  </a:cubicBezTo>
                  <a:cubicBezTo>
                    <a:pt x="737" y="764"/>
                    <a:pt x="772" y="722"/>
                    <a:pt x="800" y="672"/>
                  </a:cubicBezTo>
                  <a:cubicBezTo>
                    <a:pt x="829" y="623"/>
                    <a:pt x="848" y="566"/>
                    <a:pt x="857" y="504"/>
                  </a:cubicBezTo>
                  <a:cubicBezTo>
                    <a:pt x="867" y="441"/>
                    <a:pt x="865" y="382"/>
                    <a:pt x="853" y="326"/>
                  </a:cubicBezTo>
                  <a:cubicBezTo>
                    <a:pt x="841" y="269"/>
                    <a:pt x="819" y="219"/>
                    <a:pt x="786" y="175"/>
                  </a:cubicBezTo>
                  <a:cubicBezTo>
                    <a:pt x="756" y="131"/>
                    <a:pt x="716" y="94"/>
                    <a:pt x="667" y="65"/>
                  </a:cubicBezTo>
                  <a:cubicBezTo>
                    <a:pt x="618" y="36"/>
                    <a:pt x="562" y="17"/>
                    <a:pt x="498" y="7"/>
                  </a:cubicBezTo>
                  <a:cubicBezTo>
                    <a:pt x="472" y="3"/>
                    <a:pt x="447" y="1"/>
                    <a:pt x="422" y="1"/>
                  </a:cubicBez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33"/>
            <p:cNvSpPr/>
            <p:nvPr/>
          </p:nvSpPr>
          <p:spPr>
            <a:xfrm>
              <a:off x="4325225" y="4627450"/>
              <a:ext cx="16675" cy="23625"/>
            </a:xfrm>
            <a:custGeom>
              <a:avLst/>
              <a:gdLst/>
              <a:ahLst/>
              <a:cxnLst/>
              <a:rect l="l" t="t" r="r" b="b"/>
              <a:pathLst>
                <a:path w="667" h="945" extrusionOk="0">
                  <a:moveTo>
                    <a:pt x="250" y="129"/>
                  </a:moveTo>
                  <a:lnTo>
                    <a:pt x="361" y="146"/>
                  </a:lnTo>
                  <a:cubicBezTo>
                    <a:pt x="423" y="155"/>
                    <a:pt x="468" y="174"/>
                    <a:pt x="495" y="203"/>
                  </a:cubicBezTo>
                  <a:cubicBezTo>
                    <a:pt x="522" y="232"/>
                    <a:pt x="532" y="270"/>
                    <a:pt x="525" y="316"/>
                  </a:cubicBezTo>
                  <a:cubicBezTo>
                    <a:pt x="521" y="339"/>
                    <a:pt x="514" y="360"/>
                    <a:pt x="504" y="378"/>
                  </a:cubicBezTo>
                  <a:cubicBezTo>
                    <a:pt x="492" y="395"/>
                    <a:pt x="478" y="409"/>
                    <a:pt x="461" y="422"/>
                  </a:cubicBezTo>
                  <a:cubicBezTo>
                    <a:pt x="443" y="433"/>
                    <a:pt x="422" y="441"/>
                    <a:pt x="397" y="444"/>
                  </a:cubicBezTo>
                  <a:cubicBezTo>
                    <a:pt x="386" y="446"/>
                    <a:pt x="374" y="447"/>
                    <a:pt x="362" y="447"/>
                  </a:cubicBezTo>
                  <a:cubicBezTo>
                    <a:pt x="346" y="447"/>
                    <a:pt x="330" y="446"/>
                    <a:pt x="313" y="443"/>
                  </a:cubicBezTo>
                  <a:lnTo>
                    <a:pt x="205" y="427"/>
                  </a:lnTo>
                  <a:lnTo>
                    <a:pt x="250" y="129"/>
                  </a:lnTo>
                  <a:close/>
                  <a:moveTo>
                    <a:pt x="128" y="1"/>
                  </a:moveTo>
                  <a:lnTo>
                    <a:pt x="1" y="848"/>
                  </a:lnTo>
                  <a:lnTo>
                    <a:pt x="139" y="869"/>
                  </a:lnTo>
                  <a:lnTo>
                    <a:pt x="189" y="527"/>
                  </a:lnTo>
                  <a:lnTo>
                    <a:pt x="266" y="539"/>
                  </a:lnTo>
                  <a:cubicBezTo>
                    <a:pt x="282" y="541"/>
                    <a:pt x="293" y="545"/>
                    <a:pt x="300" y="551"/>
                  </a:cubicBezTo>
                  <a:cubicBezTo>
                    <a:pt x="308" y="556"/>
                    <a:pt x="314" y="564"/>
                    <a:pt x="319" y="575"/>
                  </a:cubicBezTo>
                  <a:lnTo>
                    <a:pt x="474" y="890"/>
                  </a:lnTo>
                  <a:cubicBezTo>
                    <a:pt x="482" y="910"/>
                    <a:pt x="498" y="923"/>
                    <a:pt x="523" y="926"/>
                  </a:cubicBezTo>
                  <a:lnTo>
                    <a:pt x="646" y="945"/>
                  </a:lnTo>
                  <a:lnTo>
                    <a:pt x="465" y="587"/>
                  </a:lnTo>
                  <a:cubicBezTo>
                    <a:pt x="456" y="567"/>
                    <a:pt x="443" y="551"/>
                    <a:pt x="428" y="538"/>
                  </a:cubicBezTo>
                  <a:cubicBezTo>
                    <a:pt x="460" y="534"/>
                    <a:pt x="490" y="526"/>
                    <a:pt x="517" y="514"/>
                  </a:cubicBezTo>
                  <a:cubicBezTo>
                    <a:pt x="543" y="503"/>
                    <a:pt x="567" y="488"/>
                    <a:pt x="586" y="470"/>
                  </a:cubicBezTo>
                  <a:cubicBezTo>
                    <a:pt x="606" y="451"/>
                    <a:pt x="622" y="430"/>
                    <a:pt x="635" y="406"/>
                  </a:cubicBezTo>
                  <a:cubicBezTo>
                    <a:pt x="648" y="381"/>
                    <a:pt x="656" y="355"/>
                    <a:pt x="660" y="325"/>
                  </a:cubicBezTo>
                  <a:cubicBezTo>
                    <a:pt x="666" y="290"/>
                    <a:pt x="664" y="256"/>
                    <a:pt x="657" y="224"/>
                  </a:cubicBezTo>
                  <a:cubicBezTo>
                    <a:pt x="649" y="193"/>
                    <a:pt x="633" y="165"/>
                    <a:pt x="610" y="140"/>
                  </a:cubicBezTo>
                  <a:cubicBezTo>
                    <a:pt x="588" y="115"/>
                    <a:pt x="557" y="94"/>
                    <a:pt x="519" y="77"/>
                  </a:cubicBezTo>
                  <a:cubicBezTo>
                    <a:pt x="480" y="59"/>
                    <a:pt x="433" y="46"/>
                    <a:pt x="377" y="38"/>
                  </a:cubicBezTo>
                  <a:lnTo>
                    <a:pt x="128" y="1"/>
                  </a:ln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33"/>
            <p:cNvSpPr/>
            <p:nvPr/>
          </p:nvSpPr>
          <p:spPr>
            <a:xfrm>
              <a:off x="4366025" y="4634575"/>
              <a:ext cx="19000" cy="21925"/>
            </a:xfrm>
            <a:custGeom>
              <a:avLst/>
              <a:gdLst/>
              <a:ahLst/>
              <a:cxnLst/>
              <a:rect l="l" t="t" r="r" b="b"/>
              <a:pathLst>
                <a:path w="760" h="877" extrusionOk="0">
                  <a:moveTo>
                    <a:pt x="418" y="0"/>
                  </a:moveTo>
                  <a:cubicBezTo>
                    <a:pt x="383" y="0"/>
                    <a:pt x="350" y="4"/>
                    <a:pt x="318" y="12"/>
                  </a:cubicBezTo>
                  <a:cubicBezTo>
                    <a:pt x="263" y="26"/>
                    <a:pt x="215" y="48"/>
                    <a:pt x="173" y="82"/>
                  </a:cubicBezTo>
                  <a:cubicBezTo>
                    <a:pt x="130" y="114"/>
                    <a:pt x="95" y="156"/>
                    <a:pt x="66" y="205"/>
                  </a:cubicBezTo>
                  <a:cubicBezTo>
                    <a:pt x="38" y="256"/>
                    <a:pt x="20" y="313"/>
                    <a:pt x="10" y="376"/>
                  </a:cubicBezTo>
                  <a:cubicBezTo>
                    <a:pt x="1" y="439"/>
                    <a:pt x="2" y="500"/>
                    <a:pt x="12" y="555"/>
                  </a:cubicBezTo>
                  <a:cubicBezTo>
                    <a:pt x="23" y="611"/>
                    <a:pt x="44" y="660"/>
                    <a:pt x="73" y="704"/>
                  </a:cubicBezTo>
                  <a:cubicBezTo>
                    <a:pt x="103" y="748"/>
                    <a:pt x="141" y="784"/>
                    <a:pt x="188" y="813"/>
                  </a:cubicBezTo>
                  <a:cubicBezTo>
                    <a:pt x="235" y="842"/>
                    <a:pt x="290" y="861"/>
                    <a:pt x="352" y="870"/>
                  </a:cubicBezTo>
                  <a:cubicBezTo>
                    <a:pt x="381" y="874"/>
                    <a:pt x="409" y="877"/>
                    <a:pt x="435" y="877"/>
                  </a:cubicBezTo>
                  <a:cubicBezTo>
                    <a:pt x="471" y="877"/>
                    <a:pt x="505" y="872"/>
                    <a:pt x="536" y="864"/>
                  </a:cubicBezTo>
                  <a:cubicBezTo>
                    <a:pt x="590" y="848"/>
                    <a:pt x="637" y="823"/>
                    <a:pt x="678" y="786"/>
                  </a:cubicBezTo>
                  <a:lnTo>
                    <a:pt x="632" y="719"/>
                  </a:lnTo>
                  <a:cubicBezTo>
                    <a:pt x="628" y="712"/>
                    <a:pt x="621" y="708"/>
                    <a:pt x="614" y="707"/>
                  </a:cubicBezTo>
                  <a:cubicBezTo>
                    <a:pt x="613" y="707"/>
                    <a:pt x="612" y="707"/>
                    <a:pt x="611" y="707"/>
                  </a:cubicBezTo>
                  <a:cubicBezTo>
                    <a:pt x="604" y="707"/>
                    <a:pt x="597" y="709"/>
                    <a:pt x="589" y="714"/>
                  </a:cubicBezTo>
                  <a:cubicBezTo>
                    <a:pt x="573" y="724"/>
                    <a:pt x="558" y="733"/>
                    <a:pt x="542" y="739"/>
                  </a:cubicBezTo>
                  <a:cubicBezTo>
                    <a:pt x="527" y="746"/>
                    <a:pt x="511" y="751"/>
                    <a:pt x="495" y="755"/>
                  </a:cubicBezTo>
                  <a:cubicBezTo>
                    <a:pt x="478" y="757"/>
                    <a:pt x="461" y="759"/>
                    <a:pt x="442" y="759"/>
                  </a:cubicBezTo>
                  <a:cubicBezTo>
                    <a:pt x="422" y="759"/>
                    <a:pt x="401" y="756"/>
                    <a:pt x="378" y="753"/>
                  </a:cubicBezTo>
                  <a:cubicBezTo>
                    <a:pt x="339" y="748"/>
                    <a:pt x="305" y="735"/>
                    <a:pt x="273" y="715"/>
                  </a:cubicBezTo>
                  <a:cubicBezTo>
                    <a:pt x="243" y="697"/>
                    <a:pt x="216" y="672"/>
                    <a:pt x="195" y="641"/>
                  </a:cubicBezTo>
                  <a:cubicBezTo>
                    <a:pt x="174" y="611"/>
                    <a:pt x="160" y="575"/>
                    <a:pt x="152" y="534"/>
                  </a:cubicBezTo>
                  <a:cubicBezTo>
                    <a:pt x="144" y="493"/>
                    <a:pt x="144" y="447"/>
                    <a:pt x="151" y="398"/>
                  </a:cubicBezTo>
                  <a:cubicBezTo>
                    <a:pt x="159" y="348"/>
                    <a:pt x="172" y="305"/>
                    <a:pt x="191" y="267"/>
                  </a:cubicBezTo>
                  <a:cubicBezTo>
                    <a:pt x="210" y="231"/>
                    <a:pt x="235" y="201"/>
                    <a:pt x="263" y="178"/>
                  </a:cubicBezTo>
                  <a:cubicBezTo>
                    <a:pt x="291" y="154"/>
                    <a:pt x="323" y="138"/>
                    <a:pt x="360" y="129"/>
                  </a:cubicBezTo>
                  <a:cubicBezTo>
                    <a:pt x="381" y="123"/>
                    <a:pt x="403" y="121"/>
                    <a:pt x="427" y="121"/>
                  </a:cubicBezTo>
                  <a:cubicBezTo>
                    <a:pt x="442" y="121"/>
                    <a:pt x="458" y="122"/>
                    <a:pt x="474" y="124"/>
                  </a:cubicBezTo>
                  <a:cubicBezTo>
                    <a:pt x="508" y="130"/>
                    <a:pt x="537" y="137"/>
                    <a:pt x="559" y="149"/>
                  </a:cubicBezTo>
                  <a:cubicBezTo>
                    <a:pt x="581" y="159"/>
                    <a:pt x="600" y="171"/>
                    <a:pt x="614" y="182"/>
                  </a:cubicBezTo>
                  <a:cubicBezTo>
                    <a:pt x="628" y="192"/>
                    <a:pt x="640" y="203"/>
                    <a:pt x="649" y="212"/>
                  </a:cubicBezTo>
                  <a:cubicBezTo>
                    <a:pt x="657" y="220"/>
                    <a:pt x="666" y="225"/>
                    <a:pt x="674" y="226"/>
                  </a:cubicBezTo>
                  <a:cubicBezTo>
                    <a:pt x="676" y="227"/>
                    <a:pt x="677" y="227"/>
                    <a:pt x="679" y="227"/>
                  </a:cubicBezTo>
                  <a:cubicBezTo>
                    <a:pt x="684" y="227"/>
                    <a:pt x="688" y="226"/>
                    <a:pt x="692" y="224"/>
                  </a:cubicBezTo>
                  <a:cubicBezTo>
                    <a:pt x="697" y="221"/>
                    <a:pt x="701" y="219"/>
                    <a:pt x="704" y="214"/>
                  </a:cubicBezTo>
                  <a:lnTo>
                    <a:pt x="759" y="157"/>
                  </a:lnTo>
                  <a:cubicBezTo>
                    <a:pt x="731" y="119"/>
                    <a:pt x="693" y="87"/>
                    <a:pt x="649" y="60"/>
                  </a:cubicBezTo>
                  <a:cubicBezTo>
                    <a:pt x="606" y="33"/>
                    <a:pt x="553" y="15"/>
                    <a:pt x="492" y="6"/>
                  </a:cubicBezTo>
                  <a:cubicBezTo>
                    <a:pt x="467" y="2"/>
                    <a:pt x="442" y="0"/>
                    <a:pt x="418" y="0"/>
                  </a:cubicBez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33"/>
            <p:cNvSpPr/>
            <p:nvPr/>
          </p:nvSpPr>
          <p:spPr>
            <a:xfrm>
              <a:off x="4392500" y="4638550"/>
              <a:ext cx="21675" cy="21975"/>
            </a:xfrm>
            <a:custGeom>
              <a:avLst/>
              <a:gdLst/>
              <a:ahLst/>
              <a:cxnLst/>
              <a:rect l="l" t="t" r="r" b="b"/>
              <a:pathLst>
                <a:path w="867" h="879" extrusionOk="0">
                  <a:moveTo>
                    <a:pt x="428" y="122"/>
                  </a:moveTo>
                  <a:cubicBezTo>
                    <a:pt x="445" y="122"/>
                    <a:pt x="463" y="123"/>
                    <a:pt x="481" y="126"/>
                  </a:cubicBezTo>
                  <a:cubicBezTo>
                    <a:pt x="524" y="132"/>
                    <a:pt x="562" y="145"/>
                    <a:pt x="595" y="165"/>
                  </a:cubicBezTo>
                  <a:cubicBezTo>
                    <a:pt x="628" y="184"/>
                    <a:pt x="654" y="210"/>
                    <a:pt x="675" y="240"/>
                  </a:cubicBezTo>
                  <a:cubicBezTo>
                    <a:pt x="695" y="272"/>
                    <a:pt x="709" y="308"/>
                    <a:pt x="716" y="348"/>
                  </a:cubicBezTo>
                  <a:cubicBezTo>
                    <a:pt x="724" y="389"/>
                    <a:pt x="724" y="433"/>
                    <a:pt x="717" y="482"/>
                  </a:cubicBezTo>
                  <a:cubicBezTo>
                    <a:pt x="709" y="531"/>
                    <a:pt x="696" y="574"/>
                    <a:pt x="677" y="611"/>
                  </a:cubicBezTo>
                  <a:cubicBezTo>
                    <a:pt x="657" y="648"/>
                    <a:pt x="634" y="678"/>
                    <a:pt x="605" y="701"/>
                  </a:cubicBezTo>
                  <a:cubicBezTo>
                    <a:pt x="577" y="724"/>
                    <a:pt x="544" y="741"/>
                    <a:pt x="507" y="749"/>
                  </a:cubicBezTo>
                  <a:cubicBezTo>
                    <a:pt x="486" y="755"/>
                    <a:pt x="463" y="758"/>
                    <a:pt x="439" y="758"/>
                  </a:cubicBezTo>
                  <a:cubicBezTo>
                    <a:pt x="422" y="758"/>
                    <a:pt x="405" y="756"/>
                    <a:pt x="387" y="754"/>
                  </a:cubicBezTo>
                  <a:cubicBezTo>
                    <a:pt x="343" y="747"/>
                    <a:pt x="306" y="734"/>
                    <a:pt x="272" y="714"/>
                  </a:cubicBezTo>
                  <a:cubicBezTo>
                    <a:pt x="240" y="694"/>
                    <a:pt x="213" y="670"/>
                    <a:pt x="192" y="639"/>
                  </a:cubicBezTo>
                  <a:cubicBezTo>
                    <a:pt x="172" y="609"/>
                    <a:pt x="158" y="573"/>
                    <a:pt x="150" y="532"/>
                  </a:cubicBezTo>
                  <a:cubicBezTo>
                    <a:pt x="142" y="491"/>
                    <a:pt x="142" y="446"/>
                    <a:pt x="150" y="397"/>
                  </a:cubicBezTo>
                  <a:cubicBezTo>
                    <a:pt x="157" y="349"/>
                    <a:pt x="170" y="306"/>
                    <a:pt x="189" y="269"/>
                  </a:cubicBezTo>
                  <a:cubicBezTo>
                    <a:pt x="209" y="232"/>
                    <a:pt x="233" y="202"/>
                    <a:pt x="262" y="178"/>
                  </a:cubicBezTo>
                  <a:cubicBezTo>
                    <a:pt x="290" y="156"/>
                    <a:pt x="323" y="139"/>
                    <a:pt x="361" y="129"/>
                  </a:cubicBezTo>
                  <a:cubicBezTo>
                    <a:pt x="382" y="124"/>
                    <a:pt x="404" y="122"/>
                    <a:pt x="428" y="122"/>
                  </a:cubicBezTo>
                  <a:close/>
                  <a:moveTo>
                    <a:pt x="424" y="1"/>
                  </a:moveTo>
                  <a:cubicBezTo>
                    <a:pt x="388" y="1"/>
                    <a:pt x="354" y="5"/>
                    <a:pt x="320" y="13"/>
                  </a:cubicBezTo>
                  <a:cubicBezTo>
                    <a:pt x="265" y="27"/>
                    <a:pt x="216" y="50"/>
                    <a:pt x="174" y="83"/>
                  </a:cubicBezTo>
                  <a:cubicBezTo>
                    <a:pt x="131" y="115"/>
                    <a:pt x="95" y="157"/>
                    <a:pt x="66" y="207"/>
                  </a:cubicBezTo>
                  <a:cubicBezTo>
                    <a:pt x="38" y="257"/>
                    <a:pt x="19" y="314"/>
                    <a:pt x="10" y="376"/>
                  </a:cubicBezTo>
                  <a:cubicBezTo>
                    <a:pt x="1" y="439"/>
                    <a:pt x="2" y="498"/>
                    <a:pt x="14" y="555"/>
                  </a:cubicBezTo>
                  <a:cubicBezTo>
                    <a:pt x="27" y="611"/>
                    <a:pt x="49" y="660"/>
                    <a:pt x="80" y="704"/>
                  </a:cubicBezTo>
                  <a:cubicBezTo>
                    <a:pt x="112" y="748"/>
                    <a:pt x="152" y="784"/>
                    <a:pt x="201" y="814"/>
                  </a:cubicBezTo>
                  <a:cubicBezTo>
                    <a:pt x="250" y="843"/>
                    <a:pt x="306" y="863"/>
                    <a:pt x="368" y="872"/>
                  </a:cubicBezTo>
                  <a:cubicBezTo>
                    <a:pt x="394" y="876"/>
                    <a:pt x="418" y="878"/>
                    <a:pt x="443" y="878"/>
                  </a:cubicBezTo>
                  <a:cubicBezTo>
                    <a:pt x="479" y="878"/>
                    <a:pt x="513" y="874"/>
                    <a:pt x="546" y="866"/>
                  </a:cubicBezTo>
                  <a:cubicBezTo>
                    <a:pt x="602" y="852"/>
                    <a:pt x="650" y="829"/>
                    <a:pt x="693" y="797"/>
                  </a:cubicBezTo>
                  <a:cubicBezTo>
                    <a:pt x="736" y="763"/>
                    <a:pt x="772" y="722"/>
                    <a:pt x="801" y="673"/>
                  </a:cubicBezTo>
                  <a:cubicBezTo>
                    <a:pt x="829" y="623"/>
                    <a:pt x="848" y="566"/>
                    <a:pt x="857" y="503"/>
                  </a:cubicBezTo>
                  <a:cubicBezTo>
                    <a:pt x="866" y="440"/>
                    <a:pt x="865" y="381"/>
                    <a:pt x="852" y="325"/>
                  </a:cubicBezTo>
                  <a:cubicBezTo>
                    <a:pt x="840" y="269"/>
                    <a:pt x="818" y="219"/>
                    <a:pt x="787" y="175"/>
                  </a:cubicBezTo>
                  <a:cubicBezTo>
                    <a:pt x="755" y="131"/>
                    <a:pt x="716" y="95"/>
                    <a:pt x="666" y="65"/>
                  </a:cubicBezTo>
                  <a:cubicBezTo>
                    <a:pt x="618" y="36"/>
                    <a:pt x="562" y="16"/>
                    <a:pt x="498" y="6"/>
                  </a:cubicBezTo>
                  <a:cubicBezTo>
                    <a:pt x="473" y="3"/>
                    <a:pt x="448" y="1"/>
                    <a:pt x="424" y="1"/>
                  </a:cubicBez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33"/>
            <p:cNvSpPr/>
            <p:nvPr/>
          </p:nvSpPr>
          <p:spPr>
            <a:xfrm>
              <a:off x="4423425" y="4642200"/>
              <a:ext cx="16650" cy="23625"/>
            </a:xfrm>
            <a:custGeom>
              <a:avLst/>
              <a:gdLst/>
              <a:ahLst/>
              <a:cxnLst/>
              <a:rect l="l" t="t" r="r" b="b"/>
              <a:pathLst>
                <a:path w="666" h="945" extrusionOk="0">
                  <a:moveTo>
                    <a:pt x="249" y="128"/>
                  </a:moveTo>
                  <a:lnTo>
                    <a:pt x="361" y="146"/>
                  </a:lnTo>
                  <a:cubicBezTo>
                    <a:pt x="423" y="155"/>
                    <a:pt x="467" y="174"/>
                    <a:pt x="494" y="203"/>
                  </a:cubicBezTo>
                  <a:cubicBezTo>
                    <a:pt x="521" y="231"/>
                    <a:pt x="531" y="270"/>
                    <a:pt x="525" y="316"/>
                  </a:cubicBezTo>
                  <a:cubicBezTo>
                    <a:pt x="521" y="339"/>
                    <a:pt x="514" y="360"/>
                    <a:pt x="503" y="377"/>
                  </a:cubicBezTo>
                  <a:cubicBezTo>
                    <a:pt x="493" y="396"/>
                    <a:pt x="479" y="410"/>
                    <a:pt x="460" y="421"/>
                  </a:cubicBezTo>
                  <a:cubicBezTo>
                    <a:pt x="443" y="432"/>
                    <a:pt x="422" y="440"/>
                    <a:pt x="397" y="444"/>
                  </a:cubicBezTo>
                  <a:cubicBezTo>
                    <a:pt x="386" y="446"/>
                    <a:pt x="374" y="447"/>
                    <a:pt x="361" y="447"/>
                  </a:cubicBezTo>
                  <a:cubicBezTo>
                    <a:pt x="346" y="447"/>
                    <a:pt x="330" y="446"/>
                    <a:pt x="313" y="444"/>
                  </a:cubicBezTo>
                  <a:lnTo>
                    <a:pt x="204" y="427"/>
                  </a:lnTo>
                  <a:lnTo>
                    <a:pt x="249" y="128"/>
                  </a:lnTo>
                  <a:close/>
                  <a:moveTo>
                    <a:pt x="128" y="0"/>
                  </a:moveTo>
                  <a:lnTo>
                    <a:pt x="0" y="848"/>
                  </a:lnTo>
                  <a:lnTo>
                    <a:pt x="138" y="868"/>
                  </a:lnTo>
                  <a:lnTo>
                    <a:pt x="190" y="527"/>
                  </a:lnTo>
                  <a:lnTo>
                    <a:pt x="266" y="539"/>
                  </a:lnTo>
                  <a:cubicBezTo>
                    <a:pt x="281" y="541"/>
                    <a:pt x="294" y="545"/>
                    <a:pt x="301" y="550"/>
                  </a:cubicBezTo>
                  <a:cubicBezTo>
                    <a:pt x="307" y="556"/>
                    <a:pt x="314" y="564"/>
                    <a:pt x="319" y="575"/>
                  </a:cubicBezTo>
                  <a:lnTo>
                    <a:pt x="473" y="890"/>
                  </a:lnTo>
                  <a:cubicBezTo>
                    <a:pt x="482" y="911"/>
                    <a:pt x="498" y="922"/>
                    <a:pt x="522" y="926"/>
                  </a:cubicBezTo>
                  <a:lnTo>
                    <a:pt x="645" y="945"/>
                  </a:lnTo>
                  <a:lnTo>
                    <a:pt x="465" y="587"/>
                  </a:lnTo>
                  <a:cubicBezTo>
                    <a:pt x="456" y="567"/>
                    <a:pt x="444" y="550"/>
                    <a:pt x="428" y="538"/>
                  </a:cubicBezTo>
                  <a:cubicBezTo>
                    <a:pt x="460" y="534"/>
                    <a:pt x="490" y="526"/>
                    <a:pt x="516" y="514"/>
                  </a:cubicBezTo>
                  <a:cubicBezTo>
                    <a:pt x="543" y="503"/>
                    <a:pt x="566" y="487"/>
                    <a:pt x="586" y="469"/>
                  </a:cubicBezTo>
                  <a:cubicBezTo>
                    <a:pt x="605" y="451"/>
                    <a:pt x="622" y="430"/>
                    <a:pt x="634" y="406"/>
                  </a:cubicBezTo>
                  <a:cubicBezTo>
                    <a:pt x="647" y="382"/>
                    <a:pt x="656" y="355"/>
                    <a:pt x="660" y="325"/>
                  </a:cubicBezTo>
                  <a:cubicBezTo>
                    <a:pt x="665" y="289"/>
                    <a:pt x="665" y="256"/>
                    <a:pt x="656" y="224"/>
                  </a:cubicBezTo>
                  <a:cubicBezTo>
                    <a:pt x="648" y="193"/>
                    <a:pt x="633" y="165"/>
                    <a:pt x="610" y="141"/>
                  </a:cubicBezTo>
                  <a:cubicBezTo>
                    <a:pt x="588" y="115"/>
                    <a:pt x="557" y="94"/>
                    <a:pt x="518" y="77"/>
                  </a:cubicBezTo>
                  <a:cubicBezTo>
                    <a:pt x="480" y="59"/>
                    <a:pt x="433" y="46"/>
                    <a:pt x="377" y="38"/>
                  </a:cubicBezTo>
                  <a:lnTo>
                    <a:pt x="128" y="0"/>
                  </a:ln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33"/>
            <p:cNvSpPr/>
            <p:nvPr/>
          </p:nvSpPr>
          <p:spPr>
            <a:xfrm>
              <a:off x="4449450" y="4646125"/>
              <a:ext cx="16675" cy="23625"/>
            </a:xfrm>
            <a:custGeom>
              <a:avLst/>
              <a:gdLst/>
              <a:ahLst/>
              <a:cxnLst/>
              <a:rect l="l" t="t" r="r" b="b"/>
              <a:pathLst>
                <a:path w="667" h="945" extrusionOk="0">
                  <a:moveTo>
                    <a:pt x="250" y="129"/>
                  </a:moveTo>
                  <a:lnTo>
                    <a:pt x="361" y="145"/>
                  </a:lnTo>
                  <a:cubicBezTo>
                    <a:pt x="423" y="155"/>
                    <a:pt x="468" y="173"/>
                    <a:pt x="495" y="203"/>
                  </a:cubicBezTo>
                  <a:cubicBezTo>
                    <a:pt x="522" y="232"/>
                    <a:pt x="532" y="269"/>
                    <a:pt x="525" y="315"/>
                  </a:cubicBezTo>
                  <a:cubicBezTo>
                    <a:pt x="521" y="338"/>
                    <a:pt x="514" y="359"/>
                    <a:pt x="504" y="377"/>
                  </a:cubicBezTo>
                  <a:cubicBezTo>
                    <a:pt x="493" y="395"/>
                    <a:pt x="478" y="409"/>
                    <a:pt x="461" y="420"/>
                  </a:cubicBezTo>
                  <a:cubicBezTo>
                    <a:pt x="443" y="432"/>
                    <a:pt x="422" y="439"/>
                    <a:pt x="397" y="444"/>
                  </a:cubicBezTo>
                  <a:cubicBezTo>
                    <a:pt x="386" y="446"/>
                    <a:pt x="374" y="447"/>
                    <a:pt x="362" y="447"/>
                  </a:cubicBezTo>
                  <a:cubicBezTo>
                    <a:pt x="347" y="447"/>
                    <a:pt x="331" y="445"/>
                    <a:pt x="313" y="443"/>
                  </a:cubicBezTo>
                  <a:lnTo>
                    <a:pt x="205" y="426"/>
                  </a:lnTo>
                  <a:lnTo>
                    <a:pt x="250" y="129"/>
                  </a:lnTo>
                  <a:close/>
                  <a:moveTo>
                    <a:pt x="128" y="0"/>
                  </a:moveTo>
                  <a:lnTo>
                    <a:pt x="1" y="847"/>
                  </a:lnTo>
                  <a:lnTo>
                    <a:pt x="139" y="868"/>
                  </a:lnTo>
                  <a:lnTo>
                    <a:pt x="190" y="527"/>
                  </a:lnTo>
                  <a:lnTo>
                    <a:pt x="266" y="538"/>
                  </a:lnTo>
                  <a:cubicBezTo>
                    <a:pt x="282" y="541"/>
                    <a:pt x="293" y="544"/>
                    <a:pt x="300" y="549"/>
                  </a:cubicBezTo>
                  <a:cubicBezTo>
                    <a:pt x="308" y="556"/>
                    <a:pt x="314" y="563"/>
                    <a:pt x="319" y="574"/>
                  </a:cubicBezTo>
                  <a:lnTo>
                    <a:pt x="474" y="889"/>
                  </a:lnTo>
                  <a:cubicBezTo>
                    <a:pt x="482" y="910"/>
                    <a:pt x="498" y="922"/>
                    <a:pt x="523" y="926"/>
                  </a:cubicBezTo>
                  <a:lnTo>
                    <a:pt x="646" y="944"/>
                  </a:lnTo>
                  <a:lnTo>
                    <a:pt x="646" y="944"/>
                  </a:lnTo>
                  <a:lnTo>
                    <a:pt x="465" y="587"/>
                  </a:lnTo>
                  <a:cubicBezTo>
                    <a:pt x="456" y="566"/>
                    <a:pt x="443" y="549"/>
                    <a:pt x="429" y="537"/>
                  </a:cubicBezTo>
                  <a:cubicBezTo>
                    <a:pt x="461" y="533"/>
                    <a:pt x="490" y="525"/>
                    <a:pt x="517" y="514"/>
                  </a:cubicBezTo>
                  <a:cubicBezTo>
                    <a:pt x="543" y="502"/>
                    <a:pt x="567" y="487"/>
                    <a:pt x="586" y="469"/>
                  </a:cubicBezTo>
                  <a:cubicBezTo>
                    <a:pt x="606" y="451"/>
                    <a:pt x="622" y="429"/>
                    <a:pt x="635" y="405"/>
                  </a:cubicBezTo>
                  <a:cubicBezTo>
                    <a:pt x="648" y="381"/>
                    <a:pt x="657" y="354"/>
                    <a:pt x="661" y="325"/>
                  </a:cubicBezTo>
                  <a:cubicBezTo>
                    <a:pt x="666" y="288"/>
                    <a:pt x="664" y="255"/>
                    <a:pt x="657" y="224"/>
                  </a:cubicBezTo>
                  <a:cubicBezTo>
                    <a:pt x="649" y="192"/>
                    <a:pt x="634" y="164"/>
                    <a:pt x="611" y="140"/>
                  </a:cubicBezTo>
                  <a:cubicBezTo>
                    <a:pt x="588" y="115"/>
                    <a:pt x="557" y="94"/>
                    <a:pt x="519" y="76"/>
                  </a:cubicBezTo>
                  <a:cubicBezTo>
                    <a:pt x="480" y="59"/>
                    <a:pt x="433" y="46"/>
                    <a:pt x="378" y="38"/>
                  </a:cubicBezTo>
                  <a:lnTo>
                    <a:pt x="128" y="0"/>
                  </a:ln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33"/>
            <p:cNvSpPr/>
            <p:nvPr/>
          </p:nvSpPr>
          <p:spPr>
            <a:xfrm>
              <a:off x="4475500" y="4650025"/>
              <a:ext cx="16425" cy="23175"/>
            </a:xfrm>
            <a:custGeom>
              <a:avLst/>
              <a:gdLst/>
              <a:ahLst/>
              <a:cxnLst/>
              <a:rect l="l" t="t" r="r" b="b"/>
              <a:pathLst>
                <a:path w="657" h="927" extrusionOk="0">
                  <a:moveTo>
                    <a:pt x="128" y="0"/>
                  </a:moveTo>
                  <a:lnTo>
                    <a:pt x="0" y="847"/>
                  </a:lnTo>
                  <a:lnTo>
                    <a:pt x="529" y="927"/>
                  </a:lnTo>
                  <a:lnTo>
                    <a:pt x="546" y="816"/>
                  </a:lnTo>
                  <a:lnTo>
                    <a:pt x="155" y="758"/>
                  </a:lnTo>
                  <a:lnTo>
                    <a:pt x="194" y="496"/>
                  </a:lnTo>
                  <a:lnTo>
                    <a:pt x="507" y="542"/>
                  </a:lnTo>
                  <a:lnTo>
                    <a:pt x="523" y="434"/>
                  </a:lnTo>
                  <a:lnTo>
                    <a:pt x="211" y="387"/>
                  </a:lnTo>
                  <a:lnTo>
                    <a:pt x="249" y="132"/>
                  </a:lnTo>
                  <a:lnTo>
                    <a:pt x="640" y="191"/>
                  </a:lnTo>
                  <a:lnTo>
                    <a:pt x="656" y="80"/>
                  </a:lnTo>
                  <a:lnTo>
                    <a:pt x="128" y="0"/>
                  </a:ln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33"/>
            <p:cNvSpPr/>
            <p:nvPr/>
          </p:nvSpPr>
          <p:spPr>
            <a:xfrm>
              <a:off x="4498450" y="4654225"/>
              <a:ext cx="16175" cy="21775"/>
            </a:xfrm>
            <a:custGeom>
              <a:avLst/>
              <a:gdLst/>
              <a:ahLst/>
              <a:cxnLst/>
              <a:rect l="l" t="t" r="r" b="b"/>
              <a:pathLst>
                <a:path w="647" h="871" extrusionOk="0">
                  <a:moveTo>
                    <a:pt x="366" y="0"/>
                  </a:moveTo>
                  <a:cubicBezTo>
                    <a:pt x="344" y="0"/>
                    <a:pt x="322" y="3"/>
                    <a:pt x="302" y="7"/>
                  </a:cubicBezTo>
                  <a:cubicBezTo>
                    <a:pt x="266" y="16"/>
                    <a:pt x="236" y="29"/>
                    <a:pt x="209" y="48"/>
                  </a:cubicBezTo>
                  <a:cubicBezTo>
                    <a:pt x="183" y="66"/>
                    <a:pt x="162" y="89"/>
                    <a:pt x="145" y="116"/>
                  </a:cubicBezTo>
                  <a:cubicBezTo>
                    <a:pt x="129" y="142"/>
                    <a:pt x="119" y="171"/>
                    <a:pt x="114" y="202"/>
                  </a:cubicBezTo>
                  <a:cubicBezTo>
                    <a:pt x="108" y="240"/>
                    <a:pt x="109" y="273"/>
                    <a:pt x="117" y="301"/>
                  </a:cubicBezTo>
                  <a:cubicBezTo>
                    <a:pt x="124" y="328"/>
                    <a:pt x="136" y="352"/>
                    <a:pt x="152" y="373"/>
                  </a:cubicBezTo>
                  <a:cubicBezTo>
                    <a:pt x="168" y="393"/>
                    <a:pt x="187" y="411"/>
                    <a:pt x="210" y="424"/>
                  </a:cubicBezTo>
                  <a:cubicBezTo>
                    <a:pt x="231" y="438"/>
                    <a:pt x="255" y="452"/>
                    <a:pt x="279" y="464"/>
                  </a:cubicBezTo>
                  <a:cubicBezTo>
                    <a:pt x="301" y="475"/>
                    <a:pt x="325" y="486"/>
                    <a:pt x="348" y="497"/>
                  </a:cubicBezTo>
                  <a:cubicBezTo>
                    <a:pt x="370" y="507"/>
                    <a:pt x="390" y="520"/>
                    <a:pt x="408" y="533"/>
                  </a:cubicBezTo>
                  <a:cubicBezTo>
                    <a:pt x="424" y="546"/>
                    <a:pt x="438" y="561"/>
                    <a:pt x="447" y="577"/>
                  </a:cubicBezTo>
                  <a:cubicBezTo>
                    <a:pt x="456" y="594"/>
                    <a:pt x="459" y="615"/>
                    <a:pt x="455" y="638"/>
                  </a:cubicBezTo>
                  <a:cubicBezTo>
                    <a:pt x="449" y="681"/>
                    <a:pt x="431" y="713"/>
                    <a:pt x="399" y="733"/>
                  </a:cubicBezTo>
                  <a:cubicBezTo>
                    <a:pt x="377" y="747"/>
                    <a:pt x="349" y="755"/>
                    <a:pt x="317" y="755"/>
                  </a:cubicBezTo>
                  <a:cubicBezTo>
                    <a:pt x="305" y="755"/>
                    <a:pt x="292" y="754"/>
                    <a:pt x="279" y="752"/>
                  </a:cubicBezTo>
                  <a:cubicBezTo>
                    <a:pt x="248" y="748"/>
                    <a:pt x="222" y="740"/>
                    <a:pt x="201" y="727"/>
                  </a:cubicBezTo>
                  <a:cubicBezTo>
                    <a:pt x="181" y="716"/>
                    <a:pt x="163" y="704"/>
                    <a:pt x="149" y="692"/>
                  </a:cubicBezTo>
                  <a:cubicBezTo>
                    <a:pt x="135" y="679"/>
                    <a:pt x="123" y="668"/>
                    <a:pt x="114" y="658"/>
                  </a:cubicBezTo>
                  <a:cubicBezTo>
                    <a:pt x="104" y="648"/>
                    <a:pt x="94" y="642"/>
                    <a:pt x="86" y="641"/>
                  </a:cubicBezTo>
                  <a:cubicBezTo>
                    <a:pt x="83" y="640"/>
                    <a:pt x="81" y="640"/>
                    <a:pt x="79" y="640"/>
                  </a:cubicBezTo>
                  <a:cubicBezTo>
                    <a:pt x="74" y="640"/>
                    <a:pt x="70" y="641"/>
                    <a:pt x="66" y="643"/>
                  </a:cubicBezTo>
                  <a:cubicBezTo>
                    <a:pt x="60" y="645"/>
                    <a:pt x="56" y="649"/>
                    <a:pt x="52" y="653"/>
                  </a:cubicBezTo>
                  <a:lnTo>
                    <a:pt x="1" y="713"/>
                  </a:lnTo>
                  <a:cubicBezTo>
                    <a:pt x="15" y="733"/>
                    <a:pt x="31" y="751"/>
                    <a:pt x="49" y="768"/>
                  </a:cubicBezTo>
                  <a:cubicBezTo>
                    <a:pt x="67" y="784"/>
                    <a:pt x="87" y="799"/>
                    <a:pt x="109" y="813"/>
                  </a:cubicBezTo>
                  <a:cubicBezTo>
                    <a:pt x="131" y="825"/>
                    <a:pt x="155" y="837"/>
                    <a:pt x="179" y="845"/>
                  </a:cubicBezTo>
                  <a:cubicBezTo>
                    <a:pt x="204" y="855"/>
                    <a:pt x="231" y="862"/>
                    <a:pt x="258" y="865"/>
                  </a:cubicBezTo>
                  <a:cubicBezTo>
                    <a:pt x="278" y="869"/>
                    <a:pt x="297" y="870"/>
                    <a:pt x="316" y="870"/>
                  </a:cubicBezTo>
                  <a:cubicBezTo>
                    <a:pt x="340" y="870"/>
                    <a:pt x="362" y="868"/>
                    <a:pt x="383" y="863"/>
                  </a:cubicBezTo>
                  <a:cubicBezTo>
                    <a:pt x="421" y="854"/>
                    <a:pt x="454" y="839"/>
                    <a:pt x="482" y="819"/>
                  </a:cubicBezTo>
                  <a:cubicBezTo>
                    <a:pt x="511" y="798"/>
                    <a:pt x="534" y="772"/>
                    <a:pt x="552" y="741"/>
                  </a:cubicBezTo>
                  <a:cubicBezTo>
                    <a:pt x="569" y="710"/>
                    <a:pt x="582" y="675"/>
                    <a:pt x="587" y="638"/>
                  </a:cubicBezTo>
                  <a:cubicBezTo>
                    <a:pt x="592" y="603"/>
                    <a:pt x="591" y="572"/>
                    <a:pt x="583" y="547"/>
                  </a:cubicBezTo>
                  <a:cubicBezTo>
                    <a:pt x="575" y="521"/>
                    <a:pt x="564" y="498"/>
                    <a:pt x="548" y="478"/>
                  </a:cubicBezTo>
                  <a:cubicBezTo>
                    <a:pt x="532" y="459"/>
                    <a:pt x="513" y="441"/>
                    <a:pt x="490" y="426"/>
                  </a:cubicBezTo>
                  <a:cubicBezTo>
                    <a:pt x="468" y="412"/>
                    <a:pt x="445" y="398"/>
                    <a:pt x="421" y="386"/>
                  </a:cubicBezTo>
                  <a:cubicBezTo>
                    <a:pt x="397" y="374"/>
                    <a:pt x="375" y="362"/>
                    <a:pt x="352" y="351"/>
                  </a:cubicBezTo>
                  <a:cubicBezTo>
                    <a:pt x="329" y="340"/>
                    <a:pt x="309" y="328"/>
                    <a:pt x="292" y="314"/>
                  </a:cubicBezTo>
                  <a:cubicBezTo>
                    <a:pt x="275" y="301"/>
                    <a:pt x="262" y="287"/>
                    <a:pt x="252" y="271"/>
                  </a:cubicBezTo>
                  <a:cubicBezTo>
                    <a:pt x="243" y="255"/>
                    <a:pt x="240" y="236"/>
                    <a:pt x="244" y="214"/>
                  </a:cubicBezTo>
                  <a:cubicBezTo>
                    <a:pt x="246" y="197"/>
                    <a:pt x="252" y="183"/>
                    <a:pt x="259" y="170"/>
                  </a:cubicBezTo>
                  <a:cubicBezTo>
                    <a:pt x="268" y="156"/>
                    <a:pt x="279" y="144"/>
                    <a:pt x="293" y="135"/>
                  </a:cubicBezTo>
                  <a:cubicBezTo>
                    <a:pt x="307" y="127"/>
                    <a:pt x="322" y="121"/>
                    <a:pt x="341" y="118"/>
                  </a:cubicBezTo>
                  <a:cubicBezTo>
                    <a:pt x="350" y="116"/>
                    <a:pt x="360" y="115"/>
                    <a:pt x="371" y="115"/>
                  </a:cubicBezTo>
                  <a:cubicBezTo>
                    <a:pt x="381" y="115"/>
                    <a:pt x="393" y="116"/>
                    <a:pt x="404" y="118"/>
                  </a:cubicBezTo>
                  <a:cubicBezTo>
                    <a:pt x="431" y="122"/>
                    <a:pt x="452" y="128"/>
                    <a:pt x="469" y="138"/>
                  </a:cubicBezTo>
                  <a:cubicBezTo>
                    <a:pt x="486" y="147"/>
                    <a:pt x="501" y="156"/>
                    <a:pt x="514" y="167"/>
                  </a:cubicBezTo>
                  <a:cubicBezTo>
                    <a:pt x="527" y="176"/>
                    <a:pt x="536" y="184"/>
                    <a:pt x="545" y="192"/>
                  </a:cubicBezTo>
                  <a:cubicBezTo>
                    <a:pt x="553" y="200"/>
                    <a:pt x="561" y="204"/>
                    <a:pt x="569" y="205"/>
                  </a:cubicBezTo>
                  <a:cubicBezTo>
                    <a:pt x="571" y="206"/>
                    <a:pt x="574" y="206"/>
                    <a:pt x="576" y="206"/>
                  </a:cubicBezTo>
                  <a:cubicBezTo>
                    <a:pt x="580" y="206"/>
                    <a:pt x="584" y="205"/>
                    <a:pt x="587" y="204"/>
                  </a:cubicBezTo>
                  <a:cubicBezTo>
                    <a:pt x="592" y="201"/>
                    <a:pt x="597" y="196"/>
                    <a:pt x="603" y="190"/>
                  </a:cubicBezTo>
                  <a:lnTo>
                    <a:pt x="646" y="128"/>
                  </a:lnTo>
                  <a:cubicBezTo>
                    <a:pt x="621" y="96"/>
                    <a:pt x="589" y="69"/>
                    <a:pt x="551" y="47"/>
                  </a:cubicBezTo>
                  <a:cubicBezTo>
                    <a:pt x="513" y="26"/>
                    <a:pt x="469" y="11"/>
                    <a:pt x="421" y="5"/>
                  </a:cubicBezTo>
                  <a:cubicBezTo>
                    <a:pt x="402" y="2"/>
                    <a:pt x="384" y="0"/>
                    <a:pt x="366" y="0"/>
                  </a:cubicBez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33"/>
            <p:cNvSpPr/>
            <p:nvPr/>
          </p:nvSpPr>
          <p:spPr>
            <a:xfrm>
              <a:off x="4523175" y="4657175"/>
              <a:ext cx="17025" cy="21725"/>
            </a:xfrm>
            <a:custGeom>
              <a:avLst/>
              <a:gdLst/>
              <a:ahLst/>
              <a:cxnLst/>
              <a:rect l="l" t="t" r="r" b="b"/>
              <a:pathLst>
                <a:path w="681" h="869" extrusionOk="0">
                  <a:moveTo>
                    <a:pt x="249" y="129"/>
                  </a:moveTo>
                  <a:lnTo>
                    <a:pt x="376" y="148"/>
                  </a:lnTo>
                  <a:cubicBezTo>
                    <a:pt x="406" y="153"/>
                    <a:pt x="433" y="161"/>
                    <a:pt x="455" y="171"/>
                  </a:cubicBezTo>
                  <a:cubicBezTo>
                    <a:pt x="478" y="182"/>
                    <a:pt x="495" y="196"/>
                    <a:pt x="509" y="211"/>
                  </a:cubicBezTo>
                  <a:cubicBezTo>
                    <a:pt x="522" y="227"/>
                    <a:pt x="531" y="246"/>
                    <a:pt x="536" y="266"/>
                  </a:cubicBezTo>
                  <a:cubicBezTo>
                    <a:pt x="541" y="287"/>
                    <a:pt x="541" y="310"/>
                    <a:pt x="537" y="334"/>
                  </a:cubicBezTo>
                  <a:cubicBezTo>
                    <a:pt x="534" y="360"/>
                    <a:pt x="526" y="382"/>
                    <a:pt x="516" y="402"/>
                  </a:cubicBezTo>
                  <a:cubicBezTo>
                    <a:pt x="504" y="421"/>
                    <a:pt x="490" y="437"/>
                    <a:pt x="472" y="448"/>
                  </a:cubicBezTo>
                  <a:cubicBezTo>
                    <a:pt x="455" y="460"/>
                    <a:pt x="433" y="468"/>
                    <a:pt x="409" y="472"/>
                  </a:cubicBezTo>
                  <a:cubicBezTo>
                    <a:pt x="397" y="475"/>
                    <a:pt x="384" y="476"/>
                    <a:pt x="370" y="476"/>
                  </a:cubicBezTo>
                  <a:cubicBezTo>
                    <a:pt x="357" y="476"/>
                    <a:pt x="342" y="475"/>
                    <a:pt x="327" y="472"/>
                  </a:cubicBezTo>
                  <a:lnTo>
                    <a:pt x="201" y="453"/>
                  </a:lnTo>
                  <a:lnTo>
                    <a:pt x="249" y="129"/>
                  </a:lnTo>
                  <a:close/>
                  <a:moveTo>
                    <a:pt x="128" y="1"/>
                  </a:moveTo>
                  <a:lnTo>
                    <a:pt x="0" y="848"/>
                  </a:lnTo>
                  <a:lnTo>
                    <a:pt x="138" y="869"/>
                  </a:lnTo>
                  <a:lnTo>
                    <a:pt x="185" y="562"/>
                  </a:lnTo>
                  <a:lnTo>
                    <a:pt x="310" y="581"/>
                  </a:lnTo>
                  <a:cubicBezTo>
                    <a:pt x="338" y="585"/>
                    <a:pt x="365" y="587"/>
                    <a:pt x="390" y="587"/>
                  </a:cubicBezTo>
                  <a:cubicBezTo>
                    <a:pt x="413" y="587"/>
                    <a:pt x="434" y="586"/>
                    <a:pt x="454" y="582"/>
                  </a:cubicBezTo>
                  <a:cubicBezTo>
                    <a:pt x="495" y="575"/>
                    <a:pt x="532" y="561"/>
                    <a:pt x="563" y="540"/>
                  </a:cubicBezTo>
                  <a:cubicBezTo>
                    <a:pt x="594" y="520"/>
                    <a:pt x="619" y="495"/>
                    <a:pt x="637" y="464"/>
                  </a:cubicBezTo>
                  <a:cubicBezTo>
                    <a:pt x="656" y="432"/>
                    <a:pt x="668" y="396"/>
                    <a:pt x="674" y="355"/>
                  </a:cubicBezTo>
                  <a:cubicBezTo>
                    <a:pt x="681" y="316"/>
                    <a:pt x="680" y="279"/>
                    <a:pt x="672" y="244"/>
                  </a:cubicBezTo>
                  <a:cubicBezTo>
                    <a:pt x="663" y="210"/>
                    <a:pt x="647" y="178"/>
                    <a:pt x="625" y="151"/>
                  </a:cubicBezTo>
                  <a:cubicBezTo>
                    <a:pt x="602" y="124"/>
                    <a:pt x="571" y="100"/>
                    <a:pt x="532" y="81"/>
                  </a:cubicBezTo>
                  <a:cubicBezTo>
                    <a:pt x="494" y="62"/>
                    <a:pt x="447" y="49"/>
                    <a:pt x="392" y="40"/>
                  </a:cubicBezTo>
                  <a:lnTo>
                    <a:pt x="128" y="1"/>
                  </a:ln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33"/>
            <p:cNvSpPr/>
            <p:nvPr/>
          </p:nvSpPr>
          <p:spPr>
            <a:xfrm>
              <a:off x="4548550" y="4662000"/>
              <a:ext cx="21675" cy="21950"/>
            </a:xfrm>
            <a:custGeom>
              <a:avLst/>
              <a:gdLst/>
              <a:ahLst/>
              <a:cxnLst/>
              <a:rect l="l" t="t" r="r" b="b"/>
              <a:pathLst>
                <a:path w="867" h="878" extrusionOk="0">
                  <a:moveTo>
                    <a:pt x="431" y="121"/>
                  </a:moveTo>
                  <a:cubicBezTo>
                    <a:pt x="447" y="121"/>
                    <a:pt x="464" y="122"/>
                    <a:pt x="481" y="125"/>
                  </a:cubicBezTo>
                  <a:cubicBezTo>
                    <a:pt x="525" y="132"/>
                    <a:pt x="562" y="145"/>
                    <a:pt x="595" y="165"/>
                  </a:cubicBezTo>
                  <a:cubicBezTo>
                    <a:pt x="628" y="184"/>
                    <a:pt x="655" y="210"/>
                    <a:pt x="675" y="240"/>
                  </a:cubicBezTo>
                  <a:cubicBezTo>
                    <a:pt x="696" y="271"/>
                    <a:pt x="709" y="306"/>
                    <a:pt x="717" y="347"/>
                  </a:cubicBezTo>
                  <a:cubicBezTo>
                    <a:pt x="724" y="389"/>
                    <a:pt x="724" y="433"/>
                    <a:pt x="717" y="482"/>
                  </a:cubicBezTo>
                  <a:cubicBezTo>
                    <a:pt x="709" y="531"/>
                    <a:pt x="696" y="574"/>
                    <a:pt x="677" y="610"/>
                  </a:cubicBezTo>
                  <a:cubicBezTo>
                    <a:pt x="658" y="648"/>
                    <a:pt x="635" y="678"/>
                    <a:pt x="606" y="701"/>
                  </a:cubicBezTo>
                  <a:cubicBezTo>
                    <a:pt x="577" y="724"/>
                    <a:pt x="545" y="740"/>
                    <a:pt x="507" y="749"/>
                  </a:cubicBezTo>
                  <a:cubicBezTo>
                    <a:pt x="486" y="754"/>
                    <a:pt x="463" y="757"/>
                    <a:pt x="440" y="757"/>
                  </a:cubicBezTo>
                  <a:cubicBezTo>
                    <a:pt x="423" y="757"/>
                    <a:pt x="405" y="756"/>
                    <a:pt x="387" y="753"/>
                  </a:cubicBezTo>
                  <a:cubicBezTo>
                    <a:pt x="343" y="747"/>
                    <a:pt x="306" y="733"/>
                    <a:pt x="272" y="714"/>
                  </a:cubicBezTo>
                  <a:cubicBezTo>
                    <a:pt x="240" y="694"/>
                    <a:pt x="213" y="670"/>
                    <a:pt x="193" y="639"/>
                  </a:cubicBezTo>
                  <a:cubicBezTo>
                    <a:pt x="172" y="609"/>
                    <a:pt x="158" y="573"/>
                    <a:pt x="150" y="532"/>
                  </a:cubicBezTo>
                  <a:cubicBezTo>
                    <a:pt x="143" y="491"/>
                    <a:pt x="143" y="446"/>
                    <a:pt x="150" y="396"/>
                  </a:cubicBezTo>
                  <a:cubicBezTo>
                    <a:pt x="157" y="348"/>
                    <a:pt x="171" y="306"/>
                    <a:pt x="190" y="269"/>
                  </a:cubicBezTo>
                  <a:cubicBezTo>
                    <a:pt x="209" y="231"/>
                    <a:pt x="233" y="202"/>
                    <a:pt x="262" y="178"/>
                  </a:cubicBezTo>
                  <a:cubicBezTo>
                    <a:pt x="291" y="155"/>
                    <a:pt x="324" y="139"/>
                    <a:pt x="361" y="129"/>
                  </a:cubicBezTo>
                  <a:cubicBezTo>
                    <a:pt x="383" y="124"/>
                    <a:pt x="406" y="121"/>
                    <a:pt x="431" y="121"/>
                  </a:cubicBezTo>
                  <a:close/>
                  <a:moveTo>
                    <a:pt x="425" y="0"/>
                  </a:moveTo>
                  <a:cubicBezTo>
                    <a:pt x="389" y="0"/>
                    <a:pt x="354" y="5"/>
                    <a:pt x="321" y="13"/>
                  </a:cubicBezTo>
                  <a:cubicBezTo>
                    <a:pt x="266" y="26"/>
                    <a:pt x="216" y="50"/>
                    <a:pt x="174" y="83"/>
                  </a:cubicBezTo>
                  <a:cubicBezTo>
                    <a:pt x="131" y="115"/>
                    <a:pt x="95" y="157"/>
                    <a:pt x="67" y="207"/>
                  </a:cubicBezTo>
                  <a:cubicBezTo>
                    <a:pt x="38" y="257"/>
                    <a:pt x="19" y="313"/>
                    <a:pt x="10" y="375"/>
                  </a:cubicBezTo>
                  <a:cubicBezTo>
                    <a:pt x="1" y="438"/>
                    <a:pt x="3" y="498"/>
                    <a:pt x="15" y="554"/>
                  </a:cubicBezTo>
                  <a:cubicBezTo>
                    <a:pt x="27" y="609"/>
                    <a:pt x="49" y="660"/>
                    <a:pt x="80" y="704"/>
                  </a:cubicBezTo>
                  <a:cubicBezTo>
                    <a:pt x="112" y="747"/>
                    <a:pt x="152" y="784"/>
                    <a:pt x="201" y="814"/>
                  </a:cubicBezTo>
                  <a:cubicBezTo>
                    <a:pt x="250" y="843"/>
                    <a:pt x="306" y="863"/>
                    <a:pt x="368" y="871"/>
                  </a:cubicBezTo>
                  <a:cubicBezTo>
                    <a:pt x="395" y="875"/>
                    <a:pt x="421" y="877"/>
                    <a:pt x="446" y="877"/>
                  </a:cubicBezTo>
                  <a:cubicBezTo>
                    <a:pt x="481" y="877"/>
                    <a:pt x="514" y="873"/>
                    <a:pt x="547" y="865"/>
                  </a:cubicBezTo>
                  <a:cubicBezTo>
                    <a:pt x="602" y="851"/>
                    <a:pt x="651" y="829"/>
                    <a:pt x="693" y="796"/>
                  </a:cubicBezTo>
                  <a:cubicBezTo>
                    <a:pt x="737" y="763"/>
                    <a:pt x="773" y="722"/>
                    <a:pt x="801" y="672"/>
                  </a:cubicBezTo>
                  <a:cubicBezTo>
                    <a:pt x="829" y="622"/>
                    <a:pt x="848" y="566"/>
                    <a:pt x="857" y="503"/>
                  </a:cubicBezTo>
                  <a:cubicBezTo>
                    <a:pt x="867" y="440"/>
                    <a:pt x="865" y="381"/>
                    <a:pt x="853" y="325"/>
                  </a:cubicBezTo>
                  <a:cubicBezTo>
                    <a:pt x="841" y="269"/>
                    <a:pt x="818" y="219"/>
                    <a:pt x="787" y="175"/>
                  </a:cubicBezTo>
                  <a:cubicBezTo>
                    <a:pt x="756" y="131"/>
                    <a:pt x="716" y="94"/>
                    <a:pt x="667" y="65"/>
                  </a:cubicBezTo>
                  <a:cubicBezTo>
                    <a:pt x="618" y="35"/>
                    <a:pt x="562" y="16"/>
                    <a:pt x="498" y="6"/>
                  </a:cubicBezTo>
                  <a:cubicBezTo>
                    <a:pt x="473" y="2"/>
                    <a:pt x="449" y="0"/>
                    <a:pt x="425" y="0"/>
                  </a:cubicBez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33"/>
            <p:cNvSpPr/>
            <p:nvPr/>
          </p:nvSpPr>
          <p:spPr>
            <a:xfrm>
              <a:off x="4579500" y="4665625"/>
              <a:ext cx="20725" cy="23850"/>
            </a:xfrm>
            <a:custGeom>
              <a:avLst/>
              <a:gdLst/>
              <a:ahLst/>
              <a:cxnLst/>
              <a:rect l="l" t="t" r="r" b="b"/>
              <a:pathLst>
                <a:path w="829" h="954" extrusionOk="0">
                  <a:moveTo>
                    <a:pt x="128" y="1"/>
                  </a:moveTo>
                  <a:lnTo>
                    <a:pt x="0" y="849"/>
                  </a:lnTo>
                  <a:lnTo>
                    <a:pt x="121" y="866"/>
                  </a:lnTo>
                  <a:lnTo>
                    <a:pt x="205" y="309"/>
                  </a:lnTo>
                  <a:cubicBezTo>
                    <a:pt x="206" y="300"/>
                    <a:pt x="207" y="290"/>
                    <a:pt x="208" y="278"/>
                  </a:cubicBezTo>
                  <a:cubicBezTo>
                    <a:pt x="210" y="267"/>
                    <a:pt x="210" y="256"/>
                    <a:pt x="211" y="244"/>
                  </a:cubicBezTo>
                  <a:lnTo>
                    <a:pt x="587" y="911"/>
                  </a:lnTo>
                  <a:cubicBezTo>
                    <a:pt x="592" y="921"/>
                    <a:pt x="598" y="929"/>
                    <a:pt x="605" y="933"/>
                  </a:cubicBezTo>
                  <a:cubicBezTo>
                    <a:pt x="612" y="939"/>
                    <a:pt x="621" y="941"/>
                    <a:pt x="631" y="943"/>
                  </a:cubicBezTo>
                  <a:lnTo>
                    <a:pt x="701" y="953"/>
                  </a:lnTo>
                  <a:lnTo>
                    <a:pt x="829" y="106"/>
                  </a:lnTo>
                  <a:lnTo>
                    <a:pt x="708" y="88"/>
                  </a:lnTo>
                  <a:lnTo>
                    <a:pt x="625" y="641"/>
                  </a:lnTo>
                  <a:cubicBezTo>
                    <a:pt x="623" y="651"/>
                    <a:pt x="622" y="662"/>
                    <a:pt x="621" y="674"/>
                  </a:cubicBezTo>
                  <a:cubicBezTo>
                    <a:pt x="620" y="685"/>
                    <a:pt x="619" y="698"/>
                    <a:pt x="618" y="710"/>
                  </a:cubicBezTo>
                  <a:lnTo>
                    <a:pt x="242" y="42"/>
                  </a:lnTo>
                  <a:cubicBezTo>
                    <a:pt x="239" y="37"/>
                    <a:pt x="237" y="32"/>
                    <a:pt x="234" y="29"/>
                  </a:cubicBezTo>
                  <a:cubicBezTo>
                    <a:pt x="231" y="25"/>
                    <a:pt x="228" y="22"/>
                    <a:pt x="224" y="20"/>
                  </a:cubicBezTo>
                  <a:cubicBezTo>
                    <a:pt x="222" y="17"/>
                    <a:pt x="217" y="17"/>
                    <a:pt x="213" y="16"/>
                  </a:cubicBezTo>
                  <a:cubicBezTo>
                    <a:pt x="210" y="14"/>
                    <a:pt x="205" y="13"/>
                    <a:pt x="199" y="12"/>
                  </a:cubicBezTo>
                  <a:lnTo>
                    <a:pt x="128" y="1"/>
                  </a:ln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33"/>
            <p:cNvSpPr/>
            <p:nvPr/>
          </p:nvSpPr>
          <p:spPr>
            <a:xfrm>
              <a:off x="4609400" y="4670125"/>
              <a:ext cx="20450" cy="22575"/>
            </a:xfrm>
            <a:custGeom>
              <a:avLst/>
              <a:gdLst/>
              <a:ahLst/>
              <a:cxnLst/>
              <a:rect l="l" t="t" r="r" b="b"/>
              <a:pathLst>
                <a:path w="818" h="903" extrusionOk="0">
                  <a:moveTo>
                    <a:pt x="249" y="132"/>
                  </a:moveTo>
                  <a:lnTo>
                    <a:pt x="432" y="160"/>
                  </a:lnTo>
                  <a:cubicBezTo>
                    <a:pt x="474" y="167"/>
                    <a:pt x="513" y="180"/>
                    <a:pt x="546" y="200"/>
                  </a:cubicBezTo>
                  <a:cubicBezTo>
                    <a:pt x="578" y="219"/>
                    <a:pt x="605" y="243"/>
                    <a:pt x="625" y="274"/>
                  </a:cubicBezTo>
                  <a:cubicBezTo>
                    <a:pt x="646" y="305"/>
                    <a:pt x="659" y="340"/>
                    <a:pt x="667" y="380"/>
                  </a:cubicBezTo>
                  <a:cubicBezTo>
                    <a:pt x="674" y="422"/>
                    <a:pt x="674" y="466"/>
                    <a:pt x="667" y="515"/>
                  </a:cubicBezTo>
                  <a:cubicBezTo>
                    <a:pt x="660" y="564"/>
                    <a:pt x="646" y="607"/>
                    <a:pt x="627" y="644"/>
                  </a:cubicBezTo>
                  <a:cubicBezTo>
                    <a:pt x="609" y="680"/>
                    <a:pt x="585" y="711"/>
                    <a:pt x="556" y="733"/>
                  </a:cubicBezTo>
                  <a:cubicBezTo>
                    <a:pt x="528" y="757"/>
                    <a:pt x="495" y="773"/>
                    <a:pt x="459" y="781"/>
                  </a:cubicBezTo>
                  <a:cubicBezTo>
                    <a:pt x="437" y="786"/>
                    <a:pt x="414" y="789"/>
                    <a:pt x="390" y="789"/>
                  </a:cubicBezTo>
                  <a:cubicBezTo>
                    <a:pt x="373" y="789"/>
                    <a:pt x="355" y="788"/>
                    <a:pt x="337" y="785"/>
                  </a:cubicBezTo>
                  <a:lnTo>
                    <a:pt x="156" y="758"/>
                  </a:lnTo>
                  <a:lnTo>
                    <a:pt x="249" y="132"/>
                  </a:lnTo>
                  <a:close/>
                  <a:moveTo>
                    <a:pt x="128" y="1"/>
                  </a:moveTo>
                  <a:lnTo>
                    <a:pt x="0" y="848"/>
                  </a:lnTo>
                  <a:lnTo>
                    <a:pt x="321" y="896"/>
                  </a:lnTo>
                  <a:cubicBezTo>
                    <a:pt x="348" y="900"/>
                    <a:pt x="375" y="902"/>
                    <a:pt x="400" y="902"/>
                  </a:cubicBezTo>
                  <a:cubicBezTo>
                    <a:pt x="434" y="902"/>
                    <a:pt x="467" y="899"/>
                    <a:pt x="498" y="891"/>
                  </a:cubicBezTo>
                  <a:cubicBezTo>
                    <a:pt x="554" y="878"/>
                    <a:pt x="603" y="856"/>
                    <a:pt x="645" y="824"/>
                  </a:cubicBezTo>
                  <a:cubicBezTo>
                    <a:pt x="687" y="793"/>
                    <a:pt x="723" y="752"/>
                    <a:pt x="751" y="704"/>
                  </a:cubicBezTo>
                  <a:cubicBezTo>
                    <a:pt x="780" y="655"/>
                    <a:pt x="798" y="599"/>
                    <a:pt x="808" y="536"/>
                  </a:cubicBezTo>
                  <a:cubicBezTo>
                    <a:pt x="817" y="473"/>
                    <a:pt x="816" y="415"/>
                    <a:pt x="804" y="360"/>
                  </a:cubicBezTo>
                  <a:cubicBezTo>
                    <a:pt x="790" y="305"/>
                    <a:pt x="769" y="256"/>
                    <a:pt x="737" y="213"/>
                  </a:cubicBezTo>
                  <a:cubicBezTo>
                    <a:pt x="706" y="170"/>
                    <a:pt x="666" y="134"/>
                    <a:pt x="616" y="106"/>
                  </a:cubicBezTo>
                  <a:cubicBezTo>
                    <a:pt x="568" y="77"/>
                    <a:pt x="512" y="58"/>
                    <a:pt x="448" y="49"/>
                  </a:cubicBezTo>
                  <a:lnTo>
                    <a:pt x="128" y="1"/>
                  </a:ln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33"/>
            <p:cNvSpPr/>
            <p:nvPr/>
          </p:nvSpPr>
          <p:spPr>
            <a:xfrm>
              <a:off x="4639125" y="4674600"/>
              <a:ext cx="16400" cy="23200"/>
            </a:xfrm>
            <a:custGeom>
              <a:avLst/>
              <a:gdLst/>
              <a:ahLst/>
              <a:cxnLst/>
              <a:rect l="l" t="t" r="r" b="b"/>
              <a:pathLst>
                <a:path w="656" h="928" extrusionOk="0">
                  <a:moveTo>
                    <a:pt x="127" y="1"/>
                  </a:moveTo>
                  <a:lnTo>
                    <a:pt x="0" y="848"/>
                  </a:lnTo>
                  <a:lnTo>
                    <a:pt x="529" y="927"/>
                  </a:lnTo>
                  <a:lnTo>
                    <a:pt x="545" y="816"/>
                  </a:lnTo>
                  <a:lnTo>
                    <a:pt x="155" y="757"/>
                  </a:lnTo>
                  <a:lnTo>
                    <a:pt x="194" y="495"/>
                  </a:lnTo>
                  <a:lnTo>
                    <a:pt x="506" y="542"/>
                  </a:lnTo>
                  <a:lnTo>
                    <a:pt x="523" y="435"/>
                  </a:lnTo>
                  <a:lnTo>
                    <a:pt x="211" y="387"/>
                  </a:lnTo>
                  <a:lnTo>
                    <a:pt x="249" y="132"/>
                  </a:lnTo>
                  <a:lnTo>
                    <a:pt x="639" y="191"/>
                  </a:lnTo>
                  <a:lnTo>
                    <a:pt x="655" y="79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33"/>
            <p:cNvSpPr/>
            <p:nvPr/>
          </p:nvSpPr>
          <p:spPr>
            <a:xfrm>
              <a:off x="4663425" y="4678250"/>
              <a:ext cx="20725" cy="23850"/>
            </a:xfrm>
            <a:custGeom>
              <a:avLst/>
              <a:gdLst/>
              <a:ahLst/>
              <a:cxnLst/>
              <a:rect l="l" t="t" r="r" b="b"/>
              <a:pathLst>
                <a:path w="829" h="954" extrusionOk="0">
                  <a:moveTo>
                    <a:pt x="127" y="0"/>
                  </a:moveTo>
                  <a:lnTo>
                    <a:pt x="0" y="847"/>
                  </a:lnTo>
                  <a:lnTo>
                    <a:pt x="122" y="866"/>
                  </a:lnTo>
                  <a:lnTo>
                    <a:pt x="205" y="309"/>
                  </a:lnTo>
                  <a:cubicBezTo>
                    <a:pt x="206" y="299"/>
                    <a:pt x="207" y="289"/>
                    <a:pt x="208" y="278"/>
                  </a:cubicBezTo>
                  <a:cubicBezTo>
                    <a:pt x="210" y="266"/>
                    <a:pt x="211" y="255"/>
                    <a:pt x="211" y="243"/>
                  </a:cubicBezTo>
                  <a:lnTo>
                    <a:pt x="587" y="911"/>
                  </a:lnTo>
                  <a:cubicBezTo>
                    <a:pt x="592" y="921"/>
                    <a:pt x="598" y="928"/>
                    <a:pt x="605" y="933"/>
                  </a:cubicBezTo>
                  <a:cubicBezTo>
                    <a:pt x="612" y="937"/>
                    <a:pt x="621" y="941"/>
                    <a:pt x="632" y="943"/>
                  </a:cubicBezTo>
                  <a:lnTo>
                    <a:pt x="701" y="953"/>
                  </a:lnTo>
                  <a:lnTo>
                    <a:pt x="829" y="105"/>
                  </a:lnTo>
                  <a:lnTo>
                    <a:pt x="708" y="88"/>
                  </a:lnTo>
                  <a:lnTo>
                    <a:pt x="625" y="640"/>
                  </a:lnTo>
                  <a:cubicBezTo>
                    <a:pt x="624" y="650"/>
                    <a:pt x="622" y="661"/>
                    <a:pt x="621" y="673"/>
                  </a:cubicBezTo>
                  <a:cubicBezTo>
                    <a:pt x="619" y="685"/>
                    <a:pt x="618" y="697"/>
                    <a:pt x="618" y="709"/>
                  </a:cubicBezTo>
                  <a:lnTo>
                    <a:pt x="242" y="41"/>
                  </a:lnTo>
                  <a:cubicBezTo>
                    <a:pt x="239" y="35"/>
                    <a:pt x="237" y="31"/>
                    <a:pt x="234" y="28"/>
                  </a:cubicBezTo>
                  <a:cubicBezTo>
                    <a:pt x="231" y="24"/>
                    <a:pt x="228" y="21"/>
                    <a:pt x="225" y="19"/>
                  </a:cubicBezTo>
                  <a:cubicBezTo>
                    <a:pt x="222" y="17"/>
                    <a:pt x="218" y="15"/>
                    <a:pt x="213" y="14"/>
                  </a:cubicBezTo>
                  <a:cubicBezTo>
                    <a:pt x="210" y="13"/>
                    <a:pt x="205" y="12"/>
                    <a:pt x="199" y="11"/>
                  </a:cubicBezTo>
                  <a:lnTo>
                    <a:pt x="127" y="0"/>
                  </a:ln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33"/>
            <p:cNvSpPr/>
            <p:nvPr/>
          </p:nvSpPr>
          <p:spPr>
            <a:xfrm>
              <a:off x="4693400" y="4683725"/>
              <a:ext cx="19025" cy="21950"/>
            </a:xfrm>
            <a:custGeom>
              <a:avLst/>
              <a:gdLst/>
              <a:ahLst/>
              <a:cxnLst/>
              <a:rect l="l" t="t" r="r" b="b"/>
              <a:pathLst>
                <a:path w="761" h="878" extrusionOk="0">
                  <a:moveTo>
                    <a:pt x="419" y="1"/>
                  </a:moveTo>
                  <a:cubicBezTo>
                    <a:pt x="384" y="1"/>
                    <a:pt x="351" y="5"/>
                    <a:pt x="318" y="13"/>
                  </a:cubicBezTo>
                  <a:cubicBezTo>
                    <a:pt x="264" y="27"/>
                    <a:pt x="216" y="50"/>
                    <a:pt x="173" y="83"/>
                  </a:cubicBezTo>
                  <a:cubicBezTo>
                    <a:pt x="131" y="115"/>
                    <a:pt x="95" y="157"/>
                    <a:pt x="67" y="207"/>
                  </a:cubicBezTo>
                  <a:cubicBezTo>
                    <a:pt x="39" y="256"/>
                    <a:pt x="20" y="313"/>
                    <a:pt x="11" y="377"/>
                  </a:cubicBezTo>
                  <a:cubicBezTo>
                    <a:pt x="1" y="441"/>
                    <a:pt x="2" y="500"/>
                    <a:pt x="13" y="556"/>
                  </a:cubicBezTo>
                  <a:cubicBezTo>
                    <a:pt x="24" y="612"/>
                    <a:pt x="45" y="662"/>
                    <a:pt x="74" y="705"/>
                  </a:cubicBezTo>
                  <a:cubicBezTo>
                    <a:pt x="103" y="749"/>
                    <a:pt x="141" y="785"/>
                    <a:pt x="188" y="814"/>
                  </a:cubicBezTo>
                  <a:cubicBezTo>
                    <a:pt x="235" y="842"/>
                    <a:pt x="290" y="862"/>
                    <a:pt x="352" y="871"/>
                  </a:cubicBezTo>
                  <a:cubicBezTo>
                    <a:pt x="380" y="875"/>
                    <a:pt x="407" y="877"/>
                    <a:pt x="433" y="877"/>
                  </a:cubicBezTo>
                  <a:cubicBezTo>
                    <a:pt x="470" y="877"/>
                    <a:pt x="505" y="873"/>
                    <a:pt x="537" y="864"/>
                  </a:cubicBezTo>
                  <a:cubicBezTo>
                    <a:pt x="590" y="849"/>
                    <a:pt x="637" y="823"/>
                    <a:pt x="678" y="787"/>
                  </a:cubicBezTo>
                  <a:lnTo>
                    <a:pt x="632" y="719"/>
                  </a:lnTo>
                  <a:cubicBezTo>
                    <a:pt x="628" y="713"/>
                    <a:pt x="622" y="709"/>
                    <a:pt x="615" y="708"/>
                  </a:cubicBezTo>
                  <a:cubicBezTo>
                    <a:pt x="613" y="707"/>
                    <a:pt x="611" y="707"/>
                    <a:pt x="610" y="707"/>
                  </a:cubicBezTo>
                  <a:cubicBezTo>
                    <a:pt x="603" y="707"/>
                    <a:pt x="596" y="710"/>
                    <a:pt x="589" y="715"/>
                  </a:cubicBezTo>
                  <a:cubicBezTo>
                    <a:pt x="574" y="725"/>
                    <a:pt x="558" y="734"/>
                    <a:pt x="543" y="740"/>
                  </a:cubicBezTo>
                  <a:cubicBezTo>
                    <a:pt x="527" y="747"/>
                    <a:pt x="512" y="752"/>
                    <a:pt x="495" y="755"/>
                  </a:cubicBezTo>
                  <a:cubicBezTo>
                    <a:pt x="479" y="758"/>
                    <a:pt x="461" y="760"/>
                    <a:pt x="442" y="760"/>
                  </a:cubicBezTo>
                  <a:cubicBezTo>
                    <a:pt x="423" y="759"/>
                    <a:pt x="402" y="758"/>
                    <a:pt x="378" y="754"/>
                  </a:cubicBezTo>
                  <a:cubicBezTo>
                    <a:pt x="340" y="748"/>
                    <a:pt x="305" y="736"/>
                    <a:pt x="273" y="717"/>
                  </a:cubicBezTo>
                  <a:cubicBezTo>
                    <a:pt x="243" y="697"/>
                    <a:pt x="217" y="673"/>
                    <a:pt x="196" y="642"/>
                  </a:cubicBezTo>
                  <a:cubicBezTo>
                    <a:pt x="176" y="612"/>
                    <a:pt x="161" y="576"/>
                    <a:pt x="153" y="535"/>
                  </a:cubicBezTo>
                  <a:cubicBezTo>
                    <a:pt x="144" y="494"/>
                    <a:pt x="144" y="448"/>
                    <a:pt x="151" y="398"/>
                  </a:cubicBezTo>
                  <a:cubicBezTo>
                    <a:pt x="159" y="349"/>
                    <a:pt x="172" y="305"/>
                    <a:pt x="191" y="269"/>
                  </a:cubicBezTo>
                  <a:cubicBezTo>
                    <a:pt x="210" y="232"/>
                    <a:pt x="235" y="202"/>
                    <a:pt x="263" y="179"/>
                  </a:cubicBezTo>
                  <a:cubicBezTo>
                    <a:pt x="292" y="155"/>
                    <a:pt x="324" y="139"/>
                    <a:pt x="360" y="130"/>
                  </a:cubicBezTo>
                  <a:cubicBezTo>
                    <a:pt x="381" y="125"/>
                    <a:pt x="404" y="122"/>
                    <a:pt x="427" y="122"/>
                  </a:cubicBezTo>
                  <a:cubicBezTo>
                    <a:pt x="442" y="122"/>
                    <a:pt x="458" y="123"/>
                    <a:pt x="474" y="125"/>
                  </a:cubicBezTo>
                  <a:cubicBezTo>
                    <a:pt x="509" y="131"/>
                    <a:pt x="537" y="139"/>
                    <a:pt x="559" y="150"/>
                  </a:cubicBezTo>
                  <a:cubicBezTo>
                    <a:pt x="582" y="160"/>
                    <a:pt x="600" y="171"/>
                    <a:pt x="614" y="182"/>
                  </a:cubicBezTo>
                  <a:cubicBezTo>
                    <a:pt x="629" y="194"/>
                    <a:pt x="640" y="203"/>
                    <a:pt x="649" y="212"/>
                  </a:cubicBezTo>
                  <a:cubicBezTo>
                    <a:pt x="658" y="221"/>
                    <a:pt x="666" y="226"/>
                    <a:pt x="674" y="227"/>
                  </a:cubicBezTo>
                  <a:cubicBezTo>
                    <a:pt x="677" y="227"/>
                    <a:pt x="679" y="228"/>
                    <a:pt x="681" y="228"/>
                  </a:cubicBezTo>
                  <a:cubicBezTo>
                    <a:pt x="685" y="228"/>
                    <a:pt x="689" y="227"/>
                    <a:pt x="692" y="225"/>
                  </a:cubicBezTo>
                  <a:cubicBezTo>
                    <a:pt x="697" y="222"/>
                    <a:pt x="701" y="219"/>
                    <a:pt x="706" y="215"/>
                  </a:cubicBezTo>
                  <a:lnTo>
                    <a:pt x="761" y="158"/>
                  </a:lnTo>
                  <a:cubicBezTo>
                    <a:pt x="731" y="120"/>
                    <a:pt x="693" y="88"/>
                    <a:pt x="650" y="61"/>
                  </a:cubicBezTo>
                  <a:cubicBezTo>
                    <a:pt x="606" y="34"/>
                    <a:pt x="554" y="15"/>
                    <a:pt x="492" y="7"/>
                  </a:cubicBezTo>
                  <a:cubicBezTo>
                    <a:pt x="467" y="3"/>
                    <a:pt x="443" y="1"/>
                    <a:pt x="419" y="1"/>
                  </a:cubicBez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33"/>
            <p:cNvSpPr/>
            <p:nvPr/>
          </p:nvSpPr>
          <p:spPr>
            <a:xfrm>
              <a:off x="4720225" y="4686775"/>
              <a:ext cx="16400" cy="23200"/>
            </a:xfrm>
            <a:custGeom>
              <a:avLst/>
              <a:gdLst/>
              <a:ahLst/>
              <a:cxnLst/>
              <a:rect l="l" t="t" r="r" b="b"/>
              <a:pathLst>
                <a:path w="656" h="928" extrusionOk="0">
                  <a:moveTo>
                    <a:pt x="128" y="1"/>
                  </a:moveTo>
                  <a:lnTo>
                    <a:pt x="0" y="848"/>
                  </a:lnTo>
                  <a:lnTo>
                    <a:pt x="528" y="927"/>
                  </a:lnTo>
                  <a:lnTo>
                    <a:pt x="546" y="816"/>
                  </a:lnTo>
                  <a:lnTo>
                    <a:pt x="156" y="757"/>
                  </a:lnTo>
                  <a:lnTo>
                    <a:pt x="195" y="496"/>
                  </a:lnTo>
                  <a:lnTo>
                    <a:pt x="507" y="542"/>
                  </a:lnTo>
                  <a:lnTo>
                    <a:pt x="522" y="435"/>
                  </a:lnTo>
                  <a:lnTo>
                    <a:pt x="211" y="388"/>
                  </a:lnTo>
                  <a:lnTo>
                    <a:pt x="249" y="133"/>
                  </a:lnTo>
                  <a:lnTo>
                    <a:pt x="639" y="191"/>
                  </a:lnTo>
                  <a:lnTo>
                    <a:pt x="656" y="80"/>
                  </a:lnTo>
                  <a:lnTo>
                    <a:pt x="128" y="1"/>
                  </a:ln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33"/>
            <p:cNvSpPr/>
            <p:nvPr/>
          </p:nvSpPr>
          <p:spPr>
            <a:xfrm>
              <a:off x="5298550" y="4774000"/>
              <a:ext cx="15650" cy="21075"/>
            </a:xfrm>
            <a:custGeom>
              <a:avLst/>
              <a:gdLst/>
              <a:ahLst/>
              <a:cxnLst/>
              <a:rect l="l" t="t" r="r" b="b"/>
              <a:pathLst>
                <a:path w="626" h="843" extrusionOk="0">
                  <a:moveTo>
                    <a:pt x="126" y="1"/>
                  </a:moveTo>
                  <a:lnTo>
                    <a:pt x="1" y="833"/>
                  </a:lnTo>
                  <a:lnTo>
                    <a:pt x="62" y="843"/>
                  </a:lnTo>
                  <a:lnTo>
                    <a:pt x="119" y="460"/>
                  </a:lnTo>
                  <a:lnTo>
                    <a:pt x="498" y="517"/>
                  </a:lnTo>
                  <a:lnTo>
                    <a:pt x="506" y="467"/>
                  </a:lnTo>
                  <a:lnTo>
                    <a:pt x="126" y="410"/>
                  </a:lnTo>
                  <a:lnTo>
                    <a:pt x="179" y="60"/>
                  </a:lnTo>
                  <a:lnTo>
                    <a:pt x="617" y="126"/>
                  </a:lnTo>
                  <a:lnTo>
                    <a:pt x="625" y="76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33"/>
            <p:cNvSpPr/>
            <p:nvPr/>
          </p:nvSpPr>
          <p:spPr>
            <a:xfrm>
              <a:off x="5322275" y="4778500"/>
              <a:ext cx="20350" cy="21550"/>
            </a:xfrm>
            <a:custGeom>
              <a:avLst/>
              <a:gdLst/>
              <a:ahLst/>
              <a:cxnLst/>
              <a:rect l="l" t="t" r="r" b="b"/>
              <a:pathLst>
                <a:path w="814" h="862" extrusionOk="0">
                  <a:moveTo>
                    <a:pt x="404" y="53"/>
                  </a:moveTo>
                  <a:cubicBezTo>
                    <a:pt x="423" y="53"/>
                    <a:pt x="443" y="54"/>
                    <a:pt x="464" y="58"/>
                  </a:cubicBezTo>
                  <a:cubicBezTo>
                    <a:pt x="513" y="65"/>
                    <a:pt x="557" y="80"/>
                    <a:pt x="595" y="104"/>
                  </a:cubicBezTo>
                  <a:cubicBezTo>
                    <a:pt x="635" y="127"/>
                    <a:pt x="666" y="156"/>
                    <a:pt x="691" y="193"/>
                  </a:cubicBezTo>
                  <a:cubicBezTo>
                    <a:pt x="715" y="230"/>
                    <a:pt x="733" y="272"/>
                    <a:pt x="741" y="321"/>
                  </a:cubicBezTo>
                  <a:cubicBezTo>
                    <a:pt x="750" y="370"/>
                    <a:pt x="751" y="423"/>
                    <a:pt x="742" y="481"/>
                  </a:cubicBezTo>
                  <a:cubicBezTo>
                    <a:pt x="733" y="539"/>
                    <a:pt x="717" y="591"/>
                    <a:pt x="694" y="635"/>
                  </a:cubicBezTo>
                  <a:cubicBezTo>
                    <a:pt x="671" y="678"/>
                    <a:pt x="643" y="714"/>
                    <a:pt x="609" y="741"/>
                  </a:cubicBezTo>
                  <a:cubicBezTo>
                    <a:pt x="575" y="769"/>
                    <a:pt x="535" y="788"/>
                    <a:pt x="492" y="799"/>
                  </a:cubicBezTo>
                  <a:cubicBezTo>
                    <a:pt x="466" y="805"/>
                    <a:pt x="439" y="809"/>
                    <a:pt x="412" y="809"/>
                  </a:cubicBezTo>
                  <a:cubicBezTo>
                    <a:pt x="392" y="809"/>
                    <a:pt x="372" y="807"/>
                    <a:pt x="351" y="804"/>
                  </a:cubicBezTo>
                  <a:cubicBezTo>
                    <a:pt x="302" y="796"/>
                    <a:pt x="258" y="781"/>
                    <a:pt x="219" y="759"/>
                  </a:cubicBezTo>
                  <a:cubicBezTo>
                    <a:pt x="181" y="735"/>
                    <a:pt x="148" y="705"/>
                    <a:pt x="124" y="669"/>
                  </a:cubicBezTo>
                  <a:cubicBezTo>
                    <a:pt x="99" y="632"/>
                    <a:pt x="82" y="589"/>
                    <a:pt x="72" y="541"/>
                  </a:cubicBezTo>
                  <a:cubicBezTo>
                    <a:pt x="63" y="492"/>
                    <a:pt x="63" y="439"/>
                    <a:pt x="72" y="381"/>
                  </a:cubicBezTo>
                  <a:cubicBezTo>
                    <a:pt x="80" y="323"/>
                    <a:pt x="96" y="271"/>
                    <a:pt x="120" y="228"/>
                  </a:cubicBezTo>
                  <a:cubicBezTo>
                    <a:pt x="143" y="184"/>
                    <a:pt x="172" y="148"/>
                    <a:pt x="206" y="120"/>
                  </a:cubicBezTo>
                  <a:cubicBezTo>
                    <a:pt x="241" y="92"/>
                    <a:pt x="279" y="73"/>
                    <a:pt x="323" y="63"/>
                  </a:cubicBezTo>
                  <a:cubicBezTo>
                    <a:pt x="349" y="56"/>
                    <a:pt x="376" y="53"/>
                    <a:pt x="404" y="53"/>
                  </a:cubicBezTo>
                  <a:close/>
                  <a:moveTo>
                    <a:pt x="401" y="0"/>
                  </a:moveTo>
                  <a:cubicBezTo>
                    <a:pt x="368" y="0"/>
                    <a:pt x="336" y="4"/>
                    <a:pt x="306" y="12"/>
                  </a:cubicBezTo>
                  <a:cubicBezTo>
                    <a:pt x="253" y="25"/>
                    <a:pt x="208" y="48"/>
                    <a:pt x="167" y="79"/>
                  </a:cubicBezTo>
                  <a:cubicBezTo>
                    <a:pt x="127" y="112"/>
                    <a:pt x="93" y="152"/>
                    <a:pt x="65" y="202"/>
                  </a:cubicBezTo>
                  <a:cubicBezTo>
                    <a:pt x="38" y="250"/>
                    <a:pt x="20" y="307"/>
                    <a:pt x="10" y="371"/>
                  </a:cubicBezTo>
                  <a:cubicBezTo>
                    <a:pt x="1" y="436"/>
                    <a:pt x="2" y="496"/>
                    <a:pt x="13" y="551"/>
                  </a:cubicBezTo>
                  <a:cubicBezTo>
                    <a:pt x="24" y="606"/>
                    <a:pt x="45" y="655"/>
                    <a:pt x="74" y="698"/>
                  </a:cubicBezTo>
                  <a:cubicBezTo>
                    <a:pt x="104" y="739"/>
                    <a:pt x="141" y="774"/>
                    <a:pt x="187" y="802"/>
                  </a:cubicBezTo>
                  <a:cubicBezTo>
                    <a:pt x="232" y="829"/>
                    <a:pt x="285" y="848"/>
                    <a:pt x="343" y="856"/>
                  </a:cubicBezTo>
                  <a:cubicBezTo>
                    <a:pt x="367" y="860"/>
                    <a:pt x="391" y="862"/>
                    <a:pt x="414" y="862"/>
                  </a:cubicBezTo>
                  <a:cubicBezTo>
                    <a:pt x="447" y="862"/>
                    <a:pt x="479" y="858"/>
                    <a:pt x="509" y="850"/>
                  </a:cubicBezTo>
                  <a:cubicBezTo>
                    <a:pt x="561" y="837"/>
                    <a:pt x="608" y="815"/>
                    <a:pt x="648" y="784"/>
                  </a:cubicBezTo>
                  <a:cubicBezTo>
                    <a:pt x="688" y="752"/>
                    <a:pt x="722" y="711"/>
                    <a:pt x="749" y="662"/>
                  </a:cubicBezTo>
                  <a:cubicBezTo>
                    <a:pt x="776" y="612"/>
                    <a:pt x="795" y="555"/>
                    <a:pt x="804" y="491"/>
                  </a:cubicBezTo>
                  <a:cubicBezTo>
                    <a:pt x="814" y="427"/>
                    <a:pt x="813" y="367"/>
                    <a:pt x="802" y="312"/>
                  </a:cubicBezTo>
                  <a:cubicBezTo>
                    <a:pt x="790" y="257"/>
                    <a:pt x="770" y="208"/>
                    <a:pt x="740" y="165"/>
                  </a:cubicBezTo>
                  <a:cubicBezTo>
                    <a:pt x="712" y="123"/>
                    <a:pt x="674" y="88"/>
                    <a:pt x="628" y="60"/>
                  </a:cubicBezTo>
                  <a:cubicBezTo>
                    <a:pt x="582" y="33"/>
                    <a:pt x="530" y="15"/>
                    <a:pt x="471" y="6"/>
                  </a:cubicBezTo>
                  <a:cubicBezTo>
                    <a:pt x="447" y="2"/>
                    <a:pt x="424" y="0"/>
                    <a:pt x="401" y="0"/>
                  </a:cubicBez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33"/>
            <p:cNvSpPr/>
            <p:nvPr/>
          </p:nvSpPr>
          <p:spPr>
            <a:xfrm>
              <a:off x="5352925" y="4782175"/>
              <a:ext cx="15100" cy="22975"/>
            </a:xfrm>
            <a:custGeom>
              <a:avLst/>
              <a:gdLst/>
              <a:ahLst/>
              <a:cxnLst/>
              <a:rect l="l" t="t" r="r" b="b"/>
              <a:pathLst>
                <a:path w="604" h="919" extrusionOk="0">
                  <a:moveTo>
                    <a:pt x="180" y="57"/>
                  </a:moveTo>
                  <a:lnTo>
                    <a:pt x="332" y="80"/>
                  </a:lnTo>
                  <a:cubicBezTo>
                    <a:pt x="406" y="91"/>
                    <a:pt x="460" y="114"/>
                    <a:pt x="494" y="149"/>
                  </a:cubicBezTo>
                  <a:cubicBezTo>
                    <a:pt x="529" y="183"/>
                    <a:pt x="542" y="230"/>
                    <a:pt x="532" y="289"/>
                  </a:cubicBezTo>
                  <a:cubicBezTo>
                    <a:pt x="528" y="318"/>
                    <a:pt x="519" y="344"/>
                    <a:pt x="505" y="365"/>
                  </a:cubicBezTo>
                  <a:cubicBezTo>
                    <a:pt x="491" y="386"/>
                    <a:pt x="472" y="404"/>
                    <a:pt x="450" y="417"/>
                  </a:cubicBezTo>
                  <a:cubicBezTo>
                    <a:pt x="428" y="431"/>
                    <a:pt x="401" y="440"/>
                    <a:pt x="370" y="445"/>
                  </a:cubicBezTo>
                  <a:cubicBezTo>
                    <a:pt x="357" y="446"/>
                    <a:pt x="343" y="447"/>
                    <a:pt x="329" y="447"/>
                  </a:cubicBezTo>
                  <a:cubicBezTo>
                    <a:pt x="310" y="447"/>
                    <a:pt x="290" y="446"/>
                    <a:pt x="269" y="442"/>
                  </a:cubicBezTo>
                  <a:lnTo>
                    <a:pt x="125" y="421"/>
                  </a:lnTo>
                  <a:lnTo>
                    <a:pt x="180" y="57"/>
                  </a:lnTo>
                  <a:close/>
                  <a:moveTo>
                    <a:pt x="126" y="0"/>
                  </a:moveTo>
                  <a:lnTo>
                    <a:pt x="1" y="833"/>
                  </a:lnTo>
                  <a:lnTo>
                    <a:pt x="62" y="842"/>
                  </a:lnTo>
                  <a:lnTo>
                    <a:pt x="119" y="466"/>
                  </a:lnTo>
                  <a:lnTo>
                    <a:pt x="227" y="482"/>
                  </a:lnTo>
                  <a:cubicBezTo>
                    <a:pt x="236" y="483"/>
                    <a:pt x="242" y="485"/>
                    <a:pt x="248" y="486"/>
                  </a:cubicBezTo>
                  <a:cubicBezTo>
                    <a:pt x="253" y="488"/>
                    <a:pt x="258" y="490"/>
                    <a:pt x="262" y="493"/>
                  </a:cubicBezTo>
                  <a:cubicBezTo>
                    <a:pt x="265" y="495"/>
                    <a:pt x="269" y="497"/>
                    <a:pt x="271" y="502"/>
                  </a:cubicBezTo>
                  <a:cubicBezTo>
                    <a:pt x="275" y="505"/>
                    <a:pt x="278" y="509"/>
                    <a:pt x="280" y="514"/>
                  </a:cubicBezTo>
                  <a:lnTo>
                    <a:pt x="497" y="892"/>
                  </a:lnTo>
                  <a:cubicBezTo>
                    <a:pt x="499" y="898"/>
                    <a:pt x="503" y="903"/>
                    <a:pt x="507" y="906"/>
                  </a:cubicBezTo>
                  <a:cubicBezTo>
                    <a:pt x="512" y="909"/>
                    <a:pt x="517" y="910"/>
                    <a:pt x="524" y="911"/>
                  </a:cubicBezTo>
                  <a:lnTo>
                    <a:pt x="575" y="919"/>
                  </a:lnTo>
                  <a:lnTo>
                    <a:pt x="343" y="516"/>
                  </a:lnTo>
                  <a:cubicBezTo>
                    <a:pt x="337" y="505"/>
                    <a:pt x="330" y="496"/>
                    <a:pt x="321" y="489"/>
                  </a:cubicBezTo>
                  <a:lnTo>
                    <a:pt x="321" y="489"/>
                  </a:lnTo>
                  <a:cubicBezTo>
                    <a:pt x="327" y="489"/>
                    <a:pt x="333" y="489"/>
                    <a:pt x="339" y="489"/>
                  </a:cubicBezTo>
                  <a:cubicBezTo>
                    <a:pt x="369" y="489"/>
                    <a:pt x="397" y="485"/>
                    <a:pt x="423" y="478"/>
                  </a:cubicBezTo>
                  <a:cubicBezTo>
                    <a:pt x="455" y="470"/>
                    <a:pt x="482" y="458"/>
                    <a:pt x="505" y="441"/>
                  </a:cubicBezTo>
                  <a:cubicBezTo>
                    <a:pt x="529" y="425"/>
                    <a:pt x="548" y="404"/>
                    <a:pt x="563" y="379"/>
                  </a:cubicBezTo>
                  <a:cubicBezTo>
                    <a:pt x="578" y="354"/>
                    <a:pt x="588" y="326"/>
                    <a:pt x="593" y="295"/>
                  </a:cubicBezTo>
                  <a:cubicBezTo>
                    <a:pt x="603" y="222"/>
                    <a:pt x="587" y="165"/>
                    <a:pt x="546" y="121"/>
                  </a:cubicBezTo>
                  <a:cubicBezTo>
                    <a:pt x="504" y="76"/>
                    <a:pt x="435" y="47"/>
                    <a:pt x="340" y="33"/>
                  </a:cubicBezTo>
                  <a:lnTo>
                    <a:pt x="126" y="0"/>
                  </a:ln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33"/>
            <p:cNvSpPr/>
            <p:nvPr/>
          </p:nvSpPr>
          <p:spPr>
            <a:xfrm>
              <a:off x="5389825" y="4788975"/>
              <a:ext cx="18525" cy="22375"/>
            </a:xfrm>
            <a:custGeom>
              <a:avLst/>
              <a:gdLst/>
              <a:ahLst/>
              <a:cxnLst/>
              <a:rect l="l" t="t" r="r" b="b"/>
              <a:pathLst>
                <a:path w="741" h="895" extrusionOk="0">
                  <a:moveTo>
                    <a:pt x="486" y="65"/>
                  </a:moveTo>
                  <a:cubicBezTo>
                    <a:pt x="488" y="86"/>
                    <a:pt x="492" y="103"/>
                    <a:pt x="495" y="118"/>
                  </a:cubicBezTo>
                  <a:lnTo>
                    <a:pt x="602" y="564"/>
                  </a:lnTo>
                  <a:lnTo>
                    <a:pt x="230" y="508"/>
                  </a:lnTo>
                  <a:lnTo>
                    <a:pt x="462" y="114"/>
                  </a:lnTo>
                  <a:cubicBezTo>
                    <a:pt x="467" y="107"/>
                    <a:pt x="470" y="100"/>
                    <a:pt x="474" y="92"/>
                  </a:cubicBezTo>
                  <a:cubicBezTo>
                    <a:pt x="479" y="83"/>
                    <a:pt x="482" y="75"/>
                    <a:pt x="486" y="65"/>
                  </a:cubicBezTo>
                  <a:close/>
                  <a:moveTo>
                    <a:pt x="466" y="1"/>
                  </a:moveTo>
                  <a:lnTo>
                    <a:pt x="0" y="782"/>
                  </a:lnTo>
                  <a:lnTo>
                    <a:pt x="46" y="789"/>
                  </a:lnTo>
                  <a:cubicBezTo>
                    <a:pt x="47" y="790"/>
                    <a:pt x="49" y="790"/>
                    <a:pt x="50" y="790"/>
                  </a:cubicBezTo>
                  <a:cubicBezTo>
                    <a:pt x="54" y="790"/>
                    <a:pt x="57" y="789"/>
                    <a:pt x="61" y="787"/>
                  </a:cubicBezTo>
                  <a:cubicBezTo>
                    <a:pt x="65" y="784"/>
                    <a:pt x="68" y="781"/>
                    <a:pt x="71" y="777"/>
                  </a:cubicBezTo>
                  <a:lnTo>
                    <a:pt x="205" y="550"/>
                  </a:lnTo>
                  <a:lnTo>
                    <a:pt x="613" y="611"/>
                  </a:lnTo>
                  <a:lnTo>
                    <a:pt x="675" y="868"/>
                  </a:lnTo>
                  <a:cubicBezTo>
                    <a:pt x="676" y="873"/>
                    <a:pt x="679" y="877"/>
                    <a:pt x="681" y="881"/>
                  </a:cubicBezTo>
                  <a:cubicBezTo>
                    <a:pt x="685" y="884"/>
                    <a:pt x="689" y="886"/>
                    <a:pt x="694" y="887"/>
                  </a:cubicBezTo>
                  <a:lnTo>
                    <a:pt x="741" y="894"/>
                  </a:lnTo>
                  <a:lnTo>
                    <a:pt x="525" y="10"/>
                  </a:lnTo>
                  <a:lnTo>
                    <a:pt x="466" y="1"/>
                  </a:ln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33"/>
            <p:cNvSpPr/>
            <p:nvPr/>
          </p:nvSpPr>
          <p:spPr>
            <a:xfrm>
              <a:off x="5419125" y="4792125"/>
              <a:ext cx="19375" cy="22100"/>
            </a:xfrm>
            <a:custGeom>
              <a:avLst/>
              <a:gdLst/>
              <a:ahLst/>
              <a:cxnLst/>
              <a:rect l="l" t="t" r="r" b="b"/>
              <a:pathLst>
                <a:path w="775" h="884" extrusionOk="0">
                  <a:moveTo>
                    <a:pt x="179" y="58"/>
                  </a:moveTo>
                  <a:lnTo>
                    <a:pt x="423" y="95"/>
                  </a:lnTo>
                  <a:cubicBezTo>
                    <a:pt x="472" y="102"/>
                    <a:pt x="517" y="118"/>
                    <a:pt x="555" y="140"/>
                  </a:cubicBezTo>
                  <a:cubicBezTo>
                    <a:pt x="594" y="163"/>
                    <a:pt x="626" y="192"/>
                    <a:pt x="651" y="228"/>
                  </a:cubicBezTo>
                  <a:cubicBezTo>
                    <a:pt x="675" y="263"/>
                    <a:pt x="692" y="305"/>
                    <a:pt x="701" y="353"/>
                  </a:cubicBezTo>
                  <a:cubicBezTo>
                    <a:pt x="711" y="401"/>
                    <a:pt x="711" y="454"/>
                    <a:pt x="702" y="512"/>
                  </a:cubicBezTo>
                  <a:cubicBezTo>
                    <a:pt x="693" y="571"/>
                    <a:pt x="678" y="621"/>
                    <a:pt x="655" y="664"/>
                  </a:cubicBezTo>
                  <a:cubicBezTo>
                    <a:pt x="631" y="708"/>
                    <a:pt x="603" y="743"/>
                    <a:pt x="569" y="770"/>
                  </a:cubicBezTo>
                  <a:cubicBezTo>
                    <a:pt x="535" y="796"/>
                    <a:pt x="496" y="815"/>
                    <a:pt x="452" y="826"/>
                  </a:cubicBezTo>
                  <a:cubicBezTo>
                    <a:pt x="427" y="831"/>
                    <a:pt x="401" y="834"/>
                    <a:pt x="374" y="834"/>
                  </a:cubicBezTo>
                  <a:cubicBezTo>
                    <a:pt x="354" y="834"/>
                    <a:pt x="333" y="833"/>
                    <a:pt x="312" y="829"/>
                  </a:cubicBezTo>
                  <a:lnTo>
                    <a:pt x="68" y="793"/>
                  </a:lnTo>
                  <a:lnTo>
                    <a:pt x="179" y="58"/>
                  </a:lnTo>
                  <a:close/>
                  <a:moveTo>
                    <a:pt x="126" y="1"/>
                  </a:moveTo>
                  <a:lnTo>
                    <a:pt x="1" y="833"/>
                  </a:lnTo>
                  <a:lnTo>
                    <a:pt x="305" y="878"/>
                  </a:lnTo>
                  <a:cubicBezTo>
                    <a:pt x="330" y="882"/>
                    <a:pt x="355" y="884"/>
                    <a:pt x="380" y="884"/>
                  </a:cubicBezTo>
                  <a:cubicBezTo>
                    <a:pt x="411" y="884"/>
                    <a:pt x="442" y="881"/>
                    <a:pt x="471" y="874"/>
                  </a:cubicBezTo>
                  <a:cubicBezTo>
                    <a:pt x="522" y="862"/>
                    <a:pt x="568" y="841"/>
                    <a:pt x="609" y="810"/>
                  </a:cubicBezTo>
                  <a:cubicBezTo>
                    <a:pt x="649" y="779"/>
                    <a:pt x="683" y="739"/>
                    <a:pt x="710" y="690"/>
                  </a:cubicBezTo>
                  <a:cubicBezTo>
                    <a:pt x="737" y="642"/>
                    <a:pt x="754" y="586"/>
                    <a:pt x="765" y="522"/>
                  </a:cubicBezTo>
                  <a:cubicBezTo>
                    <a:pt x="775" y="457"/>
                    <a:pt x="773" y="399"/>
                    <a:pt x="761" y="344"/>
                  </a:cubicBezTo>
                  <a:cubicBezTo>
                    <a:pt x="750" y="290"/>
                    <a:pt x="730" y="242"/>
                    <a:pt x="700" y="201"/>
                  </a:cubicBezTo>
                  <a:cubicBezTo>
                    <a:pt x="671" y="160"/>
                    <a:pt x="633" y="125"/>
                    <a:pt x="587" y="99"/>
                  </a:cubicBezTo>
                  <a:cubicBezTo>
                    <a:pt x="541" y="72"/>
                    <a:pt x="489" y="55"/>
                    <a:pt x="430" y="46"/>
                  </a:cubicBezTo>
                  <a:lnTo>
                    <a:pt x="126" y="1"/>
                  </a:ln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33"/>
            <p:cNvSpPr/>
            <p:nvPr/>
          </p:nvSpPr>
          <p:spPr>
            <a:xfrm>
              <a:off x="5448850" y="4796575"/>
              <a:ext cx="19350" cy="22125"/>
            </a:xfrm>
            <a:custGeom>
              <a:avLst/>
              <a:gdLst/>
              <a:ahLst/>
              <a:cxnLst/>
              <a:rect l="l" t="t" r="r" b="b"/>
              <a:pathLst>
                <a:path w="774" h="885" extrusionOk="0">
                  <a:moveTo>
                    <a:pt x="178" y="58"/>
                  </a:moveTo>
                  <a:lnTo>
                    <a:pt x="422" y="95"/>
                  </a:lnTo>
                  <a:cubicBezTo>
                    <a:pt x="472" y="103"/>
                    <a:pt x="516" y="118"/>
                    <a:pt x="555" y="140"/>
                  </a:cubicBezTo>
                  <a:cubicBezTo>
                    <a:pt x="593" y="163"/>
                    <a:pt x="625" y="192"/>
                    <a:pt x="650" y="228"/>
                  </a:cubicBezTo>
                  <a:cubicBezTo>
                    <a:pt x="674" y="264"/>
                    <a:pt x="692" y="305"/>
                    <a:pt x="701" y="353"/>
                  </a:cubicBezTo>
                  <a:cubicBezTo>
                    <a:pt x="710" y="401"/>
                    <a:pt x="710" y="455"/>
                    <a:pt x="701" y="512"/>
                  </a:cubicBezTo>
                  <a:cubicBezTo>
                    <a:pt x="693" y="571"/>
                    <a:pt x="677" y="622"/>
                    <a:pt x="654" y="665"/>
                  </a:cubicBezTo>
                  <a:cubicBezTo>
                    <a:pt x="632" y="708"/>
                    <a:pt x="603" y="743"/>
                    <a:pt x="569" y="770"/>
                  </a:cubicBezTo>
                  <a:cubicBezTo>
                    <a:pt x="535" y="797"/>
                    <a:pt x="495" y="815"/>
                    <a:pt x="452" y="826"/>
                  </a:cubicBezTo>
                  <a:cubicBezTo>
                    <a:pt x="427" y="832"/>
                    <a:pt x="401" y="835"/>
                    <a:pt x="374" y="835"/>
                  </a:cubicBezTo>
                  <a:cubicBezTo>
                    <a:pt x="354" y="835"/>
                    <a:pt x="333" y="833"/>
                    <a:pt x="312" y="830"/>
                  </a:cubicBezTo>
                  <a:lnTo>
                    <a:pt x="68" y="794"/>
                  </a:lnTo>
                  <a:lnTo>
                    <a:pt x="178" y="58"/>
                  </a:lnTo>
                  <a:close/>
                  <a:moveTo>
                    <a:pt x="125" y="1"/>
                  </a:moveTo>
                  <a:lnTo>
                    <a:pt x="0" y="833"/>
                  </a:lnTo>
                  <a:lnTo>
                    <a:pt x="304" y="879"/>
                  </a:lnTo>
                  <a:cubicBezTo>
                    <a:pt x="329" y="883"/>
                    <a:pt x="353" y="885"/>
                    <a:pt x="376" y="885"/>
                  </a:cubicBezTo>
                  <a:cubicBezTo>
                    <a:pt x="409" y="885"/>
                    <a:pt x="440" y="881"/>
                    <a:pt x="470" y="874"/>
                  </a:cubicBezTo>
                  <a:cubicBezTo>
                    <a:pt x="522" y="863"/>
                    <a:pt x="568" y="841"/>
                    <a:pt x="608" y="810"/>
                  </a:cubicBezTo>
                  <a:cubicBezTo>
                    <a:pt x="648" y="780"/>
                    <a:pt x="682" y="739"/>
                    <a:pt x="709" y="691"/>
                  </a:cubicBezTo>
                  <a:cubicBezTo>
                    <a:pt x="736" y="642"/>
                    <a:pt x="755" y="587"/>
                    <a:pt x="764" y="522"/>
                  </a:cubicBezTo>
                  <a:cubicBezTo>
                    <a:pt x="774" y="458"/>
                    <a:pt x="773" y="399"/>
                    <a:pt x="761" y="345"/>
                  </a:cubicBezTo>
                  <a:cubicBezTo>
                    <a:pt x="749" y="291"/>
                    <a:pt x="729" y="243"/>
                    <a:pt x="700" y="202"/>
                  </a:cubicBezTo>
                  <a:cubicBezTo>
                    <a:pt x="670" y="160"/>
                    <a:pt x="632" y="126"/>
                    <a:pt x="586" y="99"/>
                  </a:cubicBezTo>
                  <a:cubicBezTo>
                    <a:pt x="541" y="73"/>
                    <a:pt x="488" y="55"/>
                    <a:pt x="429" y="46"/>
                  </a:cubicBezTo>
                  <a:lnTo>
                    <a:pt x="125" y="1"/>
                  </a:ln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33"/>
            <p:cNvSpPr/>
            <p:nvPr/>
          </p:nvSpPr>
          <p:spPr>
            <a:xfrm>
              <a:off x="5478550" y="4801025"/>
              <a:ext cx="15100" cy="23025"/>
            </a:xfrm>
            <a:custGeom>
              <a:avLst/>
              <a:gdLst/>
              <a:ahLst/>
              <a:cxnLst/>
              <a:rect l="l" t="t" r="r" b="b"/>
              <a:pathLst>
                <a:path w="604" h="921" extrusionOk="0">
                  <a:moveTo>
                    <a:pt x="179" y="58"/>
                  </a:moveTo>
                  <a:lnTo>
                    <a:pt x="332" y="81"/>
                  </a:lnTo>
                  <a:cubicBezTo>
                    <a:pt x="406" y="92"/>
                    <a:pt x="460" y="114"/>
                    <a:pt x="494" y="149"/>
                  </a:cubicBezTo>
                  <a:cubicBezTo>
                    <a:pt x="528" y="183"/>
                    <a:pt x="541" y="230"/>
                    <a:pt x="532" y="290"/>
                  </a:cubicBezTo>
                  <a:cubicBezTo>
                    <a:pt x="528" y="319"/>
                    <a:pt x="518" y="344"/>
                    <a:pt x="504" y="366"/>
                  </a:cubicBezTo>
                  <a:cubicBezTo>
                    <a:pt x="490" y="387"/>
                    <a:pt x="472" y="404"/>
                    <a:pt x="449" y="418"/>
                  </a:cubicBezTo>
                  <a:cubicBezTo>
                    <a:pt x="427" y="431"/>
                    <a:pt x="401" y="441"/>
                    <a:pt x="369" y="445"/>
                  </a:cubicBezTo>
                  <a:cubicBezTo>
                    <a:pt x="356" y="447"/>
                    <a:pt x="343" y="448"/>
                    <a:pt x="328" y="448"/>
                  </a:cubicBezTo>
                  <a:cubicBezTo>
                    <a:pt x="309" y="448"/>
                    <a:pt x="289" y="447"/>
                    <a:pt x="269" y="444"/>
                  </a:cubicBezTo>
                  <a:lnTo>
                    <a:pt x="125" y="422"/>
                  </a:lnTo>
                  <a:lnTo>
                    <a:pt x="179" y="58"/>
                  </a:lnTo>
                  <a:close/>
                  <a:moveTo>
                    <a:pt x="125" y="1"/>
                  </a:moveTo>
                  <a:lnTo>
                    <a:pt x="1" y="834"/>
                  </a:lnTo>
                  <a:lnTo>
                    <a:pt x="61" y="843"/>
                  </a:lnTo>
                  <a:lnTo>
                    <a:pt x="118" y="466"/>
                  </a:lnTo>
                  <a:lnTo>
                    <a:pt x="227" y="483"/>
                  </a:lnTo>
                  <a:cubicBezTo>
                    <a:pt x="235" y="484"/>
                    <a:pt x="242" y="485"/>
                    <a:pt x="247" y="487"/>
                  </a:cubicBezTo>
                  <a:cubicBezTo>
                    <a:pt x="253" y="489"/>
                    <a:pt x="257" y="491"/>
                    <a:pt x="261" y="493"/>
                  </a:cubicBezTo>
                  <a:cubicBezTo>
                    <a:pt x="265" y="495"/>
                    <a:pt x="269" y="499"/>
                    <a:pt x="271" y="502"/>
                  </a:cubicBezTo>
                  <a:cubicBezTo>
                    <a:pt x="274" y="506"/>
                    <a:pt x="277" y="510"/>
                    <a:pt x="279" y="514"/>
                  </a:cubicBezTo>
                  <a:lnTo>
                    <a:pt x="496" y="892"/>
                  </a:lnTo>
                  <a:cubicBezTo>
                    <a:pt x="499" y="899"/>
                    <a:pt x="503" y="904"/>
                    <a:pt x="506" y="906"/>
                  </a:cubicBezTo>
                  <a:cubicBezTo>
                    <a:pt x="511" y="909"/>
                    <a:pt x="517" y="912"/>
                    <a:pt x="523" y="912"/>
                  </a:cubicBezTo>
                  <a:lnTo>
                    <a:pt x="575" y="920"/>
                  </a:lnTo>
                  <a:lnTo>
                    <a:pt x="342" y="517"/>
                  </a:lnTo>
                  <a:cubicBezTo>
                    <a:pt x="337" y="506"/>
                    <a:pt x="329" y="497"/>
                    <a:pt x="320" y="490"/>
                  </a:cubicBezTo>
                  <a:lnTo>
                    <a:pt x="320" y="490"/>
                  </a:lnTo>
                  <a:cubicBezTo>
                    <a:pt x="324" y="490"/>
                    <a:pt x="328" y="490"/>
                    <a:pt x="331" y="490"/>
                  </a:cubicBezTo>
                  <a:cubicBezTo>
                    <a:pt x="365" y="490"/>
                    <a:pt x="395" y="486"/>
                    <a:pt x="422" y="479"/>
                  </a:cubicBezTo>
                  <a:cubicBezTo>
                    <a:pt x="454" y="471"/>
                    <a:pt x="481" y="458"/>
                    <a:pt x="504" y="442"/>
                  </a:cubicBezTo>
                  <a:cubicBezTo>
                    <a:pt x="528" y="425"/>
                    <a:pt x="548" y="404"/>
                    <a:pt x="563" y="380"/>
                  </a:cubicBezTo>
                  <a:cubicBezTo>
                    <a:pt x="578" y="355"/>
                    <a:pt x="587" y="327"/>
                    <a:pt x="593" y="295"/>
                  </a:cubicBezTo>
                  <a:cubicBezTo>
                    <a:pt x="603" y="223"/>
                    <a:pt x="587" y="165"/>
                    <a:pt x="545" y="121"/>
                  </a:cubicBezTo>
                  <a:cubicBezTo>
                    <a:pt x="503" y="77"/>
                    <a:pt x="435" y="48"/>
                    <a:pt x="339" y="33"/>
                  </a:cubicBezTo>
                  <a:lnTo>
                    <a:pt x="125" y="1"/>
                  </a:ln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33"/>
            <p:cNvSpPr/>
            <p:nvPr/>
          </p:nvSpPr>
          <p:spPr>
            <a:xfrm>
              <a:off x="5503775" y="4804825"/>
              <a:ext cx="15625" cy="22700"/>
            </a:xfrm>
            <a:custGeom>
              <a:avLst/>
              <a:gdLst/>
              <a:ahLst/>
              <a:cxnLst/>
              <a:rect l="l" t="t" r="r" b="b"/>
              <a:pathLst>
                <a:path w="625" h="908" extrusionOk="0">
                  <a:moveTo>
                    <a:pt x="125" y="1"/>
                  </a:moveTo>
                  <a:lnTo>
                    <a:pt x="0" y="833"/>
                  </a:lnTo>
                  <a:lnTo>
                    <a:pt x="499" y="908"/>
                  </a:lnTo>
                  <a:lnTo>
                    <a:pt x="507" y="858"/>
                  </a:lnTo>
                  <a:lnTo>
                    <a:pt x="68" y="792"/>
                  </a:lnTo>
                  <a:lnTo>
                    <a:pt x="121" y="445"/>
                  </a:lnTo>
                  <a:lnTo>
                    <a:pt x="485" y="500"/>
                  </a:lnTo>
                  <a:lnTo>
                    <a:pt x="493" y="451"/>
                  </a:lnTo>
                  <a:lnTo>
                    <a:pt x="128" y="396"/>
                  </a:lnTo>
                  <a:lnTo>
                    <a:pt x="178" y="60"/>
                  </a:lnTo>
                  <a:lnTo>
                    <a:pt x="617" y="126"/>
                  </a:lnTo>
                  <a:lnTo>
                    <a:pt x="624" y="76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33"/>
            <p:cNvSpPr/>
            <p:nvPr/>
          </p:nvSpPr>
          <p:spPr>
            <a:xfrm>
              <a:off x="5526800" y="4808950"/>
              <a:ext cx="14700" cy="21375"/>
            </a:xfrm>
            <a:custGeom>
              <a:avLst/>
              <a:gdLst/>
              <a:ahLst/>
              <a:cxnLst/>
              <a:rect l="l" t="t" r="r" b="b"/>
              <a:pathLst>
                <a:path w="588" h="855" extrusionOk="0">
                  <a:moveTo>
                    <a:pt x="342" y="0"/>
                  </a:moveTo>
                  <a:cubicBezTo>
                    <a:pt x="322" y="0"/>
                    <a:pt x="303" y="2"/>
                    <a:pt x="285" y="7"/>
                  </a:cubicBezTo>
                  <a:cubicBezTo>
                    <a:pt x="253" y="14"/>
                    <a:pt x="226" y="26"/>
                    <a:pt x="202" y="44"/>
                  </a:cubicBezTo>
                  <a:cubicBezTo>
                    <a:pt x="179" y="60"/>
                    <a:pt x="160" y="80"/>
                    <a:pt x="145" y="105"/>
                  </a:cubicBezTo>
                  <a:cubicBezTo>
                    <a:pt x="131" y="129"/>
                    <a:pt x="122" y="155"/>
                    <a:pt x="117" y="182"/>
                  </a:cubicBezTo>
                  <a:cubicBezTo>
                    <a:pt x="112" y="218"/>
                    <a:pt x="114" y="250"/>
                    <a:pt x="122" y="275"/>
                  </a:cubicBezTo>
                  <a:cubicBezTo>
                    <a:pt x="130" y="300"/>
                    <a:pt x="143" y="322"/>
                    <a:pt x="160" y="341"/>
                  </a:cubicBezTo>
                  <a:cubicBezTo>
                    <a:pt x="177" y="361"/>
                    <a:pt x="198" y="376"/>
                    <a:pt x="221" y="390"/>
                  </a:cubicBezTo>
                  <a:cubicBezTo>
                    <a:pt x="245" y="404"/>
                    <a:pt x="269" y="417"/>
                    <a:pt x="294" y="430"/>
                  </a:cubicBezTo>
                  <a:cubicBezTo>
                    <a:pt x="319" y="442"/>
                    <a:pt x="343" y="454"/>
                    <a:pt x="367" y="466"/>
                  </a:cubicBezTo>
                  <a:cubicBezTo>
                    <a:pt x="391" y="478"/>
                    <a:pt x="411" y="493"/>
                    <a:pt x="429" y="509"/>
                  </a:cubicBezTo>
                  <a:cubicBezTo>
                    <a:pt x="446" y="525"/>
                    <a:pt x="460" y="542"/>
                    <a:pt x="469" y="563"/>
                  </a:cubicBezTo>
                  <a:cubicBezTo>
                    <a:pt x="478" y="584"/>
                    <a:pt x="480" y="609"/>
                    <a:pt x="476" y="638"/>
                  </a:cubicBezTo>
                  <a:cubicBezTo>
                    <a:pt x="472" y="665"/>
                    <a:pt x="464" y="691"/>
                    <a:pt x="451" y="713"/>
                  </a:cubicBezTo>
                  <a:cubicBezTo>
                    <a:pt x="438" y="735"/>
                    <a:pt x="421" y="753"/>
                    <a:pt x="400" y="768"/>
                  </a:cubicBezTo>
                  <a:cubicBezTo>
                    <a:pt x="380" y="782"/>
                    <a:pt x="356" y="793"/>
                    <a:pt x="329" y="800"/>
                  </a:cubicBezTo>
                  <a:cubicBezTo>
                    <a:pt x="314" y="803"/>
                    <a:pt x="298" y="804"/>
                    <a:pt x="282" y="804"/>
                  </a:cubicBezTo>
                  <a:cubicBezTo>
                    <a:pt x="268" y="804"/>
                    <a:pt x="253" y="803"/>
                    <a:pt x="239" y="801"/>
                  </a:cubicBezTo>
                  <a:cubicBezTo>
                    <a:pt x="214" y="797"/>
                    <a:pt x="193" y="792"/>
                    <a:pt x="175" y="784"/>
                  </a:cubicBezTo>
                  <a:cubicBezTo>
                    <a:pt x="157" y="776"/>
                    <a:pt x="141" y="768"/>
                    <a:pt x="128" y="760"/>
                  </a:cubicBezTo>
                  <a:cubicBezTo>
                    <a:pt x="115" y="750"/>
                    <a:pt x="102" y="741"/>
                    <a:pt x="93" y="732"/>
                  </a:cubicBezTo>
                  <a:cubicBezTo>
                    <a:pt x="83" y="721"/>
                    <a:pt x="74" y="712"/>
                    <a:pt x="68" y="705"/>
                  </a:cubicBezTo>
                  <a:cubicBezTo>
                    <a:pt x="61" y="697"/>
                    <a:pt x="55" y="690"/>
                    <a:pt x="51" y="684"/>
                  </a:cubicBezTo>
                  <a:cubicBezTo>
                    <a:pt x="46" y="678"/>
                    <a:pt x="41" y="676"/>
                    <a:pt x="38" y="675"/>
                  </a:cubicBezTo>
                  <a:cubicBezTo>
                    <a:pt x="37" y="675"/>
                    <a:pt x="36" y="675"/>
                    <a:pt x="35" y="675"/>
                  </a:cubicBezTo>
                  <a:cubicBezTo>
                    <a:pt x="30" y="675"/>
                    <a:pt x="25" y="677"/>
                    <a:pt x="20" y="682"/>
                  </a:cubicBezTo>
                  <a:lnTo>
                    <a:pt x="0" y="705"/>
                  </a:lnTo>
                  <a:cubicBezTo>
                    <a:pt x="25" y="743"/>
                    <a:pt x="55" y="775"/>
                    <a:pt x="92" y="801"/>
                  </a:cubicBezTo>
                  <a:cubicBezTo>
                    <a:pt x="129" y="826"/>
                    <a:pt x="175" y="842"/>
                    <a:pt x="230" y="850"/>
                  </a:cubicBezTo>
                  <a:cubicBezTo>
                    <a:pt x="248" y="853"/>
                    <a:pt x="266" y="855"/>
                    <a:pt x="284" y="855"/>
                  </a:cubicBezTo>
                  <a:cubicBezTo>
                    <a:pt x="305" y="855"/>
                    <a:pt x="326" y="853"/>
                    <a:pt x="345" y="848"/>
                  </a:cubicBezTo>
                  <a:cubicBezTo>
                    <a:pt x="380" y="840"/>
                    <a:pt x="411" y="826"/>
                    <a:pt x="437" y="807"/>
                  </a:cubicBezTo>
                  <a:cubicBezTo>
                    <a:pt x="463" y="787"/>
                    <a:pt x="485" y="763"/>
                    <a:pt x="501" y="734"/>
                  </a:cubicBezTo>
                  <a:cubicBezTo>
                    <a:pt x="518" y="705"/>
                    <a:pt x="528" y="673"/>
                    <a:pt x="534" y="638"/>
                  </a:cubicBezTo>
                  <a:cubicBezTo>
                    <a:pt x="539" y="604"/>
                    <a:pt x="537" y="574"/>
                    <a:pt x="528" y="550"/>
                  </a:cubicBezTo>
                  <a:cubicBezTo>
                    <a:pt x="521" y="526"/>
                    <a:pt x="508" y="504"/>
                    <a:pt x="490" y="485"/>
                  </a:cubicBezTo>
                  <a:cubicBezTo>
                    <a:pt x="473" y="466"/>
                    <a:pt x="453" y="450"/>
                    <a:pt x="429" y="436"/>
                  </a:cubicBezTo>
                  <a:cubicBezTo>
                    <a:pt x="406" y="422"/>
                    <a:pt x="382" y="409"/>
                    <a:pt x="356" y="395"/>
                  </a:cubicBezTo>
                  <a:cubicBezTo>
                    <a:pt x="332" y="383"/>
                    <a:pt x="308" y="371"/>
                    <a:pt x="284" y="358"/>
                  </a:cubicBezTo>
                  <a:cubicBezTo>
                    <a:pt x="260" y="346"/>
                    <a:pt x="239" y="331"/>
                    <a:pt x="222" y="315"/>
                  </a:cubicBezTo>
                  <a:cubicBezTo>
                    <a:pt x="205" y="299"/>
                    <a:pt x="191" y="281"/>
                    <a:pt x="182" y="261"/>
                  </a:cubicBezTo>
                  <a:cubicBezTo>
                    <a:pt x="172" y="241"/>
                    <a:pt x="171" y="216"/>
                    <a:pt x="174" y="189"/>
                  </a:cubicBezTo>
                  <a:cubicBezTo>
                    <a:pt x="177" y="167"/>
                    <a:pt x="184" y="147"/>
                    <a:pt x="196" y="128"/>
                  </a:cubicBezTo>
                  <a:cubicBezTo>
                    <a:pt x="206" y="110"/>
                    <a:pt x="221" y="94"/>
                    <a:pt x="239" y="82"/>
                  </a:cubicBezTo>
                  <a:cubicBezTo>
                    <a:pt x="256" y="69"/>
                    <a:pt x="277" y="60"/>
                    <a:pt x="301" y="55"/>
                  </a:cubicBezTo>
                  <a:cubicBezTo>
                    <a:pt x="314" y="52"/>
                    <a:pt x="328" y="51"/>
                    <a:pt x="342" y="51"/>
                  </a:cubicBezTo>
                  <a:cubicBezTo>
                    <a:pt x="355" y="51"/>
                    <a:pt x="369" y="52"/>
                    <a:pt x="384" y="54"/>
                  </a:cubicBezTo>
                  <a:cubicBezTo>
                    <a:pt x="413" y="58"/>
                    <a:pt x="439" y="66"/>
                    <a:pt x="458" y="77"/>
                  </a:cubicBezTo>
                  <a:cubicBezTo>
                    <a:pt x="477" y="87"/>
                    <a:pt x="494" y="99"/>
                    <a:pt x="506" y="109"/>
                  </a:cubicBezTo>
                  <a:cubicBezTo>
                    <a:pt x="518" y="120"/>
                    <a:pt x="528" y="130"/>
                    <a:pt x="535" y="139"/>
                  </a:cubicBezTo>
                  <a:cubicBezTo>
                    <a:pt x="542" y="147"/>
                    <a:pt x="548" y="151"/>
                    <a:pt x="553" y="152"/>
                  </a:cubicBezTo>
                  <a:cubicBezTo>
                    <a:pt x="554" y="152"/>
                    <a:pt x="555" y="152"/>
                    <a:pt x="555" y="152"/>
                  </a:cubicBezTo>
                  <a:cubicBezTo>
                    <a:pt x="561" y="152"/>
                    <a:pt x="566" y="149"/>
                    <a:pt x="570" y="144"/>
                  </a:cubicBezTo>
                  <a:lnTo>
                    <a:pt x="588" y="120"/>
                  </a:lnTo>
                  <a:cubicBezTo>
                    <a:pt x="564" y="87"/>
                    <a:pt x="535" y="61"/>
                    <a:pt x="503" y="42"/>
                  </a:cubicBezTo>
                  <a:cubicBezTo>
                    <a:pt x="471" y="23"/>
                    <a:pt x="433" y="10"/>
                    <a:pt x="391" y="4"/>
                  </a:cubicBezTo>
                  <a:cubicBezTo>
                    <a:pt x="374" y="2"/>
                    <a:pt x="357" y="0"/>
                    <a:pt x="342" y="0"/>
                  </a:cubicBez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33"/>
            <p:cNvSpPr/>
            <p:nvPr/>
          </p:nvSpPr>
          <p:spPr>
            <a:xfrm>
              <a:off x="5549900" y="4812425"/>
              <a:ext cx="14700" cy="21375"/>
            </a:xfrm>
            <a:custGeom>
              <a:avLst/>
              <a:gdLst/>
              <a:ahLst/>
              <a:cxnLst/>
              <a:rect l="l" t="t" r="r" b="b"/>
              <a:pathLst>
                <a:path w="588" h="855" extrusionOk="0">
                  <a:moveTo>
                    <a:pt x="342" y="0"/>
                  </a:moveTo>
                  <a:cubicBezTo>
                    <a:pt x="321" y="0"/>
                    <a:pt x="302" y="2"/>
                    <a:pt x="285" y="7"/>
                  </a:cubicBezTo>
                  <a:cubicBezTo>
                    <a:pt x="253" y="14"/>
                    <a:pt x="225" y="26"/>
                    <a:pt x="202" y="43"/>
                  </a:cubicBezTo>
                  <a:cubicBezTo>
                    <a:pt x="178" y="60"/>
                    <a:pt x="160" y="80"/>
                    <a:pt x="145" y="105"/>
                  </a:cubicBezTo>
                  <a:cubicBezTo>
                    <a:pt x="131" y="129"/>
                    <a:pt x="121" y="154"/>
                    <a:pt x="117" y="182"/>
                  </a:cubicBezTo>
                  <a:cubicBezTo>
                    <a:pt x="112" y="218"/>
                    <a:pt x="114" y="249"/>
                    <a:pt x="121" y="275"/>
                  </a:cubicBezTo>
                  <a:cubicBezTo>
                    <a:pt x="130" y="300"/>
                    <a:pt x="143" y="322"/>
                    <a:pt x="160" y="341"/>
                  </a:cubicBezTo>
                  <a:cubicBezTo>
                    <a:pt x="177" y="359"/>
                    <a:pt x="197" y="376"/>
                    <a:pt x="221" y="390"/>
                  </a:cubicBezTo>
                  <a:cubicBezTo>
                    <a:pt x="244" y="404"/>
                    <a:pt x="269" y="417"/>
                    <a:pt x="293" y="429"/>
                  </a:cubicBezTo>
                  <a:cubicBezTo>
                    <a:pt x="319" y="442"/>
                    <a:pt x="343" y="454"/>
                    <a:pt x="367" y="466"/>
                  </a:cubicBezTo>
                  <a:cubicBezTo>
                    <a:pt x="390" y="478"/>
                    <a:pt x="411" y="492"/>
                    <a:pt x="429" y="509"/>
                  </a:cubicBezTo>
                  <a:cubicBezTo>
                    <a:pt x="446" y="524"/>
                    <a:pt x="459" y="542"/>
                    <a:pt x="469" y="563"/>
                  </a:cubicBezTo>
                  <a:cubicBezTo>
                    <a:pt x="478" y="584"/>
                    <a:pt x="480" y="609"/>
                    <a:pt x="476" y="638"/>
                  </a:cubicBezTo>
                  <a:cubicBezTo>
                    <a:pt x="472" y="665"/>
                    <a:pt x="464" y="690"/>
                    <a:pt x="451" y="713"/>
                  </a:cubicBezTo>
                  <a:cubicBezTo>
                    <a:pt x="437" y="735"/>
                    <a:pt x="421" y="753"/>
                    <a:pt x="400" y="768"/>
                  </a:cubicBezTo>
                  <a:cubicBezTo>
                    <a:pt x="380" y="782"/>
                    <a:pt x="356" y="793"/>
                    <a:pt x="328" y="799"/>
                  </a:cubicBezTo>
                  <a:cubicBezTo>
                    <a:pt x="313" y="802"/>
                    <a:pt x="297" y="804"/>
                    <a:pt x="280" y="804"/>
                  </a:cubicBezTo>
                  <a:cubicBezTo>
                    <a:pt x="267" y="804"/>
                    <a:pt x="253" y="803"/>
                    <a:pt x="238" y="800"/>
                  </a:cubicBezTo>
                  <a:cubicBezTo>
                    <a:pt x="214" y="797"/>
                    <a:pt x="193" y="792"/>
                    <a:pt x="175" y="784"/>
                  </a:cubicBezTo>
                  <a:cubicBezTo>
                    <a:pt x="157" y="776"/>
                    <a:pt x="141" y="768"/>
                    <a:pt x="127" y="759"/>
                  </a:cubicBezTo>
                  <a:cubicBezTo>
                    <a:pt x="114" y="750"/>
                    <a:pt x="102" y="741"/>
                    <a:pt x="93" y="731"/>
                  </a:cubicBezTo>
                  <a:cubicBezTo>
                    <a:pt x="83" y="721"/>
                    <a:pt x="74" y="712"/>
                    <a:pt x="67" y="704"/>
                  </a:cubicBezTo>
                  <a:cubicBezTo>
                    <a:pt x="61" y="697"/>
                    <a:pt x="55" y="690"/>
                    <a:pt x="51" y="684"/>
                  </a:cubicBezTo>
                  <a:cubicBezTo>
                    <a:pt x="45" y="678"/>
                    <a:pt x="41" y="676"/>
                    <a:pt x="38" y="675"/>
                  </a:cubicBezTo>
                  <a:cubicBezTo>
                    <a:pt x="37" y="675"/>
                    <a:pt x="36" y="674"/>
                    <a:pt x="35" y="674"/>
                  </a:cubicBezTo>
                  <a:cubicBezTo>
                    <a:pt x="29" y="674"/>
                    <a:pt x="24" y="676"/>
                    <a:pt x="20" y="681"/>
                  </a:cubicBezTo>
                  <a:lnTo>
                    <a:pt x="0" y="704"/>
                  </a:lnTo>
                  <a:cubicBezTo>
                    <a:pt x="24" y="743"/>
                    <a:pt x="55" y="774"/>
                    <a:pt x="92" y="800"/>
                  </a:cubicBezTo>
                  <a:cubicBezTo>
                    <a:pt x="128" y="826"/>
                    <a:pt x="175" y="842"/>
                    <a:pt x="230" y="850"/>
                  </a:cubicBezTo>
                  <a:cubicBezTo>
                    <a:pt x="249" y="853"/>
                    <a:pt x="267" y="854"/>
                    <a:pt x="285" y="854"/>
                  </a:cubicBezTo>
                  <a:cubicBezTo>
                    <a:pt x="306" y="854"/>
                    <a:pt x="326" y="852"/>
                    <a:pt x="345" y="848"/>
                  </a:cubicBezTo>
                  <a:cubicBezTo>
                    <a:pt x="380" y="840"/>
                    <a:pt x="410" y="826"/>
                    <a:pt x="437" y="807"/>
                  </a:cubicBezTo>
                  <a:cubicBezTo>
                    <a:pt x="463" y="787"/>
                    <a:pt x="485" y="763"/>
                    <a:pt x="500" y="734"/>
                  </a:cubicBezTo>
                  <a:cubicBezTo>
                    <a:pt x="518" y="705"/>
                    <a:pt x="528" y="673"/>
                    <a:pt x="533" y="638"/>
                  </a:cubicBezTo>
                  <a:cubicBezTo>
                    <a:pt x="539" y="604"/>
                    <a:pt x="537" y="574"/>
                    <a:pt x="528" y="550"/>
                  </a:cubicBezTo>
                  <a:cubicBezTo>
                    <a:pt x="520" y="525"/>
                    <a:pt x="507" y="504"/>
                    <a:pt x="490" y="484"/>
                  </a:cubicBezTo>
                  <a:cubicBezTo>
                    <a:pt x="472" y="466"/>
                    <a:pt x="452" y="449"/>
                    <a:pt x="429" y="435"/>
                  </a:cubicBezTo>
                  <a:cubicBezTo>
                    <a:pt x="406" y="421"/>
                    <a:pt x="382" y="408"/>
                    <a:pt x="356" y="395"/>
                  </a:cubicBezTo>
                  <a:cubicBezTo>
                    <a:pt x="332" y="383"/>
                    <a:pt x="307" y="370"/>
                    <a:pt x="284" y="358"/>
                  </a:cubicBezTo>
                  <a:cubicBezTo>
                    <a:pt x="260" y="346"/>
                    <a:pt x="239" y="331"/>
                    <a:pt x="222" y="315"/>
                  </a:cubicBezTo>
                  <a:cubicBezTo>
                    <a:pt x="204" y="299"/>
                    <a:pt x="190" y="281"/>
                    <a:pt x="182" y="261"/>
                  </a:cubicBezTo>
                  <a:cubicBezTo>
                    <a:pt x="172" y="241"/>
                    <a:pt x="170" y="216"/>
                    <a:pt x="174" y="188"/>
                  </a:cubicBezTo>
                  <a:cubicBezTo>
                    <a:pt x="177" y="167"/>
                    <a:pt x="184" y="146"/>
                    <a:pt x="195" y="128"/>
                  </a:cubicBezTo>
                  <a:cubicBezTo>
                    <a:pt x="206" y="110"/>
                    <a:pt x="221" y="94"/>
                    <a:pt x="238" y="82"/>
                  </a:cubicBezTo>
                  <a:cubicBezTo>
                    <a:pt x="256" y="69"/>
                    <a:pt x="277" y="60"/>
                    <a:pt x="301" y="55"/>
                  </a:cubicBezTo>
                  <a:cubicBezTo>
                    <a:pt x="314" y="52"/>
                    <a:pt x="328" y="51"/>
                    <a:pt x="342" y="51"/>
                  </a:cubicBezTo>
                  <a:cubicBezTo>
                    <a:pt x="355" y="51"/>
                    <a:pt x="369" y="52"/>
                    <a:pt x="383" y="54"/>
                  </a:cubicBezTo>
                  <a:cubicBezTo>
                    <a:pt x="413" y="58"/>
                    <a:pt x="438" y="66"/>
                    <a:pt x="458" y="77"/>
                  </a:cubicBezTo>
                  <a:cubicBezTo>
                    <a:pt x="477" y="87"/>
                    <a:pt x="493" y="98"/>
                    <a:pt x="506" y="109"/>
                  </a:cubicBezTo>
                  <a:cubicBezTo>
                    <a:pt x="518" y="120"/>
                    <a:pt x="527" y="130"/>
                    <a:pt x="534" y="138"/>
                  </a:cubicBezTo>
                  <a:cubicBezTo>
                    <a:pt x="541" y="146"/>
                    <a:pt x="547" y="151"/>
                    <a:pt x="553" y="152"/>
                  </a:cubicBezTo>
                  <a:cubicBezTo>
                    <a:pt x="553" y="152"/>
                    <a:pt x="554" y="152"/>
                    <a:pt x="555" y="152"/>
                  </a:cubicBezTo>
                  <a:cubicBezTo>
                    <a:pt x="560" y="152"/>
                    <a:pt x="565" y="149"/>
                    <a:pt x="569" y="144"/>
                  </a:cubicBezTo>
                  <a:lnTo>
                    <a:pt x="588" y="119"/>
                  </a:lnTo>
                  <a:cubicBezTo>
                    <a:pt x="563" y="86"/>
                    <a:pt x="535" y="61"/>
                    <a:pt x="503" y="42"/>
                  </a:cubicBezTo>
                  <a:cubicBezTo>
                    <a:pt x="471" y="23"/>
                    <a:pt x="433" y="10"/>
                    <a:pt x="390" y="4"/>
                  </a:cubicBezTo>
                  <a:cubicBezTo>
                    <a:pt x="373" y="1"/>
                    <a:pt x="357" y="0"/>
                    <a:pt x="342" y="0"/>
                  </a:cubicBez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33"/>
            <p:cNvSpPr/>
            <p:nvPr/>
          </p:nvSpPr>
          <p:spPr>
            <a:xfrm>
              <a:off x="4972425" y="3722375"/>
              <a:ext cx="148925" cy="991475"/>
            </a:xfrm>
            <a:custGeom>
              <a:avLst/>
              <a:gdLst/>
              <a:ahLst/>
              <a:cxnLst/>
              <a:rect l="l" t="t" r="r" b="b"/>
              <a:pathLst>
                <a:path w="5957" h="39659" fill="none" extrusionOk="0">
                  <a:moveTo>
                    <a:pt x="0" y="39659"/>
                  </a:moveTo>
                  <a:lnTo>
                    <a:pt x="5957" y="1"/>
                  </a:lnTo>
                </a:path>
              </a:pathLst>
            </a:custGeom>
            <a:noFill/>
            <a:ln w="3700" cap="flat" cmpd="sng">
              <a:solidFill>
                <a:srgbClr val="414143"/>
              </a:solidFill>
              <a:prstDash val="solid"/>
              <a:miter lim="87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33"/>
            <p:cNvSpPr/>
            <p:nvPr/>
          </p:nvSpPr>
          <p:spPr>
            <a:xfrm>
              <a:off x="5118050" y="4604850"/>
              <a:ext cx="670525" cy="100750"/>
            </a:xfrm>
            <a:custGeom>
              <a:avLst/>
              <a:gdLst/>
              <a:ahLst/>
              <a:cxnLst/>
              <a:rect l="l" t="t" r="r" b="b"/>
              <a:pathLst>
                <a:path w="26821" h="4030" fill="none" extrusionOk="0">
                  <a:moveTo>
                    <a:pt x="1" y="1"/>
                  </a:moveTo>
                  <a:lnTo>
                    <a:pt x="26821" y="4030"/>
                  </a:lnTo>
                </a:path>
              </a:pathLst>
            </a:custGeom>
            <a:noFill/>
            <a:ln w="3700" cap="flat" cmpd="sng">
              <a:solidFill>
                <a:srgbClr val="414143"/>
              </a:solidFill>
              <a:prstDash val="solid"/>
              <a:miter lim="87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33"/>
            <p:cNvSpPr/>
            <p:nvPr/>
          </p:nvSpPr>
          <p:spPr>
            <a:xfrm>
              <a:off x="5136775" y="4480150"/>
              <a:ext cx="670525" cy="100750"/>
            </a:xfrm>
            <a:custGeom>
              <a:avLst/>
              <a:gdLst/>
              <a:ahLst/>
              <a:cxnLst/>
              <a:rect l="l" t="t" r="r" b="b"/>
              <a:pathLst>
                <a:path w="26821" h="4030" fill="none" extrusionOk="0">
                  <a:moveTo>
                    <a:pt x="1" y="1"/>
                  </a:moveTo>
                  <a:lnTo>
                    <a:pt x="26821" y="4029"/>
                  </a:lnTo>
                </a:path>
              </a:pathLst>
            </a:custGeom>
            <a:noFill/>
            <a:ln w="3700" cap="flat" cmpd="sng">
              <a:solidFill>
                <a:srgbClr val="414143"/>
              </a:solidFill>
              <a:prstDash val="solid"/>
              <a:miter lim="87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33"/>
            <p:cNvSpPr/>
            <p:nvPr/>
          </p:nvSpPr>
          <p:spPr>
            <a:xfrm>
              <a:off x="5155525" y="4355450"/>
              <a:ext cx="670525" cy="100750"/>
            </a:xfrm>
            <a:custGeom>
              <a:avLst/>
              <a:gdLst/>
              <a:ahLst/>
              <a:cxnLst/>
              <a:rect l="l" t="t" r="r" b="b"/>
              <a:pathLst>
                <a:path w="26821" h="4030" fill="none" extrusionOk="0">
                  <a:moveTo>
                    <a:pt x="0" y="1"/>
                  </a:moveTo>
                  <a:lnTo>
                    <a:pt x="26820" y="4029"/>
                  </a:lnTo>
                </a:path>
              </a:pathLst>
            </a:custGeom>
            <a:noFill/>
            <a:ln w="3700" cap="flat" cmpd="sng">
              <a:solidFill>
                <a:srgbClr val="414143"/>
              </a:solidFill>
              <a:prstDash val="solid"/>
              <a:miter lim="87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33"/>
            <p:cNvSpPr/>
            <p:nvPr/>
          </p:nvSpPr>
          <p:spPr>
            <a:xfrm>
              <a:off x="5171950" y="4291575"/>
              <a:ext cx="34850" cy="41050"/>
            </a:xfrm>
            <a:custGeom>
              <a:avLst/>
              <a:gdLst/>
              <a:ahLst/>
              <a:cxnLst/>
              <a:rect l="l" t="t" r="r" b="b"/>
              <a:pathLst>
                <a:path w="1394" h="1642" extrusionOk="0">
                  <a:moveTo>
                    <a:pt x="63" y="1"/>
                  </a:moveTo>
                  <a:lnTo>
                    <a:pt x="1" y="174"/>
                  </a:lnTo>
                  <a:lnTo>
                    <a:pt x="559" y="257"/>
                  </a:lnTo>
                  <a:lnTo>
                    <a:pt x="70" y="1610"/>
                  </a:lnTo>
                  <a:lnTo>
                    <a:pt x="283" y="1641"/>
                  </a:lnTo>
                  <a:lnTo>
                    <a:pt x="772" y="290"/>
                  </a:lnTo>
                  <a:lnTo>
                    <a:pt x="1330" y="374"/>
                  </a:lnTo>
                  <a:lnTo>
                    <a:pt x="1393" y="200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33"/>
            <p:cNvSpPr/>
            <p:nvPr/>
          </p:nvSpPr>
          <p:spPr>
            <a:xfrm>
              <a:off x="5189175" y="4306150"/>
              <a:ext cx="30725" cy="30475"/>
            </a:xfrm>
            <a:custGeom>
              <a:avLst/>
              <a:gdLst/>
              <a:ahLst/>
              <a:cxnLst/>
              <a:rect l="l" t="t" r="r" b="b"/>
              <a:pathLst>
                <a:path w="1229" h="1219" extrusionOk="0">
                  <a:moveTo>
                    <a:pt x="718" y="164"/>
                  </a:moveTo>
                  <a:cubicBezTo>
                    <a:pt x="736" y="164"/>
                    <a:pt x="755" y="166"/>
                    <a:pt x="774" y="169"/>
                  </a:cubicBezTo>
                  <a:cubicBezTo>
                    <a:pt x="877" y="183"/>
                    <a:pt x="944" y="236"/>
                    <a:pt x="977" y="325"/>
                  </a:cubicBezTo>
                  <a:cubicBezTo>
                    <a:pt x="1009" y="413"/>
                    <a:pt x="1000" y="525"/>
                    <a:pt x="951" y="660"/>
                  </a:cubicBezTo>
                  <a:cubicBezTo>
                    <a:pt x="902" y="796"/>
                    <a:pt x="833" y="899"/>
                    <a:pt x="743" y="969"/>
                  </a:cubicBezTo>
                  <a:cubicBezTo>
                    <a:pt x="670" y="1027"/>
                    <a:pt x="592" y="1055"/>
                    <a:pt x="509" y="1055"/>
                  </a:cubicBezTo>
                  <a:cubicBezTo>
                    <a:pt x="492" y="1055"/>
                    <a:pt x="474" y="1054"/>
                    <a:pt x="455" y="1051"/>
                  </a:cubicBezTo>
                  <a:cubicBezTo>
                    <a:pt x="351" y="1036"/>
                    <a:pt x="283" y="984"/>
                    <a:pt x="251" y="897"/>
                  </a:cubicBezTo>
                  <a:cubicBezTo>
                    <a:pt x="220" y="809"/>
                    <a:pt x="228" y="696"/>
                    <a:pt x="278" y="559"/>
                  </a:cubicBezTo>
                  <a:cubicBezTo>
                    <a:pt x="327" y="422"/>
                    <a:pt x="396" y="319"/>
                    <a:pt x="485" y="250"/>
                  </a:cubicBezTo>
                  <a:cubicBezTo>
                    <a:pt x="557" y="193"/>
                    <a:pt x="635" y="164"/>
                    <a:pt x="718" y="164"/>
                  </a:cubicBezTo>
                  <a:close/>
                  <a:moveTo>
                    <a:pt x="724" y="1"/>
                  </a:moveTo>
                  <a:cubicBezTo>
                    <a:pt x="597" y="1"/>
                    <a:pt x="481" y="37"/>
                    <a:pt x="376" y="108"/>
                  </a:cubicBezTo>
                  <a:cubicBezTo>
                    <a:pt x="242" y="200"/>
                    <a:pt x="141" y="341"/>
                    <a:pt x="74" y="528"/>
                  </a:cubicBezTo>
                  <a:cubicBezTo>
                    <a:pt x="6" y="716"/>
                    <a:pt x="1" y="870"/>
                    <a:pt x="58" y="991"/>
                  </a:cubicBezTo>
                  <a:cubicBezTo>
                    <a:pt x="115" y="1112"/>
                    <a:pt x="228" y="1185"/>
                    <a:pt x="398" y="1210"/>
                  </a:cubicBezTo>
                  <a:cubicBezTo>
                    <a:pt x="434" y="1216"/>
                    <a:pt x="470" y="1218"/>
                    <a:pt x="505" y="1218"/>
                  </a:cubicBezTo>
                  <a:cubicBezTo>
                    <a:pt x="631" y="1218"/>
                    <a:pt x="746" y="1183"/>
                    <a:pt x="852" y="1111"/>
                  </a:cubicBezTo>
                  <a:cubicBezTo>
                    <a:pt x="987" y="1018"/>
                    <a:pt x="1088" y="878"/>
                    <a:pt x="1157" y="691"/>
                  </a:cubicBezTo>
                  <a:cubicBezTo>
                    <a:pt x="1224" y="503"/>
                    <a:pt x="1229" y="348"/>
                    <a:pt x="1171" y="228"/>
                  </a:cubicBezTo>
                  <a:cubicBezTo>
                    <a:pt x="1113" y="108"/>
                    <a:pt x="999" y="34"/>
                    <a:pt x="831" y="9"/>
                  </a:cubicBezTo>
                  <a:cubicBezTo>
                    <a:pt x="794" y="3"/>
                    <a:pt x="759" y="1"/>
                    <a:pt x="724" y="1"/>
                  </a:cubicBez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33"/>
            <p:cNvSpPr/>
            <p:nvPr/>
          </p:nvSpPr>
          <p:spPr>
            <a:xfrm>
              <a:off x="5218800" y="4311525"/>
              <a:ext cx="15350" cy="27900"/>
            </a:xfrm>
            <a:custGeom>
              <a:avLst/>
              <a:gdLst/>
              <a:ahLst/>
              <a:cxnLst/>
              <a:rect l="l" t="t" r="r" b="b"/>
              <a:pathLst>
                <a:path w="614" h="1116" extrusionOk="0">
                  <a:moveTo>
                    <a:pt x="392" y="1"/>
                  </a:moveTo>
                  <a:lnTo>
                    <a:pt x="297" y="260"/>
                  </a:lnTo>
                  <a:lnTo>
                    <a:pt x="520" y="293"/>
                  </a:lnTo>
                  <a:lnTo>
                    <a:pt x="613" y="34"/>
                  </a:lnTo>
                  <a:lnTo>
                    <a:pt x="392" y="1"/>
                  </a:lnTo>
                  <a:close/>
                  <a:moveTo>
                    <a:pt x="94" y="823"/>
                  </a:moveTo>
                  <a:lnTo>
                    <a:pt x="0" y="1083"/>
                  </a:lnTo>
                  <a:lnTo>
                    <a:pt x="222" y="1116"/>
                  </a:lnTo>
                  <a:lnTo>
                    <a:pt x="316" y="856"/>
                  </a:lnTo>
                  <a:lnTo>
                    <a:pt x="94" y="823"/>
                  </a:ln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33"/>
            <p:cNvSpPr/>
            <p:nvPr/>
          </p:nvSpPr>
          <p:spPr>
            <a:xfrm>
              <a:off x="4954925" y="3585700"/>
              <a:ext cx="32525" cy="45300"/>
            </a:xfrm>
            <a:custGeom>
              <a:avLst/>
              <a:gdLst/>
              <a:ahLst/>
              <a:cxnLst/>
              <a:rect l="l" t="t" r="r" b="b"/>
              <a:pathLst>
                <a:path w="1301" h="1812" extrusionOk="0">
                  <a:moveTo>
                    <a:pt x="545" y="242"/>
                  </a:moveTo>
                  <a:lnTo>
                    <a:pt x="761" y="274"/>
                  </a:lnTo>
                  <a:cubicBezTo>
                    <a:pt x="812" y="282"/>
                    <a:pt x="859" y="297"/>
                    <a:pt x="901" y="318"/>
                  </a:cubicBezTo>
                  <a:cubicBezTo>
                    <a:pt x="945" y="340"/>
                    <a:pt x="980" y="366"/>
                    <a:pt x="1008" y="398"/>
                  </a:cubicBezTo>
                  <a:cubicBezTo>
                    <a:pt x="1036" y="426"/>
                    <a:pt x="1057" y="460"/>
                    <a:pt x="1071" y="494"/>
                  </a:cubicBezTo>
                  <a:cubicBezTo>
                    <a:pt x="1085" y="530"/>
                    <a:pt x="1090" y="566"/>
                    <a:pt x="1084" y="603"/>
                  </a:cubicBezTo>
                  <a:cubicBezTo>
                    <a:pt x="1080" y="633"/>
                    <a:pt x="1070" y="666"/>
                    <a:pt x="1052" y="698"/>
                  </a:cubicBezTo>
                  <a:cubicBezTo>
                    <a:pt x="1036" y="731"/>
                    <a:pt x="1012" y="759"/>
                    <a:pt x="980" y="783"/>
                  </a:cubicBezTo>
                  <a:cubicBezTo>
                    <a:pt x="947" y="806"/>
                    <a:pt x="906" y="824"/>
                    <a:pt x="856" y="837"/>
                  </a:cubicBezTo>
                  <a:cubicBezTo>
                    <a:pt x="831" y="843"/>
                    <a:pt x="803" y="845"/>
                    <a:pt x="772" y="845"/>
                  </a:cubicBezTo>
                  <a:cubicBezTo>
                    <a:pt x="742" y="845"/>
                    <a:pt x="710" y="843"/>
                    <a:pt x="675" y="838"/>
                  </a:cubicBezTo>
                  <a:lnTo>
                    <a:pt x="460" y="805"/>
                  </a:lnTo>
                  <a:lnTo>
                    <a:pt x="545" y="242"/>
                  </a:lnTo>
                  <a:close/>
                  <a:moveTo>
                    <a:pt x="259" y="0"/>
                  </a:moveTo>
                  <a:lnTo>
                    <a:pt x="231" y="195"/>
                  </a:lnTo>
                  <a:lnTo>
                    <a:pt x="341" y="212"/>
                  </a:lnTo>
                  <a:lnTo>
                    <a:pt x="141" y="1545"/>
                  </a:lnTo>
                  <a:lnTo>
                    <a:pt x="31" y="1528"/>
                  </a:lnTo>
                  <a:lnTo>
                    <a:pt x="1" y="1722"/>
                  </a:lnTo>
                  <a:lnTo>
                    <a:pt x="596" y="1812"/>
                  </a:lnTo>
                  <a:lnTo>
                    <a:pt x="625" y="1617"/>
                  </a:lnTo>
                  <a:lnTo>
                    <a:pt x="345" y="1575"/>
                  </a:lnTo>
                  <a:lnTo>
                    <a:pt x="431" y="1002"/>
                  </a:lnTo>
                  <a:lnTo>
                    <a:pt x="699" y="1043"/>
                  </a:lnTo>
                  <a:cubicBezTo>
                    <a:pt x="742" y="1049"/>
                    <a:pt x="782" y="1052"/>
                    <a:pt x="820" y="1052"/>
                  </a:cubicBezTo>
                  <a:cubicBezTo>
                    <a:pt x="932" y="1052"/>
                    <a:pt x="1026" y="1025"/>
                    <a:pt x="1102" y="969"/>
                  </a:cubicBezTo>
                  <a:cubicBezTo>
                    <a:pt x="1204" y="894"/>
                    <a:pt x="1266" y="783"/>
                    <a:pt x="1289" y="633"/>
                  </a:cubicBezTo>
                  <a:cubicBezTo>
                    <a:pt x="1301" y="549"/>
                    <a:pt x="1292" y="475"/>
                    <a:pt x="1262" y="411"/>
                  </a:cubicBezTo>
                  <a:cubicBezTo>
                    <a:pt x="1231" y="345"/>
                    <a:pt x="1189" y="289"/>
                    <a:pt x="1136" y="243"/>
                  </a:cubicBezTo>
                  <a:cubicBezTo>
                    <a:pt x="1083" y="197"/>
                    <a:pt x="1022" y="160"/>
                    <a:pt x="956" y="133"/>
                  </a:cubicBezTo>
                  <a:cubicBezTo>
                    <a:pt x="892" y="105"/>
                    <a:pt x="832" y="87"/>
                    <a:pt x="776" y="78"/>
                  </a:cubicBezTo>
                  <a:lnTo>
                    <a:pt x="259" y="0"/>
                  </a:ln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33"/>
            <p:cNvSpPr/>
            <p:nvPr/>
          </p:nvSpPr>
          <p:spPr>
            <a:xfrm>
              <a:off x="4995650" y="3593950"/>
              <a:ext cx="44950" cy="44550"/>
            </a:xfrm>
            <a:custGeom>
              <a:avLst/>
              <a:gdLst/>
              <a:ahLst/>
              <a:cxnLst/>
              <a:rect l="l" t="t" r="r" b="b"/>
              <a:pathLst>
                <a:path w="1798" h="1782" extrusionOk="0">
                  <a:moveTo>
                    <a:pt x="897" y="200"/>
                  </a:moveTo>
                  <a:cubicBezTo>
                    <a:pt x="932" y="200"/>
                    <a:pt x="967" y="203"/>
                    <a:pt x="1002" y="208"/>
                  </a:cubicBezTo>
                  <a:cubicBezTo>
                    <a:pt x="1095" y="222"/>
                    <a:pt x="1180" y="254"/>
                    <a:pt x="1257" y="302"/>
                  </a:cubicBezTo>
                  <a:cubicBezTo>
                    <a:pt x="1334" y="350"/>
                    <a:pt x="1397" y="410"/>
                    <a:pt x="1449" y="481"/>
                  </a:cubicBezTo>
                  <a:cubicBezTo>
                    <a:pt x="1501" y="553"/>
                    <a:pt x="1539" y="633"/>
                    <a:pt x="1561" y="722"/>
                  </a:cubicBezTo>
                  <a:cubicBezTo>
                    <a:pt x="1585" y="810"/>
                    <a:pt x="1589" y="901"/>
                    <a:pt x="1575" y="996"/>
                  </a:cubicBezTo>
                  <a:cubicBezTo>
                    <a:pt x="1561" y="1091"/>
                    <a:pt x="1529" y="1177"/>
                    <a:pt x="1481" y="1256"/>
                  </a:cubicBezTo>
                  <a:cubicBezTo>
                    <a:pt x="1434" y="1333"/>
                    <a:pt x="1375" y="1397"/>
                    <a:pt x="1303" y="1451"/>
                  </a:cubicBezTo>
                  <a:cubicBezTo>
                    <a:pt x="1233" y="1502"/>
                    <a:pt x="1155" y="1540"/>
                    <a:pt x="1067" y="1563"/>
                  </a:cubicBezTo>
                  <a:cubicBezTo>
                    <a:pt x="1012" y="1578"/>
                    <a:pt x="955" y="1586"/>
                    <a:pt x="897" y="1586"/>
                  </a:cubicBezTo>
                  <a:cubicBezTo>
                    <a:pt x="864" y="1586"/>
                    <a:pt x="830" y="1583"/>
                    <a:pt x="796" y="1578"/>
                  </a:cubicBezTo>
                  <a:cubicBezTo>
                    <a:pt x="702" y="1564"/>
                    <a:pt x="618" y="1533"/>
                    <a:pt x="541" y="1484"/>
                  </a:cubicBezTo>
                  <a:cubicBezTo>
                    <a:pt x="465" y="1436"/>
                    <a:pt x="399" y="1376"/>
                    <a:pt x="346" y="1307"/>
                  </a:cubicBezTo>
                  <a:cubicBezTo>
                    <a:pt x="295" y="1235"/>
                    <a:pt x="258" y="1155"/>
                    <a:pt x="233" y="1068"/>
                  </a:cubicBezTo>
                  <a:cubicBezTo>
                    <a:pt x="212" y="979"/>
                    <a:pt x="208" y="887"/>
                    <a:pt x="222" y="792"/>
                  </a:cubicBezTo>
                  <a:cubicBezTo>
                    <a:pt x="237" y="697"/>
                    <a:pt x="267" y="611"/>
                    <a:pt x="314" y="535"/>
                  </a:cubicBezTo>
                  <a:cubicBezTo>
                    <a:pt x="363" y="456"/>
                    <a:pt x="422" y="391"/>
                    <a:pt x="492" y="337"/>
                  </a:cubicBezTo>
                  <a:cubicBezTo>
                    <a:pt x="563" y="285"/>
                    <a:pt x="643" y="247"/>
                    <a:pt x="730" y="222"/>
                  </a:cubicBezTo>
                  <a:cubicBezTo>
                    <a:pt x="785" y="207"/>
                    <a:pt x="840" y="200"/>
                    <a:pt x="897" y="200"/>
                  </a:cubicBezTo>
                  <a:close/>
                  <a:moveTo>
                    <a:pt x="898" y="1"/>
                  </a:moveTo>
                  <a:cubicBezTo>
                    <a:pt x="823" y="1"/>
                    <a:pt x="749" y="11"/>
                    <a:pt x="676" y="31"/>
                  </a:cubicBezTo>
                  <a:cubicBezTo>
                    <a:pt x="563" y="61"/>
                    <a:pt x="460" y="109"/>
                    <a:pt x="368" y="178"/>
                  </a:cubicBezTo>
                  <a:cubicBezTo>
                    <a:pt x="277" y="247"/>
                    <a:pt x="200" y="331"/>
                    <a:pt x="138" y="433"/>
                  </a:cubicBezTo>
                  <a:cubicBezTo>
                    <a:pt x="76" y="532"/>
                    <a:pt x="36" y="642"/>
                    <a:pt x="19" y="762"/>
                  </a:cubicBezTo>
                  <a:cubicBezTo>
                    <a:pt x="0" y="883"/>
                    <a:pt x="6" y="1001"/>
                    <a:pt x="36" y="1114"/>
                  </a:cubicBezTo>
                  <a:cubicBezTo>
                    <a:pt x="66" y="1227"/>
                    <a:pt x="114" y="1330"/>
                    <a:pt x="181" y="1423"/>
                  </a:cubicBezTo>
                  <a:cubicBezTo>
                    <a:pt x="249" y="1513"/>
                    <a:pt x="333" y="1589"/>
                    <a:pt x="433" y="1651"/>
                  </a:cubicBezTo>
                  <a:cubicBezTo>
                    <a:pt x="533" y="1713"/>
                    <a:pt x="643" y="1754"/>
                    <a:pt x="764" y="1772"/>
                  </a:cubicBezTo>
                  <a:cubicBezTo>
                    <a:pt x="809" y="1778"/>
                    <a:pt x="853" y="1782"/>
                    <a:pt x="896" y="1782"/>
                  </a:cubicBezTo>
                  <a:cubicBezTo>
                    <a:pt x="970" y="1782"/>
                    <a:pt x="1043" y="1772"/>
                    <a:pt x="1114" y="1754"/>
                  </a:cubicBezTo>
                  <a:cubicBezTo>
                    <a:pt x="1230" y="1724"/>
                    <a:pt x="1333" y="1676"/>
                    <a:pt x="1425" y="1609"/>
                  </a:cubicBezTo>
                  <a:cubicBezTo>
                    <a:pt x="1518" y="1541"/>
                    <a:pt x="1595" y="1457"/>
                    <a:pt x="1657" y="1357"/>
                  </a:cubicBezTo>
                  <a:cubicBezTo>
                    <a:pt x="1720" y="1258"/>
                    <a:pt x="1761" y="1148"/>
                    <a:pt x="1779" y="1026"/>
                  </a:cubicBezTo>
                  <a:cubicBezTo>
                    <a:pt x="1797" y="907"/>
                    <a:pt x="1790" y="790"/>
                    <a:pt x="1759" y="676"/>
                  </a:cubicBezTo>
                  <a:cubicBezTo>
                    <a:pt x="1729" y="561"/>
                    <a:pt x="1680" y="457"/>
                    <a:pt x="1612" y="365"/>
                  </a:cubicBezTo>
                  <a:cubicBezTo>
                    <a:pt x="1544" y="273"/>
                    <a:pt x="1459" y="195"/>
                    <a:pt x="1357" y="133"/>
                  </a:cubicBezTo>
                  <a:cubicBezTo>
                    <a:pt x="1258" y="69"/>
                    <a:pt x="1148" y="29"/>
                    <a:pt x="1029" y="11"/>
                  </a:cubicBezTo>
                  <a:cubicBezTo>
                    <a:pt x="985" y="4"/>
                    <a:pt x="941" y="1"/>
                    <a:pt x="898" y="1"/>
                  </a:cubicBez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33"/>
            <p:cNvSpPr/>
            <p:nvPr/>
          </p:nvSpPr>
          <p:spPr>
            <a:xfrm>
              <a:off x="5047325" y="3601050"/>
              <a:ext cx="29925" cy="44275"/>
            </a:xfrm>
            <a:custGeom>
              <a:avLst/>
              <a:gdLst/>
              <a:ahLst/>
              <a:cxnLst/>
              <a:rect l="l" t="t" r="r" b="b"/>
              <a:pathLst>
                <a:path w="1197" h="1771" extrusionOk="0">
                  <a:moveTo>
                    <a:pt x="669" y="1"/>
                  </a:moveTo>
                  <a:cubicBezTo>
                    <a:pt x="623" y="1"/>
                    <a:pt x="581" y="6"/>
                    <a:pt x="543" y="17"/>
                  </a:cubicBezTo>
                  <a:cubicBezTo>
                    <a:pt x="477" y="36"/>
                    <a:pt x="421" y="64"/>
                    <a:pt x="376" y="103"/>
                  </a:cubicBezTo>
                  <a:cubicBezTo>
                    <a:pt x="333" y="142"/>
                    <a:pt x="298" y="186"/>
                    <a:pt x="273" y="238"/>
                  </a:cubicBezTo>
                  <a:cubicBezTo>
                    <a:pt x="249" y="290"/>
                    <a:pt x="233" y="342"/>
                    <a:pt x="227" y="397"/>
                  </a:cubicBezTo>
                  <a:cubicBezTo>
                    <a:pt x="213" y="499"/>
                    <a:pt x="222" y="581"/>
                    <a:pt x="253" y="643"/>
                  </a:cubicBezTo>
                  <a:cubicBezTo>
                    <a:pt x="286" y="705"/>
                    <a:pt x="329" y="755"/>
                    <a:pt x="383" y="795"/>
                  </a:cubicBezTo>
                  <a:cubicBezTo>
                    <a:pt x="439" y="836"/>
                    <a:pt x="500" y="870"/>
                    <a:pt x="567" y="899"/>
                  </a:cubicBezTo>
                  <a:cubicBezTo>
                    <a:pt x="633" y="926"/>
                    <a:pt x="693" y="959"/>
                    <a:pt x="748" y="994"/>
                  </a:cubicBezTo>
                  <a:cubicBezTo>
                    <a:pt x="803" y="1027"/>
                    <a:pt x="848" y="1070"/>
                    <a:pt x="880" y="1121"/>
                  </a:cubicBezTo>
                  <a:cubicBezTo>
                    <a:pt x="912" y="1174"/>
                    <a:pt x="922" y="1242"/>
                    <a:pt x="910" y="1327"/>
                  </a:cubicBezTo>
                  <a:cubicBezTo>
                    <a:pt x="902" y="1374"/>
                    <a:pt x="887" y="1415"/>
                    <a:pt x="864" y="1449"/>
                  </a:cubicBezTo>
                  <a:cubicBezTo>
                    <a:pt x="840" y="1482"/>
                    <a:pt x="811" y="1508"/>
                    <a:pt x="776" y="1528"/>
                  </a:cubicBezTo>
                  <a:cubicBezTo>
                    <a:pt x="743" y="1546"/>
                    <a:pt x="706" y="1559"/>
                    <a:pt x="664" y="1566"/>
                  </a:cubicBezTo>
                  <a:cubicBezTo>
                    <a:pt x="645" y="1569"/>
                    <a:pt x="626" y="1571"/>
                    <a:pt x="607" y="1571"/>
                  </a:cubicBezTo>
                  <a:cubicBezTo>
                    <a:pt x="584" y="1571"/>
                    <a:pt x="562" y="1569"/>
                    <a:pt x="539" y="1566"/>
                  </a:cubicBezTo>
                  <a:cubicBezTo>
                    <a:pt x="465" y="1554"/>
                    <a:pt x="401" y="1533"/>
                    <a:pt x="345" y="1501"/>
                  </a:cubicBezTo>
                  <a:cubicBezTo>
                    <a:pt x="290" y="1468"/>
                    <a:pt x="244" y="1431"/>
                    <a:pt x="205" y="1392"/>
                  </a:cubicBezTo>
                  <a:lnTo>
                    <a:pt x="238" y="1174"/>
                  </a:lnTo>
                  <a:lnTo>
                    <a:pt x="45" y="1144"/>
                  </a:lnTo>
                  <a:lnTo>
                    <a:pt x="1" y="1429"/>
                  </a:lnTo>
                  <a:cubicBezTo>
                    <a:pt x="17" y="1465"/>
                    <a:pt x="43" y="1501"/>
                    <a:pt x="76" y="1536"/>
                  </a:cubicBezTo>
                  <a:cubicBezTo>
                    <a:pt x="111" y="1572"/>
                    <a:pt x="151" y="1605"/>
                    <a:pt x="196" y="1635"/>
                  </a:cubicBezTo>
                  <a:cubicBezTo>
                    <a:pt x="243" y="1665"/>
                    <a:pt x="293" y="1692"/>
                    <a:pt x="351" y="1716"/>
                  </a:cubicBezTo>
                  <a:cubicBezTo>
                    <a:pt x="408" y="1738"/>
                    <a:pt x="467" y="1753"/>
                    <a:pt x="530" y="1763"/>
                  </a:cubicBezTo>
                  <a:cubicBezTo>
                    <a:pt x="561" y="1768"/>
                    <a:pt x="593" y="1770"/>
                    <a:pt x="624" y="1770"/>
                  </a:cubicBezTo>
                  <a:cubicBezTo>
                    <a:pt x="660" y="1770"/>
                    <a:pt x="696" y="1767"/>
                    <a:pt x="731" y="1760"/>
                  </a:cubicBezTo>
                  <a:cubicBezTo>
                    <a:pt x="797" y="1747"/>
                    <a:pt x="856" y="1723"/>
                    <a:pt x="908" y="1689"/>
                  </a:cubicBezTo>
                  <a:cubicBezTo>
                    <a:pt x="962" y="1654"/>
                    <a:pt x="1007" y="1608"/>
                    <a:pt x="1042" y="1553"/>
                  </a:cubicBezTo>
                  <a:cubicBezTo>
                    <a:pt x="1078" y="1498"/>
                    <a:pt x="1102" y="1434"/>
                    <a:pt x="1113" y="1360"/>
                  </a:cubicBezTo>
                  <a:cubicBezTo>
                    <a:pt x="1125" y="1277"/>
                    <a:pt x="1125" y="1205"/>
                    <a:pt x="1110" y="1146"/>
                  </a:cubicBezTo>
                  <a:cubicBezTo>
                    <a:pt x="1096" y="1085"/>
                    <a:pt x="1072" y="1033"/>
                    <a:pt x="1041" y="989"/>
                  </a:cubicBezTo>
                  <a:cubicBezTo>
                    <a:pt x="1008" y="945"/>
                    <a:pt x="970" y="907"/>
                    <a:pt x="925" y="877"/>
                  </a:cubicBezTo>
                  <a:cubicBezTo>
                    <a:pt x="880" y="844"/>
                    <a:pt x="835" y="817"/>
                    <a:pt x="786" y="793"/>
                  </a:cubicBezTo>
                  <a:cubicBezTo>
                    <a:pt x="740" y="768"/>
                    <a:pt x="692" y="744"/>
                    <a:pt x="646" y="721"/>
                  </a:cubicBezTo>
                  <a:cubicBezTo>
                    <a:pt x="601" y="699"/>
                    <a:pt x="561" y="676"/>
                    <a:pt x="526" y="651"/>
                  </a:cubicBezTo>
                  <a:cubicBezTo>
                    <a:pt x="492" y="623"/>
                    <a:pt x="465" y="594"/>
                    <a:pt x="446" y="561"/>
                  </a:cubicBezTo>
                  <a:cubicBezTo>
                    <a:pt x="428" y="527"/>
                    <a:pt x="423" y="485"/>
                    <a:pt x="430" y="435"/>
                  </a:cubicBezTo>
                  <a:cubicBezTo>
                    <a:pt x="441" y="362"/>
                    <a:pt x="473" y="300"/>
                    <a:pt x="527" y="253"/>
                  </a:cubicBezTo>
                  <a:cubicBezTo>
                    <a:pt x="569" y="217"/>
                    <a:pt x="622" y="199"/>
                    <a:pt x="687" y="199"/>
                  </a:cubicBezTo>
                  <a:cubicBezTo>
                    <a:pt x="707" y="199"/>
                    <a:pt x="728" y="201"/>
                    <a:pt x="751" y="204"/>
                  </a:cubicBezTo>
                  <a:cubicBezTo>
                    <a:pt x="801" y="211"/>
                    <a:pt x="844" y="224"/>
                    <a:pt x="884" y="239"/>
                  </a:cubicBezTo>
                  <a:cubicBezTo>
                    <a:pt x="924" y="255"/>
                    <a:pt x="958" y="272"/>
                    <a:pt x="988" y="290"/>
                  </a:cubicBezTo>
                  <a:lnTo>
                    <a:pt x="966" y="435"/>
                  </a:lnTo>
                  <a:lnTo>
                    <a:pt x="1160" y="465"/>
                  </a:lnTo>
                  <a:lnTo>
                    <a:pt x="1196" y="224"/>
                  </a:lnTo>
                  <a:cubicBezTo>
                    <a:pt x="1161" y="184"/>
                    <a:pt x="1125" y="152"/>
                    <a:pt x="1087" y="127"/>
                  </a:cubicBezTo>
                  <a:cubicBezTo>
                    <a:pt x="1051" y="100"/>
                    <a:pt x="1015" y="80"/>
                    <a:pt x="978" y="65"/>
                  </a:cubicBezTo>
                  <a:cubicBezTo>
                    <a:pt x="942" y="49"/>
                    <a:pt x="907" y="38"/>
                    <a:pt x="873" y="29"/>
                  </a:cubicBezTo>
                  <a:cubicBezTo>
                    <a:pt x="839" y="20"/>
                    <a:pt x="808" y="14"/>
                    <a:pt x="778" y="10"/>
                  </a:cubicBezTo>
                  <a:cubicBezTo>
                    <a:pt x="740" y="4"/>
                    <a:pt x="703" y="1"/>
                    <a:pt x="669" y="1"/>
                  </a:cubicBez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33"/>
            <p:cNvSpPr/>
            <p:nvPr/>
          </p:nvSpPr>
          <p:spPr>
            <a:xfrm>
              <a:off x="5087925" y="3604925"/>
              <a:ext cx="35450" cy="46675"/>
            </a:xfrm>
            <a:custGeom>
              <a:avLst/>
              <a:gdLst/>
              <a:ahLst/>
              <a:cxnLst/>
              <a:rect l="l" t="t" r="r" b="b"/>
              <a:pathLst>
                <a:path w="1418" h="1867" extrusionOk="0">
                  <a:moveTo>
                    <a:pt x="58" y="0"/>
                  </a:moveTo>
                  <a:lnTo>
                    <a:pt x="1" y="379"/>
                  </a:lnTo>
                  <a:lnTo>
                    <a:pt x="195" y="408"/>
                  </a:lnTo>
                  <a:lnTo>
                    <a:pt x="223" y="224"/>
                  </a:lnTo>
                  <a:lnTo>
                    <a:pt x="609" y="282"/>
                  </a:lnTo>
                  <a:lnTo>
                    <a:pt x="409" y="1615"/>
                  </a:lnTo>
                  <a:lnTo>
                    <a:pt x="197" y="1583"/>
                  </a:lnTo>
                  <a:lnTo>
                    <a:pt x="168" y="1777"/>
                  </a:lnTo>
                  <a:lnTo>
                    <a:pt x="763" y="1866"/>
                  </a:lnTo>
                  <a:lnTo>
                    <a:pt x="792" y="1673"/>
                  </a:lnTo>
                  <a:lnTo>
                    <a:pt x="613" y="1645"/>
                  </a:lnTo>
                  <a:lnTo>
                    <a:pt x="813" y="312"/>
                  </a:lnTo>
                  <a:lnTo>
                    <a:pt x="1194" y="370"/>
                  </a:lnTo>
                  <a:lnTo>
                    <a:pt x="1167" y="554"/>
                  </a:lnTo>
                  <a:lnTo>
                    <a:pt x="1360" y="584"/>
                  </a:lnTo>
                  <a:lnTo>
                    <a:pt x="1417" y="205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33"/>
            <p:cNvSpPr/>
            <p:nvPr/>
          </p:nvSpPr>
          <p:spPr>
            <a:xfrm>
              <a:off x="5130100" y="3614150"/>
              <a:ext cx="36525" cy="44550"/>
            </a:xfrm>
            <a:custGeom>
              <a:avLst/>
              <a:gdLst/>
              <a:ahLst/>
              <a:cxnLst/>
              <a:rect l="l" t="t" r="r" b="b"/>
              <a:pathLst>
                <a:path w="1461" h="1782" extrusionOk="0">
                  <a:moveTo>
                    <a:pt x="898" y="0"/>
                  </a:moveTo>
                  <a:cubicBezTo>
                    <a:pt x="823" y="0"/>
                    <a:pt x="749" y="11"/>
                    <a:pt x="677" y="31"/>
                  </a:cubicBezTo>
                  <a:cubicBezTo>
                    <a:pt x="563" y="60"/>
                    <a:pt x="460" y="110"/>
                    <a:pt x="368" y="178"/>
                  </a:cubicBezTo>
                  <a:cubicBezTo>
                    <a:pt x="278" y="244"/>
                    <a:pt x="202" y="329"/>
                    <a:pt x="139" y="430"/>
                  </a:cubicBezTo>
                  <a:cubicBezTo>
                    <a:pt x="77" y="530"/>
                    <a:pt x="37" y="640"/>
                    <a:pt x="19" y="761"/>
                  </a:cubicBezTo>
                  <a:cubicBezTo>
                    <a:pt x="1" y="883"/>
                    <a:pt x="7" y="1001"/>
                    <a:pt x="37" y="1114"/>
                  </a:cubicBezTo>
                  <a:cubicBezTo>
                    <a:pt x="66" y="1228"/>
                    <a:pt x="114" y="1330"/>
                    <a:pt x="182" y="1422"/>
                  </a:cubicBezTo>
                  <a:cubicBezTo>
                    <a:pt x="250" y="1513"/>
                    <a:pt x="333" y="1589"/>
                    <a:pt x="434" y="1651"/>
                  </a:cubicBezTo>
                  <a:cubicBezTo>
                    <a:pt x="533" y="1713"/>
                    <a:pt x="643" y="1753"/>
                    <a:pt x="765" y="1772"/>
                  </a:cubicBezTo>
                  <a:cubicBezTo>
                    <a:pt x="812" y="1778"/>
                    <a:pt x="857" y="1782"/>
                    <a:pt x="902" y="1782"/>
                  </a:cubicBezTo>
                  <a:cubicBezTo>
                    <a:pt x="937" y="1782"/>
                    <a:pt x="972" y="1780"/>
                    <a:pt x="1006" y="1775"/>
                  </a:cubicBezTo>
                  <a:cubicBezTo>
                    <a:pt x="1084" y="1764"/>
                    <a:pt x="1159" y="1744"/>
                    <a:pt x="1231" y="1716"/>
                  </a:cubicBezTo>
                  <a:lnTo>
                    <a:pt x="1145" y="1537"/>
                  </a:lnTo>
                  <a:cubicBezTo>
                    <a:pt x="1065" y="1569"/>
                    <a:pt x="983" y="1585"/>
                    <a:pt x="899" y="1585"/>
                  </a:cubicBezTo>
                  <a:cubicBezTo>
                    <a:pt x="865" y="1585"/>
                    <a:pt x="830" y="1582"/>
                    <a:pt x="794" y="1577"/>
                  </a:cubicBezTo>
                  <a:cubicBezTo>
                    <a:pt x="701" y="1563"/>
                    <a:pt x="615" y="1532"/>
                    <a:pt x="540" y="1483"/>
                  </a:cubicBezTo>
                  <a:cubicBezTo>
                    <a:pt x="464" y="1435"/>
                    <a:pt x="400" y="1376"/>
                    <a:pt x="347" y="1306"/>
                  </a:cubicBezTo>
                  <a:cubicBezTo>
                    <a:pt x="296" y="1235"/>
                    <a:pt x="258" y="1155"/>
                    <a:pt x="235" y="1066"/>
                  </a:cubicBezTo>
                  <a:cubicBezTo>
                    <a:pt x="213" y="977"/>
                    <a:pt x="209" y="885"/>
                    <a:pt x="223" y="792"/>
                  </a:cubicBezTo>
                  <a:cubicBezTo>
                    <a:pt x="237" y="698"/>
                    <a:pt x="267" y="613"/>
                    <a:pt x="314" y="534"/>
                  </a:cubicBezTo>
                  <a:cubicBezTo>
                    <a:pt x="363" y="457"/>
                    <a:pt x="423" y="390"/>
                    <a:pt x="492" y="337"/>
                  </a:cubicBezTo>
                  <a:cubicBezTo>
                    <a:pt x="565" y="283"/>
                    <a:pt x="643" y="244"/>
                    <a:pt x="729" y="219"/>
                  </a:cubicBezTo>
                  <a:cubicBezTo>
                    <a:pt x="783" y="204"/>
                    <a:pt x="839" y="197"/>
                    <a:pt x="896" y="197"/>
                  </a:cubicBezTo>
                  <a:cubicBezTo>
                    <a:pt x="930" y="197"/>
                    <a:pt x="965" y="200"/>
                    <a:pt x="1001" y="205"/>
                  </a:cubicBezTo>
                  <a:cubicBezTo>
                    <a:pt x="1089" y="218"/>
                    <a:pt x="1172" y="249"/>
                    <a:pt x="1248" y="298"/>
                  </a:cubicBezTo>
                  <a:lnTo>
                    <a:pt x="1226" y="447"/>
                  </a:lnTo>
                  <a:lnTo>
                    <a:pt x="1420" y="477"/>
                  </a:lnTo>
                  <a:lnTo>
                    <a:pt x="1461" y="201"/>
                  </a:lnTo>
                  <a:cubicBezTo>
                    <a:pt x="1400" y="152"/>
                    <a:pt x="1333" y="111"/>
                    <a:pt x="1261" y="78"/>
                  </a:cubicBezTo>
                  <a:cubicBezTo>
                    <a:pt x="1190" y="45"/>
                    <a:pt x="1113" y="24"/>
                    <a:pt x="1029" y="10"/>
                  </a:cubicBezTo>
                  <a:cubicBezTo>
                    <a:pt x="985" y="4"/>
                    <a:pt x="941" y="0"/>
                    <a:pt x="898" y="0"/>
                  </a:cubicBez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33"/>
            <p:cNvSpPr/>
            <p:nvPr/>
          </p:nvSpPr>
          <p:spPr>
            <a:xfrm>
              <a:off x="5171000" y="3619500"/>
              <a:ext cx="44900" cy="48325"/>
            </a:xfrm>
            <a:custGeom>
              <a:avLst/>
              <a:gdLst/>
              <a:ahLst/>
              <a:cxnLst/>
              <a:rect l="l" t="t" r="r" b="b"/>
              <a:pathLst>
                <a:path w="1796" h="1933" extrusionOk="0">
                  <a:moveTo>
                    <a:pt x="1083" y="453"/>
                  </a:moveTo>
                  <a:lnTo>
                    <a:pt x="1095" y="538"/>
                  </a:lnTo>
                  <a:lnTo>
                    <a:pt x="1202" y="953"/>
                  </a:lnTo>
                  <a:lnTo>
                    <a:pt x="1202" y="953"/>
                  </a:lnTo>
                  <a:lnTo>
                    <a:pt x="828" y="897"/>
                  </a:lnTo>
                  <a:cubicBezTo>
                    <a:pt x="848" y="863"/>
                    <a:pt x="871" y="825"/>
                    <a:pt x="895" y="781"/>
                  </a:cubicBezTo>
                  <a:cubicBezTo>
                    <a:pt x="920" y="739"/>
                    <a:pt x="944" y="698"/>
                    <a:pt x="966" y="662"/>
                  </a:cubicBezTo>
                  <a:cubicBezTo>
                    <a:pt x="991" y="618"/>
                    <a:pt x="1017" y="574"/>
                    <a:pt x="1046" y="530"/>
                  </a:cubicBezTo>
                  <a:cubicBezTo>
                    <a:pt x="1053" y="518"/>
                    <a:pt x="1059" y="506"/>
                    <a:pt x="1064" y="495"/>
                  </a:cubicBezTo>
                  <a:cubicBezTo>
                    <a:pt x="1069" y="486"/>
                    <a:pt x="1072" y="477"/>
                    <a:pt x="1075" y="470"/>
                  </a:cubicBezTo>
                  <a:cubicBezTo>
                    <a:pt x="1079" y="461"/>
                    <a:pt x="1081" y="456"/>
                    <a:pt x="1083" y="453"/>
                  </a:cubicBezTo>
                  <a:close/>
                  <a:moveTo>
                    <a:pt x="1154" y="1"/>
                  </a:moveTo>
                  <a:cubicBezTo>
                    <a:pt x="1000" y="254"/>
                    <a:pt x="845" y="505"/>
                    <a:pt x="691" y="753"/>
                  </a:cubicBezTo>
                  <a:cubicBezTo>
                    <a:pt x="538" y="1000"/>
                    <a:pt x="384" y="1251"/>
                    <a:pt x="231" y="1504"/>
                  </a:cubicBezTo>
                  <a:lnTo>
                    <a:pt x="29" y="1474"/>
                  </a:lnTo>
                  <a:lnTo>
                    <a:pt x="0" y="1668"/>
                  </a:lnTo>
                  <a:lnTo>
                    <a:pt x="546" y="1751"/>
                  </a:lnTo>
                  <a:lnTo>
                    <a:pt x="576" y="1556"/>
                  </a:lnTo>
                  <a:lnTo>
                    <a:pt x="435" y="1535"/>
                  </a:lnTo>
                  <a:lnTo>
                    <a:pt x="714" y="1079"/>
                  </a:lnTo>
                  <a:lnTo>
                    <a:pt x="1256" y="1160"/>
                  </a:lnTo>
                  <a:cubicBezTo>
                    <a:pt x="1278" y="1248"/>
                    <a:pt x="1299" y="1333"/>
                    <a:pt x="1320" y="1419"/>
                  </a:cubicBezTo>
                  <a:cubicBezTo>
                    <a:pt x="1342" y="1504"/>
                    <a:pt x="1365" y="1591"/>
                    <a:pt x="1387" y="1678"/>
                  </a:cubicBezTo>
                  <a:lnTo>
                    <a:pt x="1249" y="1657"/>
                  </a:lnTo>
                  <a:lnTo>
                    <a:pt x="1220" y="1852"/>
                  </a:lnTo>
                  <a:lnTo>
                    <a:pt x="1766" y="1933"/>
                  </a:lnTo>
                  <a:lnTo>
                    <a:pt x="1795" y="1739"/>
                  </a:lnTo>
                  <a:lnTo>
                    <a:pt x="1594" y="1709"/>
                  </a:lnTo>
                  <a:cubicBezTo>
                    <a:pt x="1521" y="1421"/>
                    <a:pt x="1447" y="1137"/>
                    <a:pt x="1372" y="856"/>
                  </a:cubicBezTo>
                  <a:cubicBezTo>
                    <a:pt x="1299" y="574"/>
                    <a:pt x="1226" y="288"/>
                    <a:pt x="1154" y="1"/>
                  </a:cubicBez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33"/>
            <p:cNvSpPr/>
            <p:nvPr/>
          </p:nvSpPr>
          <p:spPr>
            <a:xfrm>
              <a:off x="5225575" y="3626350"/>
              <a:ext cx="32525" cy="47725"/>
            </a:xfrm>
            <a:custGeom>
              <a:avLst/>
              <a:gdLst/>
              <a:ahLst/>
              <a:cxnLst/>
              <a:rect l="l" t="t" r="r" b="b"/>
              <a:pathLst>
                <a:path w="1301" h="1909" extrusionOk="0">
                  <a:moveTo>
                    <a:pt x="545" y="242"/>
                  </a:moveTo>
                  <a:lnTo>
                    <a:pt x="761" y="275"/>
                  </a:lnTo>
                  <a:cubicBezTo>
                    <a:pt x="812" y="282"/>
                    <a:pt x="859" y="297"/>
                    <a:pt x="901" y="319"/>
                  </a:cubicBezTo>
                  <a:cubicBezTo>
                    <a:pt x="945" y="340"/>
                    <a:pt x="980" y="366"/>
                    <a:pt x="1008" y="397"/>
                  </a:cubicBezTo>
                  <a:cubicBezTo>
                    <a:pt x="1036" y="427"/>
                    <a:pt x="1057" y="459"/>
                    <a:pt x="1070" y="495"/>
                  </a:cubicBezTo>
                  <a:cubicBezTo>
                    <a:pt x="1085" y="530"/>
                    <a:pt x="1090" y="567"/>
                    <a:pt x="1084" y="603"/>
                  </a:cubicBezTo>
                  <a:cubicBezTo>
                    <a:pt x="1080" y="634"/>
                    <a:pt x="1070" y="665"/>
                    <a:pt x="1052" y="699"/>
                  </a:cubicBezTo>
                  <a:cubicBezTo>
                    <a:pt x="1036" y="731"/>
                    <a:pt x="1012" y="759"/>
                    <a:pt x="980" y="782"/>
                  </a:cubicBezTo>
                  <a:cubicBezTo>
                    <a:pt x="947" y="807"/>
                    <a:pt x="906" y="824"/>
                    <a:pt x="856" y="837"/>
                  </a:cubicBezTo>
                  <a:cubicBezTo>
                    <a:pt x="831" y="843"/>
                    <a:pt x="803" y="846"/>
                    <a:pt x="772" y="846"/>
                  </a:cubicBezTo>
                  <a:cubicBezTo>
                    <a:pt x="742" y="846"/>
                    <a:pt x="710" y="843"/>
                    <a:pt x="674" y="837"/>
                  </a:cubicBezTo>
                  <a:lnTo>
                    <a:pt x="460" y="805"/>
                  </a:lnTo>
                  <a:lnTo>
                    <a:pt x="545" y="242"/>
                  </a:lnTo>
                  <a:close/>
                  <a:moveTo>
                    <a:pt x="259" y="1"/>
                  </a:moveTo>
                  <a:lnTo>
                    <a:pt x="231" y="195"/>
                  </a:lnTo>
                  <a:lnTo>
                    <a:pt x="341" y="211"/>
                  </a:lnTo>
                  <a:lnTo>
                    <a:pt x="141" y="1545"/>
                  </a:lnTo>
                  <a:lnTo>
                    <a:pt x="30" y="1528"/>
                  </a:lnTo>
                  <a:lnTo>
                    <a:pt x="1" y="1722"/>
                  </a:lnTo>
                  <a:lnTo>
                    <a:pt x="596" y="1812"/>
                  </a:lnTo>
                  <a:lnTo>
                    <a:pt x="625" y="1617"/>
                  </a:lnTo>
                  <a:lnTo>
                    <a:pt x="345" y="1575"/>
                  </a:lnTo>
                  <a:lnTo>
                    <a:pt x="431" y="1002"/>
                  </a:lnTo>
                  <a:lnTo>
                    <a:pt x="534" y="1018"/>
                  </a:lnTo>
                  <a:lnTo>
                    <a:pt x="640" y="1034"/>
                  </a:lnTo>
                  <a:lnTo>
                    <a:pt x="886" y="1855"/>
                  </a:lnTo>
                  <a:lnTo>
                    <a:pt x="1245" y="1909"/>
                  </a:lnTo>
                  <a:lnTo>
                    <a:pt x="1275" y="1715"/>
                  </a:lnTo>
                  <a:lnTo>
                    <a:pt x="1043" y="1680"/>
                  </a:lnTo>
                  <a:lnTo>
                    <a:pt x="857" y="1051"/>
                  </a:lnTo>
                  <a:cubicBezTo>
                    <a:pt x="978" y="1043"/>
                    <a:pt x="1076" y="1002"/>
                    <a:pt x="1149" y="929"/>
                  </a:cubicBezTo>
                  <a:cubicBezTo>
                    <a:pt x="1223" y="855"/>
                    <a:pt x="1270" y="756"/>
                    <a:pt x="1289" y="633"/>
                  </a:cubicBezTo>
                  <a:cubicBezTo>
                    <a:pt x="1301" y="549"/>
                    <a:pt x="1292" y="475"/>
                    <a:pt x="1262" y="410"/>
                  </a:cubicBezTo>
                  <a:cubicBezTo>
                    <a:pt x="1231" y="345"/>
                    <a:pt x="1189" y="290"/>
                    <a:pt x="1136" y="243"/>
                  </a:cubicBezTo>
                  <a:cubicBezTo>
                    <a:pt x="1083" y="196"/>
                    <a:pt x="1022" y="160"/>
                    <a:pt x="956" y="133"/>
                  </a:cubicBezTo>
                  <a:cubicBezTo>
                    <a:pt x="891" y="105"/>
                    <a:pt x="832" y="86"/>
                    <a:pt x="776" y="79"/>
                  </a:cubicBezTo>
                  <a:lnTo>
                    <a:pt x="259" y="1"/>
                  </a:ln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33"/>
            <p:cNvSpPr/>
            <p:nvPr/>
          </p:nvSpPr>
          <p:spPr>
            <a:xfrm>
              <a:off x="5267150" y="3632600"/>
              <a:ext cx="38300" cy="45100"/>
            </a:xfrm>
            <a:custGeom>
              <a:avLst/>
              <a:gdLst/>
              <a:ahLst/>
              <a:cxnLst/>
              <a:rect l="l" t="t" r="r" b="b"/>
              <a:pathLst>
                <a:path w="1532" h="1804" extrusionOk="0">
                  <a:moveTo>
                    <a:pt x="550" y="242"/>
                  </a:moveTo>
                  <a:lnTo>
                    <a:pt x="722" y="269"/>
                  </a:lnTo>
                  <a:cubicBezTo>
                    <a:pt x="818" y="283"/>
                    <a:pt x="907" y="312"/>
                    <a:pt x="985" y="356"/>
                  </a:cubicBezTo>
                  <a:cubicBezTo>
                    <a:pt x="1064" y="400"/>
                    <a:pt x="1129" y="456"/>
                    <a:pt x="1182" y="524"/>
                  </a:cubicBezTo>
                  <a:cubicBezTo>
                    <a:pt x="1235" y="590"/>
                    <a:pt x="1272" y="668"/>
                    <a:pt x="1295" y="754"/>
                  </a:cubicBezTo>
                  <a:cubicBezTo>
                    <a:pt x="1319" y="842"/>
                    <a:pt x="1323" y="937"/>
                    <a:pt x="1307" y="1038"/>
                  </a:cubicBezTo>
                  <a:cubicBezTo>
                    <a:pt x="1293" y="1140"/>
                    <a:pt x="1260" y="1229"/>
                    <a:pt x="1212" y="1305"/>
                  </a:cubicBezTo>
                  <a:cubicBezTo>
                    <a:pt x="1166" y="1380"/>
                    <a:pt x="1107" y="1443"/>
                    <a:pt x="1036" y="1493"/>
                  </a:cubicBezTo>
                  <a:cubicBezTo>
                    <a:pt x="967" y="1541"/>
                    <a:pt x="887" y="1574"/>
                    <a:pt x="799" y="1593"/>
                  </a:cubicBezTo>
                  <a:cubicBezTo>
                    <a:pt x="750" y="1604"/>
                    <a:pt x="699" y="1609"/>
                    <a:pt x="647" y="1609"/>
                  </a:cubicBezTo>
                  <a:cubicBezTo>
                    <a:pt x="606" y="1609"/>
                    <a:pt x="564" y="1605"/>
                    <a:pt x="522" y="1599"/>
                  </a:cubicBezTo>
                  <a:lnTo>
                    <a:pt x="350" y="1573"/>
                  </a:lnTo>
                  <a:lnTo>
                    <a:pt x="550" y="242"/>
                  </a:lnTo>
                  <a:close/>
                  <a:moveTo>
                    <a:pt x="259" y="1"/>
                  </a:moveTo>
                  <a:lnTo>
                    <a:pt x="230" y="194"/>
                  </a:lnTo>
                  <a:lnTo>
                    <a:pt x="345" y="212"/>
                  </a:lnTo>
                  <a:lnTo>
                    <a:pt x="145" y="1543"/>
                  </a:lnTo>
                  <a:lnTo>
                    <a:pt x="30" y="1525"/>
                  </a:lnTo>
                  <a:lnTo>
                    <a:pt x="0" y="1722"/>
                  </a:lnTo>
                  <a:lnTo>
                    <a:pt x="433" y="1787"/>
                  </a:lnTo>
                  <a:cubicBezTo>
                    <a:pt x="508" y="1798"/>
                    <a:pt x="578" y="1804"/>
                    <a:pt x="644" y="1804"/>
                  </a:cubicBezTo>
                  <a:cubicBezTo>
                    <a:pt x="732" y="1804"/>
                    <a:pt x="812" y="1794"/>
                    <a:pt x="886" y="1774"/>
                  </a:cubicBezTo>
                  <a:cubicBezTo>
                    <a:pt x="1015" y="1738"/>
                    <a:pt x="1123" y="1685"/>
                    <a:pt x="1211" y="1614"/>
                  </a:cubicBezTo>
                  <a:cubicBezTo>
                    <a:pt x="1299" y="1543"/>
                    <a:pt x="1367" y="1458"/>
                    <a:pt x="1415" y="1361"/>
                  </a:cubicBezTo>
                  <a:cubicBezTo>
                    <a:pt x="1465" y="1265"/>
                    <a:pt x="1497" y="1168"/>
                    <a:pt x="1512" y="1071"/>
                  </a:cubicBezTo>
                  <a:cubicBezTo>
                    <a:pt x="1532" y="938"/>
                    <a:pt x="1527" y="816"/>
                    <a:pt x="1496" y="704"/>
                  </a:cubicBezTo>
                  <a:cubicBezTo>
                    <a:pt x="1466" y="591"/>
                    <a:pt x="1417" y="490"/>
                    <a:pt x="1350" y="403"/>
                  </a:cubicBezTo>
                  <a:cubicBezTo>
                    <a:pt x="1283" y="316"/>
                    <a:pt x="1200" y="245"/>
                    <a:pt x="1100" y="190"/>
                  </a:cubicBezTo>
                  <a:cubicBezTo>
                    <a:pt x="1002" y="133"/>
                    <a:pt x="894" y="96"/>
                    <a:pt x="776" y="78"/>
                  </a:cubicBezTo>
                  <a:lnTo>
                    <a:pt x="259" y="1"/>
                  </a:ln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33"/>
            <p:cNvSpPr/>
            <p:nvPr/>
          </p:nvSpPr>
          <p:spPr>
            <a:xfrm>
              <a:off x="5085850" y="3562500"/>
              <a:ext cx="22625" cy="29800"/>
            </a:xfrm>
            <a:custGeom>
              <a:avLst/>
              <a:gdLst/>
              <a:ahLst/>
              <a:cxnLst/>
              <a:rect l="l" t="t" r="r" b="b"/>
              <a:pathLst>
                <a:path w="905" h="1192" extrusionOk="0">
                  <a:moveTo>
                    <a:pt x="36" y="1"/>
                  </a:moveTo>
                  <a:lnTo>
                    <a:pt x="0" y="243"/>
                  </a:lnTo>
                  <a:lnTo>
                    <a:pt x="93" y="257"/>
                  </a:lnTo>
                  <a:lnTo>
                    <a:pt x="114" y="108"/>
                  </a:lnTo>
                  <a:lnTo>
                    <a:pt x="409" y="153"/>
                  </a:lnTo>
                  <a:lnTo>
                    <a:pt x="272" y="1065"/>
                  </a:lnTo>
                  <a:lnTo>
                    <a:pt x="140" y="1046"/>
                  </a:lnTo>
                  <a:lnTo>
                    <a:pt x="126" y="1139"/>
                  </a:lnTo>
                  <a:lnTo>
                    <a:pt x="474" y="1191"/>
                  </a:lnTo>
                  <a:lnTo>
                    <a:pt x="488" y="1099"/>
                  </a:lnTo>
                  <a:lnTo>
                    <a:pt x="369" y="1080"/>
                  </a:lnTo>
                  <a:lnTo>
                    <a:pt x="506" y="168"/>
                  </a:lnTo>
                  <a:lnTo>
                    <a:pt x="796" y="211"/>
                  </a:lnTo>
                  <a:lnTo>
                    <a:pt x="775" y="359"/>
                  </a:lnTo>
                  <a:lnTo>
                    <a:pt x="869" y="373"/>
                  </a:lnTo>
                  <a:lnTo>
                    <a:pt x="905" y="131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33"/>
            <p:cNvSpPr/>
            <p:nvPr/>
          </p:nvSpPr>
          <p:spPr>
            <a:xfrm>
              <a:off x="5107075" y="3579000"/>
              <a:ext cx="13550" cy="15900"/>
            </a:xfrm>
            <a:custGeom>
              <a:avLst/>
              <a:gdLst/>
              <a:ahLst/>
              <a:cxnLst/>
              <a:rect l="l" t="t" r="r" b="b"/>
              <a:pathLst>
                <a:path w="542" h="636" extrusionOk="0">
                  <a:moveTo>
                    <a:pt x="102" y="0"/>
                  </a:moveTo>
                  <a:lnTo>
                    <a:pt x="88" y="95"/>
                  </a:lnTo>
                  <a:lnTo>
                    <a:pt x="196" y="110"/>
                  </a:lnTo>
                  <a:lnTo>
                    <a:pt x="135" y="513"/>
                  </a:lnTo>
                  <a:lnTo>
                    <a:pt x="15" y="494"/>
                  </a:lnTo>
                  <a:lnTo>
                    <a:pt x="1" y="587"/>
                  </a:lnTo>
                  <a:lnTo>
                    <a:pt x="327" y="636"/>
                  </a:lnTo>
                  <a:lnTo>
                    <a:pt x="341" y="543"/>
                  </a:lnTo>
                  <a:lnTo>
                    <a:pt x="233" y="528"/>
                  </a:lnTo>
                  <a:lnTo>
                    <a:pt x="264" y="317"/>
                  </a:lnTo>
                  <a:cubicBezTo>
                    <a:pt x="269" y="287"/>
                    <a:pt x="278" y="261"/>
                    <a:pt x="294" y="239"/>
                  </a:cubicBezTo>
                  <a:cubicBezTo>
                    <a:pt x="309" y="216"/>
                    <a:pt x="328" y="197"/>
                    <a:pt x="351" y="182"/>
                  </a:cubicBezTo>
                  <a:cubicBezTo>
                    <a:pt x="373" y="167"/>
                    <a:pt x="399" y="156"/>
                    <a:pt x="428" y="150"/>
                  </a:cubicBezTo>
                  <a:cubicBezTo>
                    <a:pt x="445" y="147"/>
                    <a:pt x="463" y="145"/>
                    <a:pt x="481" y="145"/>
                  </a:cubicBezTo>
                  <a:cubicBezTo>
                    <a:pt x="494" y="145"/>
                    <a:pt x="508" y="146"/>
                    <a:pt x="521" y="148"/>
                  </a:cubicBezTo>
                  <a:lnTo>
                    <a:pt x="542" y="53"/>
                  </a:lnTo>
                  <a:cubicBezTo>
                    <a:pt x="533" y="52"/>
                    <a:pt x="524" y="51"/>
                    <a:pt x="514" y="51"/>
                  </a:cubicBezTo>
                  <a:cubicBezTo>
                    <a:pt x="502" y="51"/>
                    <a:pt x="489" y="52"/>
                    <a:pt x="476" y="54"/>
                  </a:cubicBezTo>
                  <a:cubicBezTo>
                    <a:pt x="453" y="59"/>
                    <a:pt x="429" y="67"/>
                    <a:pt x="405" y="78"/>
                  </a:cubicBezTo>
                  <a:cubicBezTo>
                    <a:pt x="382" y="88"/>
                    <a:pt x="360" y="102"/>
                    <a:pt x="338" y="121"/>
                  </a:cubicBezTo>
                  <a:cubicBezTo>
                    <a:pt x="316" y="137"/>
                    <a:pt x="297" y="158"/>
                    <a:pt x="280" y="183"/>
                  </a:cubicBezTo>
                  <a:cubicBezTo>
                    <a:pt x="282" y="160"/>
                    <a:pt x="284" y="141"/>
                    <a:pt x="284" y="123"/>
                  </a:cubicBezTo>
                  <a:cubicBezTo>
                    <a:pt x="285" y="106"/>
                    <a:pt x="287" y="86"/>
                    <a:pt x="290" y="64"/>
                  </a:cubicBezTo>
                  <a:lnTo>
                    <a:pt x="293" y="29"/>
                  </a:lnTo>
                  <a:lnTo>
                    <a:pt x="102" y="0"/>
                  </a:ln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33"/>
            <p:cNvSpPr/>
            <p:nvPr/>
          </p:nvSpPr>
          <p:spPr>
            <a:xfrm>
              <a:off x="5122050" y="3581775"/>
              <a:ext cx="17950" cy="16800"/>
            </a:xfrm>
            <a:custGeom>
              <a:avLst/>
              <a:gdLst/>
              <a:ahLst/>
              <a:cxnLst/>
              <a:rect l="l" t="t" r="r" b="b"/>
              <a:pathLst>
                <a:path w="718" h="672" extrusionOk="0">
                  <a:moveTo>
                    <a:pt x="319" y="97"/>
                  </a:moveTo>
                  <a:cubicBezTo>
                    <a:pt x="330" y="97"/>
                    <a:pt x="341" y="98"/>
                    <a:pt x="352" y="100"/>
                  </a:cubicBezTo>
                  <a:cubicBezTo>
                    <a:pt x="381" y="105"/>
                    <a:pt x="409" y="114"/>
                    <a:pt x="434" y="130"/>
                  </a:cubicBezTo>
                  <a:cubicBezTo>
                    <a:pt x="458" y="144"/>
                    <a:pt x="478" y="162"/>
                    <a:pt x="495" y="184"/>
                  </a:cubicBezTo>
                  <a:cubicBezTo>
                    <a:pt x="511" y="206"/>
                    <a:pt x="522" y="231"/>
                    <a:pt x="528" y="259"/>
                  </a:cubicBezTo>
                  <a:cubicBezTo>
                    <a:pt x="536" y="286"/>
                    <a:pt x="538" y="314"/>
                    <a:pt x="533" y="344"/>
                  </a:cubicBezTo>
                  <a:cubicBezTo>
                    <a:pt x="529" y="375"/>
                    <a:pt x="518" y="402"/>
                    <a:pt x="503" y="426"/>
                  </a:cubicBezTo>
                  <a:cubicBezTo>
                    <a:pt x="489" y="450"/>
                    <a:pt x="471" y="470"/>
                    <a:pt x="449" y="486"/>
                  </a:cubicBezTo>
                  <a:cubicBezTo>
                    <a:pt x="428" y="502"/>
                    <a:pt x="402" y="513"/>
                    <a:pt x="374" y="521"/>
                  </a:cubicBezTo>
                  <a:cubicBezTo>
                    <a:pt x="359" y="525"/>
                    <a:pt x="342" y="527"/>
                    <a:pt x="325" y="527"/>
                  </a:cubicBezTo>
                  <a:cubicBezTo>
                    <a:pt x="313" y="527"/>
                    <a:pt x="300" y="526"/>
                    <a:pt x="288" y="524"/>
                  </a:cubicBezTo>
                  <a:cubicBezTo>
                    <a:pt x="257" y="520"/>
                    <a:pt x="229" y="510"/>
                    <a:pt x="205" y="496"/>
                  </a:cubicBezTo>
                  <a:cubicBezTo>
                    <a:pt x="180" y="480"/>
                    <a:pt x="160" y="462"/>
                    <a:pt x="145" y="440"/>
                  </a:cubicBezTo>
                  <a:cubicBezTo>
                    <a:pt x="128" y="418"/>
                    <a:pt x="117" y="394"/>
                    <a:pt x="109" y="367"/>
                  </a:cubicBezTo>
                  <a:cubicBezTo>
                    <a:pt x="102" y="340"/>
                    <a:pt x="101" y="310"/>
                    <a:pt x="105" y="279"/>
                  </a:cubicBezTo>
                  <a:cubicBezTo>
                    <a:pt x="110" y="251"/>
                    <a:pt x="119" y="224"/>
                    <a:pt x="134" y="199"/>
                  </a:cubicBezTo>
                  <a:cubicBezTo>
                    <a:pt x="149" y="175"/>
                    <a:pt x="168" y="155"/>
                    <a:pt x="190" y="138"/>
                  </a:cubicBezTo>
                  <a:cubicBezTo>
                    <a:pt x="211" y="122"/>
                    <a:pt x="236" y="111"/>
                    <a:pt x="263" y="105"/>
                  </a:cubicBezTo>
                  <a:cubicBezTo>
                    <a:pt x="281" y="100"/>
                    <a:pt x="300" y="97"/>
                    <a:pt x="319" y="97"/>
                  </a:cubicBezTo>
                  <a:close/>
                  <a:moveTo>
                    <a:pt x="317" y="1"/>
                  </a:moveTo>
                  <a:cubicBezTo>
                    <a:pt x="290" y="1"/>
                    <a:pt x="264" y="4"/>
                    <a:pt x="238" y="11"/>
                  </a:cubicBezTo>
                  <a:cubicBezTo>
                    <a:pt x="198" y="22"/>
                    <a:pt x="161" y="39"/>
                    <a:pt x="129" y="63"/>
                  </a:cubicBezTo>
                  <a:cubicBezTo>
                    <a:pt x="98" y="87"/>
                    <a:pt x="70" y="117"/>
                    <a:pt x="48" y="152"/>
                  </a:cubicBezTo>
                  <a:cubicBezTo>
                    <a:pt x="27" y="187"/>
                    <a:pt x="13" y="224"/>
                    <a:pt x="7" y="266"/>
                  </a:cubicBezTo>
                  <a:cubicBezTo>
                    <a:pt x="1" y="308"/>
                    <a:pt x="2" y="349"/>
                    <a:pt x="12" y="390"/>
                  </a:cubicBezTo>
                  <a:cubicBezTo>
                    <a:pt x="23" y="429"/>
                    <a:pt x="41" y="465"/>
                    <a:pt x="63" y="497"/>
                  </a:cubicBezTo>
                  <a:cubicBezTo>
                    <a:pt x="88" y="528"/>
                    <a:pt x="118" y="555"/>
                    <a:pt x="153" y="578"/>
                  </a:cubicBezTo>
                  <a:cubicBezTo>
                    <a:pt x="189" y="599"/>
                    <a:pt x="229" y="613"/>
                    <a:pt x="273" y="620"/>
                  </a:cubicBezTo>
                  <a:cubicBezTo>
                    <a:pt x="289" y="622"/>
                    <a:pt x="304" y="623"/>
                    <a:pt x="318" y="623"/>
                  </a:cubicBezTo>
                  <a:cubicBezTo>
                    <a:pt x="333" y="623"/>
                    <a:pt x="346" y="622"/>
                    <a:pt x="359" y="620"/>
                  </a:cubicBezTo>
                  <a:cubicBezTo>
                    <a:pt x="387" y="617"/>
                    <a:pt x="411" y="610"/>
                    <a:pt x="432" y="602"/>
                  </a:cubicBezTo>
                  <a:cubicBezTo>
                    <a:pt x="453" y="594"/>
                    <a:pt x="471" y="583"/>
                    <a:pt x="484" y="573"/>
                  </a:cubicBezTo>
                  <a:cubicBezTo>
                    <a:pt x="498" y="562"/>
                    <a:pt x="509" y="552"/>
                    <a:pt x="515" y="542"/>
                  </a:cubicBezTo>
                  <a:lnTo>
                    <a:pt x="515" y="542"/>
                  </a:lnTo>
                  <a:lnTo>
                    <a:pt x="507" y="594"/>
                  </a:lnTo>
                  <a:lnTo>
                    <a:pt x="500" y="641"/>
                  </a:lnTo>
                  <a:lnTo>
                    <a:pt x="703" y="672"/>
                  </a:lnTo>
                  <a:lnTo>
                    <a:pt x="717" y="579"/>
                  </a:lnTo>
                  <a:lnTo>
                    <a:pt x="600" y="562"/>
                  </a:lnTo>
                  <a:lnTo>
                    <a:pt x="675" y="65"/>
                  </a:lnTo>
                  <a:lnTo>
                    <a:pt x="594" y="53"/>
                  </a:lnTo>
                  <a:cubicBezTo>
                    <a:pt x="591" y="71"/>
                    <a:pt x="586" y="88"/>
                    <a:pt x="582" y="106"/>
                  </a:cubicBezTo>
                  <a:cubicBezTo>
                    <a:pt x="578" y="123"/>
                    <a:pt x="575" y="141"/>
                    <a:pt x="573" y="157"/>
                  </a:cubicBezTo>
                  <a:cubicBezTo>
                    <a:pt x="571" y="146"/>
                    <a:pt x="564" y="133"/>
                    <a:pt x="552" y="117"/>
                  </a:cubicBezTo>
                  <a:cubicBezTo>
                    <a:pt x="542" y="102"/>
                    <a:pt x="528" y="87"/>
                    <a:pt x="510" y="71"/>
                  </a:cubicBezTo>
                  <a:cubicBezTo>
                    <a:pt x="492" y="55"/>
                    <a:pt x="470" y="41"/>
                    <a:pt x="445" y="29"/>
                  </a:cubicBezTo>
                  <a:cubicBezTo>
                    <a:pt x="421" y="17"/>
                    <a:pt x="395" y="9"/>
                    <a:pt x="366" y="4"/>
                  </a:cubicBezTo>
                  <a:cubicBezTo>
                    <a:pt x="349" y="2"/>
                    <a:pt x="333" y="1"/>
                    <a:pt x="317" y="1"/>
                  </a:cubicBez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33"/>
            <p:cNvSpPr/>
            <p:nvPr/>
          </p:nvSpPr>
          <p:spPr>
            <a:xfrm>
              <a:off x="5144250" y="3584225"/>
              <a:ext cx="20625" cy="17200"/>
            </a:xfrm>
            <a:custGeom>
              <a:avLst/>
              <a:gdLst/>
              <a:ahLst/>
              <a:cxnLst/>
              <a:rect l="l" t="t" r="r" b="b"/>
              <a:pathLst>
                <a:path w="825" h="688" extrusionOk="0">
                  <a:moveTo>
                    <a:pt x="15" y="1"/>
                  </a:moveTo>
                  <a:lnTo>
                    <a:pt x="1" y="95"/>
                  </a:lnTo>
                  <a:lnTo>
                    <a:pt x="125" y="114"/>
                  </a:lnTo>
                  <a:cubicBezTo>
                    <a:pt x="160" y="210"/>
                    <a:pt x="193" y="305"/>
                    <a:pt x="226" y="401"/>
                  </a:cubicBezTo>
                  <a:cubicBezTo>
                    <a:pt x="260" y="496"/>
                    <a:pt x="294" y="591"/>
                    <a:pt x="327" y="688"/>
                  </a:cubicBezTo>
                  <a:cubicBezTo>
                    <a:pt x="387" y="606"/>
                    <a:pt x="448" y="524"/>
                    <a:pt x="507" y="443"/>
                  </a:cubicBezTo>
                  <a:cubicBezTo>
                    <a:pt x="567" y="362"/>
                    <a:pt x="628" y="281"/>
                    <a:pt x="689" y="199"/>
                  </a:cubicBezTo>
                  <a:lnTo>
                    <a:pt x="811" y="217"/>
                  </a:lnTo>
                  <a:lnTo>
                    <a:pt x="825" y="123"/>
                  </a:lnTo>
                  <a:lnTo>
                    <a:pt x="508" y="75"/>
                  </a:lnTo>
                  <a:lnTo>
                    <a:pt x="493" y="169"/>
                  </a:lnTo>
                  <a:lnTo>
                    <a:pt x="586" y="183"/>
                  </a:lnTo>
                  <a:cubicBezTo>
                    <a:pt x="544" y="238"/>
                    <a:pt x="502" y="293"/>
                    <a:pt x="462" y="349"/>
                  </a:cubicBezTo>
                  <a:cubicBezTo>
                    <a:pt x="422" y="406"/>
                    <a:pt x="386" y="461"/>
                    <a:pt x="353" y="516"/>
                  </a:cubicBezTo>
                  <a:cubicBezTo>
                    <a:pt x="338" y="453"/>
                    <a:pt x="319" y="389"/>
                    <a:pt x="297" y="325"/>
                  </a:cubicBezTo>
                  <a:cubicBezTo>
                    <a:pt x="275" y="259"/>
                    <a:pt x="251" y="195"/>
                    <a:pt x="228" y="130"/>
                  </a:cubicBezTo>
                  <a:lnTo>
                    <a:pt x="228" y="130"/>
                  </a:lnTo>
                  <a:lnTo>
                    <a:pt x="321" y="144"/>
                  </a:lnTo>
                  <a:lnTo>
                    <a:pt x="335" y="50"/>
                  </a:lnTo>
                  <a:lnTo>
                    <a:pt x="15" y="1"/>
                  </a:ln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33"/>
            <p:cNvSpPr/>
            <p:nvPr/>
          </p:nvSpPr>
          <p:spPr>
            <a:xfrm>
              <a:off x="5166350" y="3588425"/>
              <a:ext cx="15025" cy="15600"/>
            </a:xfrm>
            <a:custGeom>
              <a:avLst/>
              <a:gdLst/>
              <a:ahLst/>
              <a:cxnLst/>
              <a:rect l="l" t="t" r="r" b="b"/>
              <a:pathLst>
                <a:path w="601" h="624" extrusionOk="0">
                  <a:moveTo>
                    <a:pt x="314" y="97"/>
                  </a:moveTo>
                  <a:cubicBezTo>
                    <a:pt x="325" y="97"/>
                    <a:pt x="337" y="98"/>
                    <a:pt x="349" y="100"/>
                  </a:cubicBezTo>
                  <a:cubicBezTo>
                    <a:pt x="381" y="104"/>
                    <a:pt x="408" y="117"/>
                    <a:pt x="431" y="137"/>
                  </a:cubicBezTo>
                  <a:cubicBezTo>
                    <a:pt x="454" y="158"/>
                    <a:pt x="472" y="184"/>
                    <a:pt x="484" y="213"/>
                  </a:cubicBezTo>
                  <a:lnTo>
                    <a:pt x="294" y="255"/>
                  </a:lnTo>
                  <a:cubicBezTo>
                    <a:pt x="232" y="268"/>
                    <a:pt x="168" y="282"/>
                    <a:pt x="105" y="296"/>
                  </a:cubicBezTo>
                  <a:cubicBezTo>
                    <a:pt x="107" y="265"/>
                    <a:pt x="114" y="237"/>
                    <a:pt x="128" y="211"/>
                  </a:cubicBezTo>
                  <a:cubicBezTo>
                    <a:pt x="141" y="186"/>
                    <a:pt x="158" y="164"/>
                    <a:pt x="181" y="145"/>
                  </a:cubicBezTo>
                  <a:cubicBezTo>
                    <a:pt x="203" y="127"/>
                    <a:pt x="228" y="114"/>
                    <a:pt x="257" y="105"/>
                  </a:cubicBezTo>
                  <a:cubicBezTo>
                    <a:pt x="275" y="100"/>
                    <a:pt x="294" y="97"/>
                    <a:pt x="314" y="97"/>
                  </a:cubicBezTo>
                  <a:close/>
                  <a:moveTo>
                    <a:pt x="317" y="0"/>
                  </a:moveTo>
                  <a:cubicBezTo>
                    <a:pt x="290" y="0"/>
                    <a:pt x="265" y="4"/>
                    <a:pt x="239" y="11"/>
                  </a:cubicBezTo>
                  <a:cubicBezTo>
                    <a:pt x="199" y="21"/>
                    <a:pt x="163" y="38"/>
                    <a:pt x="130" y="62"/>
                  </a:cubicBezTo>
                  <a:cubicBezTo>
                    <a:pt x="98" y="85"/>
                    <a:pt x="71" y="114"/>
                    <a:pt x="48" y="150"/>
                  </a:cubicBezTo>
                  <a:cubicBezTo>
                    <a:pt x="27" y="185"/>
                    <a:pt x="13" y="223"/>
                    <a:pt x="7" y="265"/>
                  </a:cubicBezTo>
                  <a:cubicBezTo>
                    <a:pt x="0" y="308"/>
                    <a:pt x="2" y="350"/>
                    <a:pt x="12" y="390"/>
                  </a:cubicBezTo>
                  <a:cubicBezTo>
                    <a:pt x="24" y="429"/>
                    <a:pt x="41" y="465"/>
                    <a:pt x="65" y="497"/>
                  </a:cubicBezTo>
                  <a:cubicBezTo>
                    <a:pt x="89" y="529"/>
                    <a:pt x="119" y="556"/>
                    <a:pt x="154" y="578"/>
                  </a:cubicBezTo>
                  <a:cubicBezTo>
                    <a:pt x="190" y="599"/>
                    <a:pt x="229" y="613"/>
                    <a:pt x="272" y="619"/>
                  </a:cubicBezTo>
                  <a:cubicBezTo>
                    <a:pt x="287" y="622"/>
                    <a:pt x="302" y="623"/>
                    <a:pt x="317" y="623"/>
                  </a:cubicBezTo>
                  <a:cubicBezTo>
                    <a:pt x="340" y="623"/>
                    <a:pt x="363" y="620"/>
                    <a:pt x="384" y="614"/>
                  </a:cubicBezTo>
                  <a:cubicBezTo>
                    <a:pt x="422" y="605"/>
                    <a:pt x="455" y="589"/>
                    <a:pt x="487" y="567"/>
                  </a:cubicBezTo>
                  <a:lnTo>
                    <a:pt x="460" y="528"/>
                  </a:lnTo>
                  <a:cubicBezTo>
                    <a:pt x="453" y="514"/>
                    <a:pt x="446" y="500"/>
                    <a:pt x="438" y="488"/>
                  </a:cubicBezTo>
                  <a:cubicBezTo>
                    <a:pt x="418" y="502"/>
                    <a:pt x="393" y="514"/>
                    <a:pt x="367" y="520"/>
                  </a:cubicBezTo>
                  <a:cubicBezTo>
                    <a:pt x="351" y="524"/>
                    <a:pt x="334" y="527"/>
                    <a:pt x="317" y="527"/>
                  </a:cubicBezTo>
                  <a:cubicBezTo>
                    <a:pt x="307" y="527"/>
                    <a:pt x="296" y="526"/>
                    <a:pt x="286" y="524"/>
                  </a:cubicBezTo>
                  <a:cubicBezTo>
                    <a:pt x="245" y="518"/>
                    <a:pt x="210" y="503"/>
                    <a:pt x="180" y="479"/>
                  </a:cubicBezTo>
                  <a:cubicBezTo>
                    <a:pt x="151" y="455"/>
                    <a:pt x="131" y="426"/>
                    <a:pt x="118" y="392"/>
                  </a:cubicBezTo>
                  <a:lnTo>
                    <a:pt x="601" y="287"/>
                  </a:lnTo>
                  <a:cubicBezTo>
                    <a:pt x="597" y="251"/>
                    <a:pt x="588" y="217"/>
                    <a:pt x="575" y="185"/>
                  </a:cubicBezTo>
                  <a:cubicBezTo>
                    <a:pt x="562" y="152"/>
                    <a:pt x="544" y="124"/>
                    <a:pt x="523" y="98"/>
                  </a:cubicBezTo>
                  <a:cubicBezTo>
                    <a:pt x="504" y="73"/>
                    <a:pt x="480" y="53"/>
                    <a:pt x="452" y="36"/>
                  </a:cubicBezTo>
                  <a:cubicBezTo>
                    <a:pt x="426" y="20"/>
                    <a:pt x="397" y="9"/>
                    <a:pt x="364" y="4"/>
                  </a:cubicBezTo>
                  <a:cubicBezTo>
                    <a:pt x="348" y="2"/>
                    <a:pt x="332" y="0"/>
                    <a:pt x="317" y="0"/>
                  </a:cubicBez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33"/>
            <p:cNvSpPr/>
            <p:nvPr/>
          </p:nvSpPr>
          <p:spPr>
            <a:xfrm>
              <a:off x="5182875" y="3575625"/>
              <a:ext cx="9825" cy="30675"/>
            </a:xfrm>
            <a:custGeom>
              <a:avLst/>
              <a:gdLst/>
              <a:ahLst/>
              <a:cxnLst/>
              <a:rect l="l" t="t" r="r" b="b"/>
              <a:pathLst>
                <a:path w="393" h="1227" extrusionOk="0">
                  <a:moveTo>
                    <a:pt x="189" y="1"/>
                  </a:moveTo>
                  <a:lnTo>
                    <a:pt x="174" y="95"/>
                  </a:lnTo>
                  <a:lnTo>
                    <a:pt x="281" y="112"/>
                  </a:lnTo>
                  <a:lnTo>
                    <a:pt x="132" y="1103"/>
                  </a:lnTo>
                  <a:lnTo>
                    <a:pt x="14" y="1085"/>
                  </a:lnTo>
                  <a:lnTo>
                    <a:pt x="0" y="1178"/>
                  </a:lnTo>
                  <a:lnTo>
                    <a:pt x="328" y="1227"/>
                  </a:lnTo>
                  <a:lnTo>
                    <a:pt x="341" y="1134"/>
                  </a:lnTo>
                  <a:lnTo>
                    <a:pt x="230" y="1117"/>
                  </a:lnTo>
                  <a:lnTo>
                    <a:pt x="392" y="31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33"/>
            <p:cNvSpPr/>
            <p:nvPr/>
          </p:nvSpPr>
          <p:spPr>
            <a:xfrm>
              <a:off x="5199750" y="3598300"/>
              <a:ext cx="123650" cy="18600"/>
            </a:xfrm>
            <a:custGeom>
              <a:avLst/>
              <a:gdLst/>
              <a:ahLst/>
              <a:cxnLst/>
              <a:rect l="l" t="t" r="r" b="b"/>
              <a:pathLst>
                <a:path w="4946" h="744" fill="none" extrusionOk="0">
                  <a:moveTo>
                    <a:pt x="1" y="1"/>
                  </a:moveTo>
                  <a:lnTo>
                    <a:pt x="4946" y="744"/>
                  </a:lnTo>
                </a:path>
              </a:pathLst>
            </a:custGeom>
            <a:noFill/>
            <a:ln w="2500" cap="flat" cmpd="sng">
              <a:solidFill>
                <a:srgbClr val="414143"/>
              </a:solidFill>
              <a:prstDash val="solid"/>
              <a:miter lim="87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33"/>
            <p:cNvSpPr/>
            <p:nvPr/>
          </p:nvSpPr>
          <p:spPr>
            <a:xfrm>
              <a:off x="4952050" y="3561125"/>
              <a:ext cx="124225" cy="18650"/>
            </a:xfrm>
            <a:custGeom>
              <a:avLst/>
              <a:gdLst/>
              <a:ahLst/>
              <a:cxnLst/>
              <a:rect l="l" t="t" r="r" b="b"/>
              <a:pathLst>
                <a:path w="4969" h="746" fill="none" extrusionOk="0">
                  <a:moveTo>
                    <a:pt x="1" y="0"/>
                  </a:moveTo>
                  <a:lnTo>
                    <a:pt x="4969" y="746"/>
                  </a:lnTo>
                </a:path>
              </a:pathLst>
            </a:custGeom>
            <a:noFill/>
            <a:ln w="2500" cap="flat" cmpd="sng">
              <a:solidFill>
                <a:srgbClr val="414143"/>
              </a:solidFill>
              <a:prstDash val="solid"/>
              <a:miter lim="87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48" name="Google Shape;1748;p33"/>
          <p:cNvGrpSpPr/>
          <p:nvPr/>
        </p:nvGrpSpPr>
        <p:grpSpPr>
          <a:xfrm rot="-719729">
            <a:off x="-1030722" y="92404"/>
            <a:ext cx="3812622" cy="2420810"/>
            <a:chOff x="1594575" y="3611550"/>
            <a:chExt cx="2029699" cy="1288750"/>
          </a:xfrm>
        </p:grpSpPr>
        <p:sp>
          <p:nvSpPr>
            <p:cNvPr id="1749" name="Google Shape;1749;p33"/>
            <p:cNvSpPr/>
            <p:nvPr/>
          </p:nvSpPr>
          <p:spPr>
            <a:xfrm>
              <a:off x="1847075" y="3641700"/>
              <a:ext cx="1777200" cy="1110175"/>
            </a:xfrm>
            <a:custGeom>
              <a:avLst/>
              <a:gdLst/>
              <a:ahLst/>
              <a:cxnLst/>
              <a:rect l="l" t="t" r="r" b="b"/>
              <a:pathLst>
                <a:path w="71088" h="44407" extrusionOk="0">
                  <a:moveTo>
                    <a:pt x="67554" y="27397"/>
                  </a:moveTo>
                  <a:lnTo>
                    <a:pt x="11314" y="43756"/>
                  </a:lnTo>
                  <a:cubicBezTo>
                    <a:pt x="9078" y="44406"/>
                    <a:pt x="6716" y="43109"/>
                    <a:pt x="6066" y="40873"/>
                  </a:cubicBezTo>
                  <a:lnTo>
                    <a:pt x="651" y="22257"/>
                  </a:lnTo>
                  <a:cubicBezTo>
                    <a:pt x="1" y="20021"/>
                    <a:pt x="1298" y="17659"/>
                    <a:pt x="3534" y="17009"/>
                  </a:cubicBezTo>
                  <a:lnTo>
                    <a:pt x="59775" y="651"/>
                  </a:lnTo>
                  <a:cubicBezTo>
                    <a:pt x="62011" y="0"/>
                    <a:pt x="64373" y="1298"/>
                    <a:pt x="65023" y="3534"/>
                  </a:cubicBezTo>
                  <a:lnTo>
                    <a:pt x="70437" y="22149"/>
                  </a:lnTo>
                  <a:cubicBezTo>
                    <a:pt x="71088" y="24385"/>
                    <a:pt x="69790" y="26746"/>
                    <a:pt x="67554" y="27397"/>
                  </a:cubicBezTo>
                  <a:close/>
                </a:path>
              </a:pathLst>
            </a:custGeom>
            <a:solidFill>
              <a:srgbClr val="212121">
                <a:alpha val="57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33"/>
            <p:cNvSpPr/>
            <p:nvPr/>
          </p:nvSpPr>
          <p:spPr>
            <a:xfrm>
              <a:off x="1827858" y="3667526"/>
              <a:ext cx="1773725" cy="1099875"/>
            </a:xfrm>
            <a:custGeom>
              <a:avLst/>
              <a:gdLst/>
              <a:ahLst/>
              <a:cxnLst/>
              <a:rect l="l" t="t" r="r" b="b"/>
              <a:pathLst>
                <a:path w="70949" h="43995" extrusionOk="0">
                  <a:moveTo>
                    <a:pt x="63384" y="1"/>
                  </a:moveTo>
                  <a:cubicBezTo>
                    <a:pt x="63365" y="1"/>
                    <a:pt x="63345" y="3"/>
                    <a:pt x="63326" y="9"/>
                  </a:cubicBezTo>
                  <a:lnTo>
                    <a:pt x="175" y="18377"/>
                  </a:lnTo>
                  <a:cubicBezTo>
                    <a:pt x="65" y="18409"/>
                    <a:pt x="0" y="18526"/>
                    <a:pt x="33" y="18636"/>
                  </a:cubicBezTo>
                  <a:lnTo>
                    <a:pt x="7364" y="43844"/>
                  </a:lnTo>
                  <a:cubicBezTo>
                    <a:pt x="7391" y="43935"/>
                    <a:pt x="7476" y="43994"/>
                    <a:pt x="7566" y="43994"/>
                  </a:cubicBezTo>
                  <a:cubicBezTo>
                    <a:pt x="7585" y="43994"/>
                    <a:pt x="7605" y="43992"/>
                    <a:pt x="7624" y="43986"/>
                  </a:cubicBezTo>
                  <a:lnTo>
                    <a:pt x="70775" y="25617"/>
                  </a:lnTo>
                  <a:cubicBezTo>
                    <a:pt x="70885" y="25586"/>
                    <a:pt x="70948" y="25469"/>
                    <a:pt x="70916" y="25359"/>
                  </a:cubicBezTo>
                  <a:lnTo>
                    <a:pt x="63584" y="151"/>
                  </a:lnTo>
                  <a:cubicBezTo>
                    <a:pt x="63558" y="60"/>
                    <a:pt x="63474" y="1"/>
                    <a:pt x="63384" y="1"/>
                  </a:cubicBezTo>
                  <a:close/>
                </a:path>
              </a:pathLst>
            </a:custGeom>
            <a:solidFill>
              <a:srgbClr val="FFFF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33"/>
            <p:cNvSpPr/>
            <p:nvPr/>
          </p:nvSpPr>
          <p:spPr>
            <a:xfrm>
              <a:off x="3062775" y="3832175"/>
              <a:ext cx="335825" cy="147625"/>
            </a:xfrm>
            <a:custGeom>
              <a:avLst/>
              <a:gdLst/>
              <a:ahLst/>
              <a:cxnLst/>
              <a:rect l="l" t="t" r="r" b="b"/>
              <a:pathLst>
                <a:path w="13433" h="5905" extrusionOk="0">
                  <a:moveTo>
                    <a:pt x="12798" y="1"/>
                  </a:moveTo>
                  <a:lnTo>
                    <a:pt x="0" y="3723"/>
                  </a:lnTo>
                  <a:lnTo>
                    <a:pt x="635" y="5905"/>
                  </a:lnTo>
                  <a:lnTo>
                    <a:pt x="13433" y="2182"/>
                  </a:lnTo>
                  <a:lnTo>
                    <a:pt x="12798" y="1"/>
                  </a:ln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33"/>
            <p:cNvSpPr/>
            <p:nvPr/>
          </p:nvSpPr>
          <p:spPr>
            <a:xfrm>
              <a:off x="2011900" y="3974950"/>
              <a:ext cx="895850" cy="310500"/>
            </a:xfrm>
            <a:custGeom>
              <a:avLst/>
              <a:gdLst/>
              <a:ahLst/>
              <a:cxnLst/>
              <a:rect l="l" t="t" r="r" b="b"/>
              <a:pathLst>
                <a:path w="35834" h="12420" extrusionOk="0">
                  <a:moveTo>
                    <a:pt x="35200" y="0"/>
                  </a:moveTo>
                  <a:lnTo>
                    <a:pt x="1" y="10238"/>
                  </a:lnTo>
                  <a:lnTo>
                    <a:pt x="636" y="12420"/>
                  </a:lnTo>
                  <a:lnTo>
                    <a:pt x="35833" y="2182"/>
                  </a:lnTo>
                  <a:lnTo>
                    <a:pt x="35200" y="0"/>
                  </a:ln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33"/>
            <p:cNvSpPr/>
            <p:nvPr/>
          </p:nvSpPr>
          <p:spPr>
            <a:xfrm>
              <a:off x="2037300" y="4062200"/>
              <a:ext cx="895825" cy="310525"/>
            </a:xfrm>
            <a:custGeom>
              <a:avLst/>
              <a:gdLst/>
              <a:ahLst/>
              <a:cxnLst/>
              <a:rect l="l" t="t" r="r" b="b"/>
              <a:pathLst>
                <a:path w="35833" h="12421" extrusionOk="0">
                  <a:moveTo>
                    <a:pt x="35198" y="1"/>
                  </a:moveTo>
                  <a:lnTo>
                    <a:pt x="0" y="10239"/>
                  </a:lnTo>
                  <a:lnTo>
                    <a:pt x="635" y="12420"/>
                  </a:lnTo>
                  <a:lnTo>
                    <a:pt x="35833" y="2183"/>
                  </a:lnTo>
                  <a:lnTo>
                    <a:pt x="35198" y="1"/>
                  </a:ln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33"/>
            <p:cNvSpPr/>
            <p:nvPr/>
          </p:nvSpPr>
          <p:spPr>
            <a:xfrm>
              <a:off x="2119475" y="4344775"/>
              <a:ext cx="886600" cy="278675"/>
            </a:xfrm>
            <a:custGeom>
              <a:avLst/>
              <a:gdLst/>
              <a:ahLst/>
              <a:cxnLst/>
              <a:rect l="l" t="t" r="r" b="b"/>
              <a:pathLst>
                <a:path w="35464" h="11147" extrusionOk="0">
                  <a:moveTo>
                    <a:pt x="35198" y="1"/>
                  </a:moveTo>
                  <a:lnTo>
                    <a:pt x="1" y="10238"/>
                  </a:lnTo>
                  <a:lnTo>
                    <a:pt x="265" y="11146"/>
                  </a:lnTo>
                  <a:lnTo>
                    <a:pt x="35463" y="908"/>
                  </a:lnTo>
                  <a:lnTo>
                    <a:pt x="35198" y="1"/>
                  </a:ln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33"/>
            <p:cNvSpPr/>
            <p:nvPr/>
          </p:nvSpPr>
          <p:spPr>
            <a:xfrm>
              <a:off x="2064125" y="4322275"/>
              <a:ext cx="348875" cy="246350"/>
            </a:xfrm>
            <a:custGeom>
              <a:avLst/>
              <a:gdLst/>
              <a:ahLst/>
              <a:cxnLst/>
              <a:rect l="l" t="t" r="r" b="b"/>
              <a:pathLst>
                <a:path w="13955" h="9854" extrusionOk="0">
                  <a:moveTo>
                    <a:pt x="12113" y="0"/>
                  </a:moveTo>
                  <a:lnTo>
                    <a:pt x="1" y="3523"/>
                  </a:lnTo>
                  <a:lnTo>
                    <a:pt x="1841" y="9854"/>
                  </a:lnTo>
                  <a:lnTo>
                    <a:pt x="13954" y="6331"/>
                  </a:lnTo>
                  <a:lnTo>
                    <a:pt x="12113" y="0"/>
                  </a:ln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33"/>
            <p:cNvSpPr/>
            <p:nvPr/>
          </p:nvSpPr>
          <p:spPr>
            <a:xfrm>
              <a:off x="2395000" y="4226025"/>
              <a:ext cx="348875" cy="246375"/>
            </a:xfrm>
            <a:custGeom>
              <a:avLst/>
              <a:gdLst/>
              <a:ahLst/>
              <a:cxnLst/>
              <a:rect l="l" t="t" r="r" b="b"/>
              <a:pathLst>
                <a:path w="13955" h="9855" extrusionOk="0">
                  <a:moveTo>
                    <a:pt x="12113" y="1"/>
                  </a:moveTo>
                  <a:lnTo>
                    <a:pt x="0" y="3524"/>
                  </a:lnTo>
                  <a:lnTo>
                    <a:pt x="1842" y="9854"/>
                  </a:lnTo>
                  <a:lnTo>
                    <a:pt x="13955" y="6330"/>
                  </a:lnTo>
                  <a:lnTo>
                    <a:pt x="12113" y="1"/>
                  </a:ln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33"/>
            <p:cNvSpPr/>
            <p:nvPr/>
          </p:nvSpPr>
          <p:spPr>
            <a:xfrm>
              <a:off x="3184475" y="3996800"/>
              <a:ext cx="264625" cy="245150"/>
            </a:xfrm>
            <a:custGeom>
              <a:avLst/>
              <a:gdLst/>
              <a:ahLst/>
              <a:cxnLst/>
              <a:rect l="l" t="t" r="r" b="b"/>
              <a:pathLst>
                <a:path w="10585" h="9806" extrusionOk="0">
                  <a:moveTo>
                    <a:pt x="3293" y="1"/>
                  </a:moveTo>
                  <a:cubicBezTo>
                    <a:pt x="3293" y="1"/>
                    <a:pt x="2904" y="506"/>
                    <a:pt x="3012" y="961"/>
                  </a:cubicBezTo>
                  <a:cubicBezTo>
                    <a:pt x="3120" y="1416"/>
                    <a:pt x="3662" y="3227"/>
                    <a:pt x="3662" y="3227"/>
                  </a:cubicBezTo>
                  <a:lnTo>
                    <a:pt x="2989" y="4208"/>
                  </a:lnTo>
                  <a:cubicBezTo>
                    <a:pt x="2937" y="4140"/>
                    <a:pt x="2856" y="4099"/>
                    <a:pt x="2771" y="4099"/>
                  </a:cubicBezTo>
                  <a:cubicBezTo>
                    <a:pt x="2746" y="4099"/>
                    <a:pt x="2721" y="4103"/>
                    <a:pt x="2695" y="4110"/>
                  </a:cubicBezTo>
                  <a:lnTo>
                    <a:pt x="2337" y="4215"/>
                  </a:lnTo>
                  <a:cubicBezTo>
                    <a:pt x="2192" y="4257"/>
                    <a:pt x="2108" y="4409"/>
                    <a:pt x="2150" y="4554"/>
                  </a:cubicBezTo>
                  <a:lnTo>
                    <a:pt x="2310" y="5106"/>
                  </a:lnTo>
                  <a:cubicBezTo>
                    <a:pt x="2316" y="5125"/>
                    <a:pt x="2328" y="5139"/>
                    <a:pt x="2337" y="5156"/>
                  </a:cubicBezTo>
                  <a:lnTo>
                    <a:pt x="940" y="7189"/>
                  </a:lnTo>
                  <a:cubicBezTo>
                    <a:pt x="940" y="7189"/>
                    <a:pt x="1" y="8487"/>
                    <a:pt x="520" y="8895"/>
                  </a:cubicBezTo>
                  <a:lnTo>
                    <a:pt x="4380" y="5567"/>
                  </a:lnTo>
                  <a:lnTo>
                    <a:pt x="5264" y="8445"/>
                  </a:lnTo>
                  <a:lnTo>
                    <a:pt x="4675" y="9302"/>
                  </a:lnTo>
                  <a:cubicBezTo>
                    <a:pt x="4675" y="9302"/>
                    <a:pt x="4399" y="9685"/>
                    <a:pt x="4552" y="9805"/>
                  </a:cubicBezTo>
                  <a:lnTo>
                    <a:pt x="5485" y="8999"/>
                  </a:lnTo>
                  <a:cubicBezTo>
                    <a:pt x="5552" y="9140"/>
                    <a:pt x="5692" y="9231"/>
                    <a:pt x="5844" y="9231"/>
                  </a:cubicBezTo>
                  <a:cubicBezTo>
                    <a:pt x="5879" y="9231"/>
                    <a:pt x="5915" y="9226"/>
                    <a:pt x="5951" y="9216"/>
                  </a:cubicBezTo>
                  <a:cubicBezTo>
                    <a:pt x="6141" y="9160"/>
                    <a:pt x="6252" y="8973"/>
                    <a:pt x="6228" y="8783"/>
                  </a:cubicBezTo>
                  <a:lnTo>
                    <a:pt x="6228" y="8783"/>
                  </a:lnTo>
                  <a:lnTo>
                    <a:pt x="7450" y="8962"/>
                  </a:lnTo>
                  <a:cubicBezTo>
                    <a:pt x="7515" y="8779"/>
                    <a:pt x="7077" y="8604"/>
                    <a:pt x="7077" y="8604"/>
                  </a:cubicBezTo>
                  <a:lnTo>
                    <a:pt x="6088" y="8184"/>
                  </a:lnTo>
                  <a:lnTo>
                    <a:pt x="5320" y="5297"/>
                  </a:lnTo>
                  <a:cubicBezTo>
                    <a:pt x="5324" y="5296"/>
                    <a:pt x="5329" y="5296"/>
                    <a:pt x="5334" y="5294"/>
                  </a:cubicBezTo>
                  <a:lnTo>
                    <a:pt x="10363" y="6032"/>
                  </a:lnTo>
                  <a:cubicBezTo>
                    <a:pt x="10584" y="5409"/>
                    <a:pt x="9095" y="4816"/>
                    <a:pt x="9095" y="4816"/>
                  </a:cubicBezTo>
                  <a:lnTo>
                    <a:pt x="6920" y="3891"/>
                  </a:lnTo>
                  <a:cubicBezTo>
                    <a:pt x="6927" y="3851"/>
                    <a:pt x="6928" y="3809"/>
                    <a:pt x="6916" y="3767"/>
                  </a:cubicBezTo>
                  <a:lnTo>
                    <a:pt x="6755" y="3214"/>
                  </a:lnTo>
                  <a:cubicBezTo>
                    <a:pt x="6721" y="3095"/>
                    <a:pt x="6611" y="3017"/>
                    <a:pt x="6492" y="3017"/>
                  </a:cubicBezTo>
                  <a:cubicBezTo>
                    <a:pt x="6467" y="3017"/>
                    <a:pt x="6441" y="3021"/>
                    <a:pt x="6416" y="3028"/>
                  </a:cubicBezTo>
                  <a:lnTo>
                    <a:pt x="6057" y="3132"/>
                  </a:lnTo>
                  <a:cubicBezTo>
                    <a:pt x="5987" y="3152"/>
                    <a:pt x="5933" y="3199"/>
                    <a:pt x="5899" y="3257"/>
                  </a:cubicBezTo>
                  <a:lnTo>
                    <a:pt x="5893" y="3259"/>
                  </a:lnTo>
                  <a:lnTo>
                    <a:pt x="5895" y="3263"/>
                  </a:lnTo>
                  <a:cubicBezTo>
                    <a:pt x="5865" y="3316"/>
                    <a:pt x="5857" y="3379"/>
                    <a:pt x="5868" y="3442"/>
                  </a:cubicBezTo>
                  <a:lnTo>
                    <a:pt x="4765" y="2972"/>
                  </a:lnTo>
                  <a:lnTo>
                    <a:pt x="4689" y="2934"/>
                  </a:lnTo>
                  <a:cubicBezTo>
                    <a:pt x="4689" y="2934"/>
                    <a:pt x="4188" y="1110"/>
                    <a:pt x="4038" y="666"/>
                  </a:cubicBezTo>
                  <a:cubicBezTo>
                    <a:pt x="3888" y="224"/>
                    <a:pt x="3293" y="1"/>
                    <a:pt x="3293" y="1"/>
                  </a:cubicBez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33"/>
            <p:cNvSpPr/>
            <p:nvPr/>
          </p:nvSpPr>
          <p:spPr>
            <a:xfrm>
              <a:off x="1807225" y="3611550"/>
              <a:ext cx="1647000" cy="629425"/>
            </a:xfrm>
            <a:custGeom>
              <a:avLst/>
              <a:gdLst/>
              <a:ahLst/>
              <a:cxnLst/>
              <a:rect l="l" t="t" r="r" b="b"/>
              <a:pathLst>
                <a:path w="65880" h="25177" extrusionOk="0">
                  <a:moveTo>
                    <a:pt x="60871" y="0"/>
                  </a:moveTo>
                  <a:cubicBezTo>
                    <a:pt x="60485" y="0"/>
                    <a:pt x="60094" y="54"/>
                    <a:pt x="59705" y="167"/>
                  </a:cubicBezTo>
                  <a:lnTo>
                    <a:pt x="3477" y="16522"/>
                  </a:lnTo>
                  <a:cubicBezTo>
                    <a:pt x="1280" y="17161"/>
                    <a:pt x="1" y="19462"/>
                    <a:pt x="633" y="21635"/>
                  </a:cubicBezTo>
                  <a:lnTo>
                    <a:pt x="1663" y="25177"/>
                  </a:lnTo>
                  <a:lnTo>
                    <a:pt x="65879" y="6499"/>
                  </a:lnTo>
                  <a:lnTo>
                    <a:pt x="64849" y="2957"/>
                  </a:lnTo>
                  <a:cubicBezTo>
                    <a:pt x="64329" y="1167"/>
                    <a:pt x="62668" y="0"/>
                    <a:pt x="60871" y="0"/>
                  </a:cubicBez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33"/>
            <p:cNvSpPr/>
            <p:nvPr/>
          </p:nvSpPr>
          <p:spPr>
            <a:xfrm>
              <a:off x="2619500" y="3818375"/>
              <a:ext cx="130125" cy="124925"/>
            </a:xfrm>
            <a:custGeom>
              <a:avLst/>
              <a:gdLst/>
              <a:ahLst/>
              <a:cxnLst/>
              <a:rect l="l" t="t" r="r" b="b"/>
              <a:pathLst>
                <a:path w="5205" h="4997" extrusionOk="0">
                  <a:moveTo>
                    <a:pt x="4487" y="0"/>
                  </a:moveTo>
                  <a:cubicBezTo>
                    <a:pt x="4487" y="0"/>
                    <a:pt x="4147" y="45"/>
                    <a:pt x="4014" y="258"/>
                  </a:cubicBezTo>
                  <a:cubicBezTo>
                    <a:pt x="3882" y="473"/>
                    <a:pt x="3399" y="1370"/>
                    <a:pt x="3399" y="1370"/>
                  </a:cubicBezTo>
                  <a:lnTo>
                    <a:pt x="2768" y="1486"/>
                  </a:lnTo>
                  <a:cubicBezTo>
                    <a:pt x="2776" y="1428"/>
                    <a:pt x="2749" y="1367"/>
                    <a:pt x="2694" y="1338"/>
                  </a:cubicBezTo>
                  <a:lnTo>
                    <a:pt x="2518" y="1241"/>
                  </a:lnTo>
                  <a:cubicBezTo>
                    <a:pt x="2495" y="1228"/>
                    <a:pt x="2471" y="1222"/>
                    <a:pt x="2447" y="1222"/>
                  </a:cubicBezTo>
                  <a:cubicBezTo>
                    <a:pt x="2395" y="1222"/>
                    <a:pt x="2344" y="1250"/>
                    <a:pt x="2317" y="1299"/>
                  </a:cubicBezTo>
                  <a:lnTo>
                    <a:pt x="2168" y="1571"/>
                  </a:lnTo>
                  <a:cubicBezTo>
                    <a:pt x="2163" y="1580"/>
                    <a:pt x="2162" y="1590"/>
                    <a:pt x="2159" y="1600"/>
                  </a:cubicBezTo>
                  <a:lnTo>
                    <a:pt x="853" y="1841"/>
                  </a:lnTo>
                  <a:cubicBezTo>
                    <a:pt x="853" y="1841"/>
                    <a:pt x="1" y="1979"/>
                    <a:pt x="43" y="2331"/>
                  </a:cubicBezTo>
                  <a:lnTo>
                    <a:pt x="2781" y="2534"/>
                  </a:lnTo>
                  <a:lnTo>
                    <a:pt x="2021" y="3968"/>
                  </a:lnTo>
                  <a:lnTo>
                    <a:pt x="1470" y="4070"/>
                  </a:lnTo>
                  <a:cubicBezTo>
                    <a:pt x="1470" y="4070"/>
                    <a:pt x="1220" y="4110"/>
                    <a:pt x="1232" y="4214"/>
                  </a:cubicBezTo>
                  <a:lnTo>
                    <a:pt x="1894" y="4264"/>
                  </a:lnTo>
                  <a:cubicBezTo>
                    <a:pt x="1860" y="4360"/>
                    <a:pt x="1896" y="4471"/>
                    <a:pt x="1990" y="4523"/>
                  </a:cubicBezTo>
                  <a:cubicBezTo>
                    <a:pt x="2021" y="4540"/>
                    <a:pt x="2055" y="4548"/>
                    <a:pt x="2089" y="4548"/>
                  </a:cubicBezTo>
                  <a:cubicBezTo>
                    <a:pt x="2154" y="4548"/>
                    <a:pt x="2218" y="4517"/>
                    <a:pt x="2260" y="4463"/>
                  </a:cubicBezTo>
                  <a:lnTo>
                    <a:pt x="2658" y="4997"/>
                  </a:lnTo>
                  <a:cubicBezTo>
                    <a:pt x="2752" y="4952"/>
                    <a:pt x="2651" y="4718"/>
                    <a:pt x="2651" y="4718"/>
                  </a:cubicBezTo>
                  <a:lnTo>
                    <a:pt x="2435" y="4182"/>
                  </a:lnTo>
                  <a:lnTo>
                    <a:pt x="3242" y="2790"/>
                  </a:lnTo>
                  <a:cubicBezTo>
                    <a:pt x="3244" y="2791"/>
                    <a:pt x="3246" y="2792"/>
                    <a:pt x="3248" y="2794"/>
                  </a:cubicBezTo>
                  <a:lnTo>
                    <a:pt x="4883" y="4991"/>
                  </a:lnTo>
                  <a:cubicBezTo>
                    <a:pt x="5204" y="4837"/>
                    <a:pt x="4863" y="4044"/>
                    <a:pt x="4863" y="4044"/>
                  </a:cubicBezTo>
                  <a:lnTo>
                    <a:pt x="4387" y="2863"/>
                  </a:lnTo>
                  <a:cubicBezTo>
                    <a:pt x="4406" y="2851"/>
                    <a:pt x="4421" y="2835"/>
                    <a:pt x="4433" y="2815"/>
                  </a:cubicBezTo>
                  <a:lnTo>
                    <a:pt x="4582" y="2543"/>
                  </a:lnTo>
                  <a:cubicBezTo>
                    <a:pt x="4621" y="2472"/>
                    <a:pt x="4595" y="2382"/>
                    <a:pt x="4523" y="2343"/>
                  </a:cubicBezTo>
                  <a:lnTo>
                    <a:pt x="4347" y="2246"/>
                  </a:lnTo>
                  <a:cubicBezTo>
                    <a:pt x="4325" y="2233"/>
                    <a:pt x="4301" y="2228"/>
                    <a:pt x="4278" y="2228"/>
                  </a:cubicBezTo>
                  <a:cubicBezTo>
                    <a:pt x="4265" y="2228"/>
                    <a:pt x="4252" y="2230"/>
                    <a:pt x="4240" y="2233"/>
                  </a:cubicBezTo>
                  <a:lnTo>
                    <a:pt x="4236" y="2232"/>
                  </a:lnTo>
                  <a:lnTo>
                    <a:pt x="4235" y="2233"/>
                  </a:lnTo>
                  <a:cubicBezTo>
                    <a:pt x="4204" y="2242"/>
                    <a:pt x="4177" y="2263"/>
                    <a:pt x="4157" y="2292"/>
                  </a:cubicBezTo>
                  <a:lnTo>
                    <a:pt x="3916" y="1692"/>
                  </a:lnTo>
                  <a:lnTo>
                    <a:pt x="3902" y="1648"/>
                  </a:lnTo>
                  <a:cubicBezTo>
                    <a:pt x="3902" y="1648"/>
                    <a:pt x="4406" y="763"/>
                    <a:pt x="4517" y="538"/>
                  </a:cubicBezTo>
                  <a:cubicBezTo>
                    <a:pt x="4629" y="312"/>
                    <a:pt x="4487" y="0"/>
                    <a:pt x="4487" y="0"/>
                  </a:cubicBez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33"/>
            <p:cNvSpPr/>
            <p:nvPr/>
          </p:nvSpPr>
          <p:spPr>
            <a:xfrm>
              <a:off x="2932425" y="3734750"/>
              <a:ext cx="190825" cy="655950"/>
            </a:xfrm>
            <a:custGeom>
              <a:avLst/>
              <a:gdLst/>
              <a:ahLst/>
              <a:cxnLst/>
              <a:rect l="l" t="t" r="r" b="b"/>
              <a:pathLst>
                <a:path w="7633" h="26238" fill="none" extrusionOk="0">
                  <a:moveTo>
                    <a:pt x="1" y="0"/>
                  </a:moveTo>
                  <a:lnTo>
                    <a:pt x="7632" y="26238"/>
                  </a:lnTo>
                </a:path>
              </a:pathLst>
            </a:custGeom>
            <a:noFill/>
            <a:ln w="10350" cap="rnd" cmpd="sng">
              <a:solidFill>
                <a:srgbClr val="41414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33"/>
            <p:cNvSpPr/>
            <p:nvPr/>
          </p:nvSpPr>
          <p:spPr>
            <a:xfrm>
              <a:off x="1625175" y="4035900"/>
              <a:ext cx="1790875" cy="853675"/>
            </a:xfrm>
            <a:custGeom>
              <a:avLst/>
              <a:gdLst/>
              <a:ahLst/>
              <a:cxnLst/>
              <a:rect l="l" t="t" r="r" b="b"/>
              <a:pathLst>
                <a:path w="71635" h="34147" extrusionOk="0">
                  <a:moveTo>
                    <a:pt x="64859" y="33921"/>
                  </a:moveTo>
                  <a:lnTo>
                    <a:pt x="4131" y="28172"/>
                  </a:lnTo>
                  <a:cubicBezTo>
                    <a:pt x="1758" y="27947"/>
                    <a:pt x="1" y="25823"/>
                    <a:pt x="225" y="23450"/>
                  </a:cubicBezTo>
                  <a:lnTo>
                    <a:pt x="2054" y="4131"/>
                  </a:lnTo>
                  <a:cubicBezTo>
                    <a:pt x="2280" y="1757"/>
                    <a:pt x="4404" y="1"/>
                    <a:pt x="6776" y="225"/>
                  </a:cubicBezTo>
                  <a:lnTo>
                    <a:pt x="67504" y="5975"/>
                  </a:lnTo>
                  <a:cubicBezTo>
                    <a:pt x="69877" y="6199"/>
                    <a:pt x="71634" y="8324"/>
                    <a:pt x="71410" y="10697"/>
                  </a:cubicBezTo>
                  <a:lnTo>
                    <a:pt x="69581" y="30016"/>
                  </a:lnTo>
                  <a:cubicBezTo>
                    <a:pt x="69356" y="32389"/>
                    <a:pt x="67231" y="34146"/>
                    <a:pt x="64859" y="33921"/>
                  </a:cubicBezTo>
                  <a:close/>
                </a:path>
              </a:pathLst>
            </a:custGeom>
            <a:solidFill>
              <a:srgbClr val="212121">
                <a:alpha val="5195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33"/>
            <p:cNvSpPr/>
            <p:nvPr/>
          </p:nvSpPr>
          <p:spPr>
            <a:xfrm>
              <a:off x="1594575" y="4056875"/>
              <a:ext cx="1790875" cy="843425"/>
            </a:xfrm>
            <a:custGeom>
              <a:avLst/>
              <a:gdLst/>
              <a:ahLst/>
              <a:cxnLst/>
              <a:rect l="l" t="t" r="r" b="b"/>
              <a:pathLst>
                <a:path w="71635" h="33737" extrusionOk="0">
                  <a:moveTo>
                    <a:pt x="6368" y="1"/>
                  </a:moveTo>
                  <a:cubicBezTo>
                    <a:pt x="4165" y="1"/>
                    <a:pt x="2266" y="1690"/>
                    <a:pt x="2054" y="3926"/>
                  </a:cubicBezTo>
                  <a:lnTo>
                    <a:pt x="225" y="23245"/>
                  </a:lnTo>
                  <a:cubicBezTo>
                    <a:pt x="1" y="25618"/>
                    <a:pt x="1758" y="27743"/>
                    <a:pt x="4130" y="27967"/>
                  </a:cubicBezTo>
                  <a:lnTo>
                    <a:pt x="64859" y="33717"/>
                  </a:lnTo>
                  <a:cubicBezTo>
                    <a:pt x="64996" y="33730"/>
                    <a:pt x="65132" y="33736"/>
                    <a:pt x="65267" y="33736"/>
                  </a:cubicBezTo>
                  <a:cubicBezTo>
                    <a:pt x="67470" y="33736"/>
                    <a:pt x="69369" y="32047"/>
                    <a:pt x="69580" y="29811"/>
                  </a:cubicBezTo>
                  <a:lnTo>
                    <a:pt x="71410" y="10491"/>
                  </a:lnTo>
                  <a:cubicBezTo>
                    <a:pt x="71634" y="8119"/>
                    <a:pt x="69877" y="5995"/>
                    <a:pt x="67504" y="5770"/>
                  </a:cubicBezTo>
                  <a:lnTo>
                    <a:pt x="6776" y="20"/>
                  </a:lnTo>
                  <a:cubicBezTo>
                    <a:pt x="6639" y="7"/>
                    <a:pt x="6503" y="1"/>
                    <a:pt x="6368" y="1"/>
                  </a:cubicBezTo>
                  <a:close/>
                </a:path>
              </a:pathLst>
            </a:custGeom>
            <a:solidFill>
              <a:srgbClr val="FFFF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33"/>
            <p:cNvSpPr/>
            <p:nvPr/>
          </p:nvSpPr>
          <p:spPr>
            <a:xfrm>
              <a:off x="1855675" y="4299025"/>
              <a:ext cx="917700" cy="142925"/>
            </a:xfrm>
            <a:custGeom>
              <a:avLst/>
              <a:gdLst/>
              <a:ahLst/>
              <a:cxnLst/>
              <a:rect l="l" t="t" r="r" b="b"/>
              <a:pathLst>
                <a:path w="36708" h="5717" extrusionOk="0">
                  <a:moveTo>
                    <a:pt x="214" y="0"/>
                  </a:moveTo>
                  <a:lnTo>
                    <a:pt x="0" y="2262"/>
                  </a:lnTo>
                  <a:lnTo>
                    <a:pt x="36493" y="5717"/>
                  </a:lnTo>
                  <a:lnTo>
                    <a:pt x="36707" y="3455"/>
                  </a:lnTo>
                  <a:lnTo>
                    <a:pt x="214" y="0"/>
                  </a:ln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33"/>
            <p:cNvSpPr/>
            <p:nvPr/>
          </p:nvSpPr>
          <p:spPr>
            <a:xfrm>
              <a:off x="1847075" y="4389500"/>
              <a:ext cx="917725" cy="142950"/>
            </a:xfrm>
            <a:custGeom>
              <a:avLst/>
              <a:gdLst/>
              <a:ahLst/>
              <a:cxnLst/>
              <a:rect l="l" t="t" r="r" b="b"/>
              <a:pathLst>
                <a:path w="36709" h="5718" extrusionOk="0">
                  <a:moveTo>
                    <a:pt x="215" y="1"/>
                  </a:moveTo>
                  <a:lnTo>
                    <a:pt x="1" y="2262"/>
                  </a:lnTo>
                  <a:lnTo>
                    <a:pt x="36494" y="5717"/>
                  </a:lnTo>
                  <a:lnTo>
                    <a:pt x="36708" y="3456"/>
                  </a:lnTo>
                  <a:lnTo>
                    <a:pt x="215" y="1"/>
                  </a:ln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33"/>
            <p:cNvSpPr/>
            <p:nvPr/>
          </p:nvSpPr>
          <p:spPr>
            <a:xfrm>
              <a:off x="1822475" y="4682450"/>
              <a:ext cx="914600" cy="109925"/>
            </a:xfrm>
            <a:custGeom>
              <a:avLst/>
              <a:gdLst/>
              <a:ahLst/>
              <a:cxnLst/>
              <a:rect l="l" t="t" r="r" b="b"/>
              <a:pathLst>
                <a:path w="36584" h="4397" extrusionOk="0">
                  <a:moveTo>
                    <a:pt x="90" y="1"/>
                  </a:moveTo>
                  <a:lnTo>
                    <a:pt x="1" y="941"/>
                  </a:lnTo>
                  <a:lnTo>
                    <a:pt x="36494" y="4396"/>
                  </a:lnTo>
                  <a:lnTo>
                    <a:pt x="36583" y="3456"/>
                  </a:lnTo>
                  <a:lnTo>
                    <a:pt x="90" y="1"/>
                  </a:ln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33"/>
            <p:cNvSpPr/>
            <p:nvPr/>
          </p:nvSpPr>
          <p:spPr>
            <a:xfrm>
              <a:off x="1827850" y="4485100"/>
              <a:ext cx="585325" cy="219050"/>
            </a:xfrm>
            <a:custGeom>
              <a:avLst/>
              <a:gdLst/>
              <a:ahLst/>
              <a:cxnLst/>
              <a:rect l="l" t="t" r="r" b="b"/>
              <a:pathLst>
                <a:path w="23413" h="8762" extrusionOk="0">
                  <a:moveTo>
                    <a:pt x="622" y="0"/>
                  </a:moveTo>
                  <a:lnTo>
                    <a:pt x="1" y="6563"/>
                  </a:lnTo>
                  <a:lnTo>
                    <a:pt x="22790" y="8761"/>
                  </a:lnTo>
                  <a:lnTo>
                    <a:pt x="23412" y="2199"/>
                  </a:lnTo>
                  <a:lnTo>
                    <a:pt x="622" y="0"/>
                  </a:ln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33"/>
            <p:cNvSpPr/>
            <p:nvPr/>
          </p:nvSpPr>
          <p:spPr>
            <a:xfrm>
              <a:off x="2426700" y="4542800"/>
              <a:ext cx="329525" cy="193825"/>
            </a:xfrm>
            <a:custGeom>
              <a:avLst/>
              <a:gdLst/>
              <a:ahLst/>
              <a:cxnLst/>
              <a:rect l="l" t="t" r="r" b="b"/>
              <a:pathLst>
                <a:path w="13181" h="7753" extrusionOk="0">
                  <a:moveTo>
                    <a:pt x="622" y="1"/>
                  </a:moveTo>
                  <a:lnTo>
                    <a:pt x="0" y="6564"/>
                  </a:lnTo>
                  <a:lnTo>
                    <a:pt x="12559" y="7752"/>
                  </a:lnTo>
                  <a:lnTo>
                    <a:pt x="13180" y="1190"/>
                  </a:lnTo>
                  <a:lnTo>
                    <a:pt x="622" y="1"/>
                  </a:ln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33"/>
            <p:cNvSpPr/>
            <p:nvPr/>
          </p:nvSpPr>
          <p:spPr>
            <a:xfrm>
              <a:off x="2910750" y="4459650"/>
              <a:ext cx="371825" cy="334225"/>
            </a:xfrm>
            <a:custGeom>
              <a:avLst/>
              <a:gdLst/>
              <a:ahLst/>
              <a:cxnLst/>
              <a:rect l="l" t="t" r="r" b="b"/>
              <a:pathLst>
                <a:path w="14873" h="13369" extrusionOk="0">
                  <a:moveTo>
                    <a:pt x="8386" y="1"/>
                  </a:moveTo>
                  <a:cubicBezTo>
                    <a:pt x="8386" y="1"/>
                    <a:pt x="7646" y="444"/>
                    <a:pt x="7554" y="1070"/>
                  </a:cubicBezTo>
                  <a:cubicBezTo>
                    <a:pt x="7463" y="1697"/>
                    <a:pt x="7241" y="4251"/>
                    <a:pt x="7241" y="4251"/>
                  </a:cubicBezTo>
                  <a:lnTo>
                    <a:pt x="5903" y="5150"/>
                  </a:lnTo>
                  <a:cubicBezTo>
                    <a:pt x="5862" y="5007"/>
                    <a:pt x="5739" y="4895"/>
                    <a:pt x="5583" y="4880"/>
                  </a:cubicBezTo>
                  <a:lnTo>
                    <a:pt x="5078" y="4832"/>
                  </a:lnTo>
                  <a:cubicBezTo>
                    <a:pt x="5066" y="4831"/>
                    <a:pt x="5055" y="4830"/>
                    <a:pt x="5043" y="4830"/>
                  </a:cubicBezTo>
                  <a:cubicBezTo>
                    <a:pt x="4854" y="4830"/>
                    <a:pt x="4691" y="4975"/>
                    <a:pt x="4673" y="5167"/>
                  </a:cubicBezTo>
                  <a:lnTo>
                    <a:pt x="4600" y="5943"/>
                  </a:lnTo>
                  <a:cubicBezTo>
                    <a:pt x="4597" y="5970"/>
                    <a:pt x="4605" y="5994"/>
                    <a:pt x="4607" y="6019"/>
                  </a:cubicBezTo>
                  <a:lnTo>
                    <a:pt x="1834" y="7882"/>
                  </a:lnTo>
                  <a:cubicBezTo>
                    <a:pt x="1834" y="7882"/>
                    <a:pt x="1" y="9049"/>
                    <a:pt x="453" y="9822"/>
                  </a:cubicBezTo>
                  <a:lnTo>
                    <a:pt x="6976" y="7557"/>
                  </a:lnTo>
                  <a:lnTo>
                    <a:pt x="6653" y="11626"/>
                  </a:lnTo>
                  <a:lnTo>
                    <a:pt x="5483" y="12412"/>
                  </a:lnTo>
                  <a:cubicBezTo>
                    <a:pt x="5483" y="12412"/>
                    <a:pt x="4944" y="12755"/>
                    <a:pt x="5076" y="12983"/>
                  </a:cubicBezTo>
                  <a:lnTo>
                    <a:pt x="6655" y="12434"/>
                  </a:lnTo>
                  <a:cubicBezTo>
                    <a:pt x="6673" y="12694"/>
                    <a:pt x="6867" y="12914"/>
                    <a:pt x="7133" y="12939"/>
                  </a:cubicBezTo>
                  <a:cubicBezTo>
                    <a:pt x="7150" y="12941"/>
                    <a:pt x="7167" y="12941"/>
                    <a:pt x="7183" y="12941"/>
                  </a:cubicBezTo>
                  <a:cubicBezTo>
                    <a:pt x="7429" y="12941"/>
                    <a:pt x="7638" y="12769"/>
                    <a:pt x="7699" y="12532"/>
                  </a:cubicBezTo>
                  <a:lnTo>
                    <a:pt x="9149" y="13369"/>
                  </a:lnTo>
                  <a:cubicBezTo>
                    <a:pt x="9322" y="13170"/>
                    <a:pt x="8857" y="12731"/>
                    <a:pt x="8857" y="12731"/>
                  </a:cubicBezTo>
                  <a:lnTo>
                    <a:pt x="7822" y="11707"/>
                  </a:lnTo>
                  <a:lnTo>
                    <a:pt x="8296" y="7687"/>
                  </a:lnTo>
                  <a:cubicBezTo>
                    <a:pt x="8303" y="7688"/>
                    <a:pt x="8309" y="7690"/>
                    <a:pt x="8315" y="7690"/>
                  </a:cubicBezTo>
                  <a:lnTo>
                    <a:pt x="14284" y="11132"/>
                  </a:lnTo>
                  <a:cubicBezTo>
                    <a:pt x="14873" y="10457"/>
                    <a:pt x="13293" y="8967"/>
                    <a:pt x="13293" y="8967"/>
                  </a:cubicBezTo>
                  <a:lnTo>
                    <a:pt x="11015" y="6714"/>
                  </a:lnTo>
                  <a:cubicBezTo>
                    <a:pt x="11044" y="6667"/>
                    <a:pt x="11066" y="6615"/>
                    <a:pt x="11072" y="6556"/>
                  </a:cubicBezTo>
                  <a:lnTo>
                    <a:pt x="11145" y="5779"/>
                  </a:lnTo>
                  <a:cubicBezTo>
                    <a:pt x="11165" y="5577"/>
                    <a:pt x="11014" y="5394"/>
                    <a:pt x="10810" y="5375"/>
                  </a:cubicBezTo>
                  <a:lnTo>
                    <a:pt x="10306" y="5327"/>
                  </a:lnTo>
                  <a:cubicBezTo>
                    <a:pt x="10296" y="5326"/>
                    <a:pt x="10285" y="5326"/>
                    <a:pt x="10274" y="5326"/>
                  </a:cubicBezTo>
                  <a:cubicBezTo>
                    <a:pt x="10188" y="5326"/>
                    <a:pt x="10109" y="5356"/>
                    <a:pt x="10044" y="5406"/>
                  </a:cubicBezTo>
                  <a:lnTo>
                    <a:pt x="10037" y="5405"/>
                  </a:lnTo>
                  <a:lnTo>
                    <a:pt x="10036" y="5411"/>
                  </a:lnTo>
                  <a:cubicBezTo>
                    <a:pt x="9972" y="5463"/>
                    <a:pt x="9931" y="5538"/>
                    <a:pt x="9913" y="5624"/>
                  </a:cubicBezTo>
                  <a:lnTo>
                    <a:pt x="8757" y="4480"/>
                  </a:lnTo>
                  <a:lnTo>
                    <a:pt x="8681" y="4394"/>
                  </a:lnTo>
                  <a:cubicBezTo>
                    <a:pt x="8681" y="4394"/>
                    <a:pt x="8963" y="1846"/>
                    <a:pt x="8995" y="1213"/>
                  </a:cubicBezTo>
                  <a:cubicBezTo>
                    <a:pt x="9026" y="580"/>
                    <a:pt x="8386" y="1"/>
                    <a:pt x="8386" y="1"/>
                  </a:cubicBez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33"/>
            <p:cNvSpPr/>
            <p:nvPr/>
          </p:nvSpPr>
          <p:spPr>
            <a:xfrm>
              <a:off x="1636575" y="4056250"/>
              <a:ext cx="1747600" cy="349625"/>
            </a:xfrm>
            <a:custGeom>
              <a:avLst/>
              <a:gdLst/>
              <a:ahLst/>
              <a:cxnLst/>
              <a:rect l="l" t="t" r="r" b="b"/>
              <a:pathLst>
                <a:path w="69904" h="13985" extrusionOk="0">
                  <a:moveTo>
                    <a:pt x="4480" y="1"/>
                  </a:moveTo>
                  <a:cubicBezTo>
                    <a:pt x="2367" y="1"/>
                    <a:pt x="549" y="1603"/>
                    <a:pt x="348" y="3726"/>
                  </a:cubicBezTo>
                  <a:lnTo>
                    <a:pt x="0" y="7398"/>
                  </a:lnTo>
                  <a:lnTo>
                    <a:pt x="69343" y="13985"/>
                  </a:lnTo>
                  <a:lnTo>
                    <a:pt x="69690" y="10312"/>
                  </a:lnTo>
                  <a:cubicBezTo>
                    <a:pt x="69903" y="8059"/>
                    <a:pt x="68215" y="6038"/>
                    <a:pt x="65938" y="5823"/>
                  </a:cubicBezTo>
                  <a:lnTo>
                    <a:pt x="4877" y="20"/>
                  </a:lnTo>
                  <a:cubicBezTo>
                    <a:pt x="4744" y="7"/>
                    <a:pt x="4612" y="1"/>
                    <a:pt x="4480" y="1"/>
                  </a:cubicBezTo>
                  <a:close/>
                </a:path>
              </a:pathLst>
            </a:custGeom>
            <a:solidFill>
              <a:srgbClr val="FB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33"/>
            <p:cNvSpPr/>
            <p:nvPr/>
          </p:nvSpPr>
          <p:spPr>
            <a:xfrm>
              <a:off x="2557350" y="4180200"/>
              <a:ext cx="125250" cy="120250"/>
            </a:xfrm>
            <a:custGeom>
              <a:avLst/>
              <a:gdLst/>
              <a:ahLst/>
              <a:cxnLst/>
              <a:rect l="l" t="t" r="r" b="b"/>
              <a:pathLst>
                <a:path w="5010" h="4810" extrusionOk="0">
                  <a:moveTo>
                    <a:pt x="4782" y="0"/>
                  </a:moveTo>
                  <a:cubicBezTo>
                    <a:pt x="4677" y="0"/>
                    <a:pt x="4553" y="19"/>
                    <a:pt x="4457" y="90"/>
                  </a:cubicBezTo>
                  <a:cubicBezTo>
                    <a:pt x="4255" y="240"/>
                    <a:pt x="3475" y="896"/>
                    <a:pt x="3475" y="896"/>
                  </a:cubicBezTo>
                  <a:lnTo>
                    <a:pt x="2846" y="773"/>
                  </a:lnTo>
                  <a:cubicBezTo>
                    <a:pt x="2875" y="720"/>
                    <a:pt x="2872" y="655"/>
                    <a:pt x="2832" y="607"/>
                  </a:cubicBezTo>
                  <a:lnTo>
                    <a:pt x="2704" y="452"/>
                  </a:lnTo>
                  <a:cubicBezTo>
                    <a:pt x="2675" y="416"/>
                    <a:pt x="2632" y="398"/>
                    <a:pt x="2589" y="398"/>
                  </a:cubicBezTo>
                  <a:cubicBezTo>
                    <a:pt x="2556" y="398"/>
                    <a:pt x="2523" y="409"/>
                    <a:pt x="2495" y="431"/>
                  </a:cubicBezTo>
                  <a:lnTo>
                    <a:pt x="2257" y="630"/>
                  </a:lnTo>
                  <a:cubicBezTo>
                    <a:pt x="2249" y="636"/>
                    <a:pt x="2244" y="645"/>
                    <a:pt x="2238" y="653"/>
                  </a:cubicBezTo>
                  <a:lnTo>
                    <a:pt x="934" y="397"/>
                  </a:lnTo>
                  <a:cubicBezTo>
                    <a:pt x="934" y="397"/>
                    <a:pt x="706" y="346"/>
                    <a:pt x="474" y="346"/>
                  </a:cubicBezTo>
                  <a:cubicBezTo>
                    <a:pt x="261" y="346"/>
                    <a:pt x="44" y="389"/>
                    <a:pt x="1" y="554"/>
                  </a:cubicBezTo>
                  <a:lnTo>
                    <a:pt x="2472" y="1751"/>
                  </a:lnTo>
                  <a:lnTo>
                    <a:pt x="1237" y="2804"/>
                  </a:lnTo>
                  <a:lnTo>
                    <a:pt x="687" y="2695"/>
                  </a:lnTo>
                  <a:cubicBezTo>
                    <a:pt x="687" y="2695"/>
                    <a:pt x="620" y="2681"/>
                    <a:pt x="552" y="2681"/>
                  </a:cubicBezTo>
                  <a:cubicBezTo>
                    <a:pt x="489" y="2681"/>
                    <a:pt x="425" y="2693"/>
                    <a:pt x="412" y="2742"/>
                  </a:cubicBezTo>
                  <a:lnTo>
                    <a:pt x="1010" y="3032"/>
                  </a:lnTo>
                  <a:cubicBezTo>
                    <a:pt x="942" y="3109"/>
                    <a:pt x="935" y="3225"/>
                    <a:pt x="1003" y="3308"/>
                  </a:cubicBezTo>
                  <a:cubicBezTo>
                    <a:pt x="1044" y="3358"/>
                    <a:pt x="1103" y="3383"/>
                    <a:pt x="1163" y="3383"/>
                  </a:cubicBezTo>
                  <a:cubicBezTo>
                    <a:pt x="1202" y="3383"/>
                    <a:pt x="1241" y="3373"/>
                    <a:pt x="1276" y="3352"/>
                  </a:cubicBezTo>
                  <a:lnTo>
                    <a:pt x="1448" y="3995"/>
                  </a:lnTo>
                  <a:cubicBezTo>
                    <a:pt x="1553" y="3988"/>
                    <a:pt x="1545" y="3734"/>
                    <a:pt x="1545" y="3734"/>
                  </a:cubicBezTo>
                  <a:lnTo>
                    <a:pt x="1543" y="3156"/>
                  </a:lnTo>
                  <a:lnTo>
                    <a:pt x="2805" y="2159"/>
                  </a:lnTo>
                  <a:cubicBezTo>
                    <a:pt x="2807" y="2160"/>
                    <a:pt x="2809" y="2163"/>
                    <a:pt x="2811" y="2165"/>
                  </a:cubicBezTo>
                  <a:lnTo>
                    <a:pt x="3520" y="4809"/>
                  </a:lnTo>
                  <a:cubicBezTo>
                    <a:pt x="3876" y="4786"/>
                    <a:pt x="3850" y="3922"/>
                    <a:pt x="3850" y="3922"/>
                  </a:cubicBezTo>
                  <a:lnTo>
                    <a:pt x="3843" y="2649"/>
                  </a:lnTo>
                  <a:cubicBezTo>
                    <a:pt x="3865" y="2644"/>
                    <a:pt x="3885" y="2635"/>
                    <a:pt x="3904" y="2620"/>
                  </a:cubicBezTo>
                  <a:lnTo>
                    <a:pt x="4143" y="2423"/>
                  </a:lnTo>
                  <a:cubicBezTo>
                    <a:pt x="4205" y="2372"/>
                    <a:pt x="4214" y="2278"/>
                    <a:pt x="4162" y="2215"/>
                  </a:cubicBezTo>
                  <a:lnTo>
                    <a:pt x="4034" y="2060"/>
                  </a:lnTo>
                  <a:cubicBezTo>
                    <a:pt x="4009" y="2030"/>
                    <a:pt x="3974" y="2013"/>
                    <a:pt x="3939" y="2008"/>
                  </a:cubicBezTo>
                  <a:lnTo>
                    <a:pt x="3936" y="2006"/>
                  </a:lnTo>
                  <a:lnTo>
                    <a:pt x="3934" y="2007"/>
                  </a:lnTo>
                  <a:cubicBezTo>
                    <a:pt x="3930" y="2007"/>
                    <a:pt x="3925" y="2007"/>
                    <a:pt x="3921" y="2007"/>
                  </a:cubicBezTo>
                  <a:cubicBezTo>
                    <a:pt x="3893" y="2007"/>
                    <a:pt x="3865" y="2016"/>
                    <a:pt x="3840" y="2033"/>
                  </a:cubicBezTo>
                  <a:lnTo>
                    <a:pt x="3836" y="1387"/>
                  </a:lnTo>
                  <a:lnTo>
                    <a:pt x="3840" y="1341"/>
                  </a:lnTo>
                  <a:cubicBezTo>
                    <a:pt x="3840" y="1341"/>
                    <a:pt x="4635" y="704"/>
                    <a:pt x="4822" y="535"/>
                  </a:cubicBezTo>
                  <a:cubicBezTo>
                    <a:pt x="5009" y="366"/>
                    <a:pt x="4992" y="24"/>
                    <a:pt x="4992" y="24"/>
                  </a:cubicBezTo>
                  <a:cubicBezTo>
                    <a:pt x="4992" y="24"/>
                    <a:pt x="4899" y="0"/>
                    <a:pt x="4782" y="0"/>
                  </a:cubicBez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33"/>
            <p:cNvSpPr/>
            <p:nvPr/>
          </p:nvSpPr>
          <p:spPr>
            <a:xfrm>
              <a:off x="2835200" y="4177050"/>
              <a:ext cx="64375" cy="680075"/>
            </a:xfrm>
            <a:custGeom>
              <a:avLst/>
              <a:gdLst/>
              <a:ahLst/>
              <a:cxnLst/>
              <a:rect l="l" t="t" r="r" b="b"/>
              <a:pathLst>
                <a:path w="2575" h="27203" fill="none" extrusionOk="0">
                  <a:moveTo>
                    <a:pt x="2575" y="0"/>
                  </a:moveTo>
                  <a:lnTo>
                    <a:pt x="0" y="27203"/>
                  </a:lnTo>
                </a:path>
              </a:pathLst>
            </a:custGeom>
            <a:noFill/>
            <a:ln w="10350" cap="rnd" cmpd="sng">
              <a:solidFill>
                <a:srgbClr val="41414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72" name="Google Shape;1772;p33"/>
          <p:cNvGrpSpPr/>
          <p:nvPr/>
        </p:nvGrpSpPr>
        <p:grpSpPr>
          <a:xfrm>
            <a:off x="2139150" y="173823"/>
            <a:ext cx="3609817" cy="4963032"/>
            <a:chOff x="2139150" y="173823"/>
            <a:chExt cx="3609817" cy="4963032"/>
          </a:xfrm>
        </p:grpSpPr>
        <p:sp>
          <p:nvSpPr>
            <p:cNvPr id="1773" name="Google Shape;1773;p33"/>
            <p:cNvSpPr/>
            <p:nvPr/>
          </p:nvSpPr>
          <p:spPr>
            <a:xfrm>
              <a:off x="2139150" y="345425"/>
              <a:ext cx="3609817" cy="4791430"/>
            </a:xfrm>
            <a:custGeom>
              <a:avLst/>
              <a:gdLst/>
              <a:ahLst/>
              <a:cxnLst/>
              <a:rect l="l" t="t" r="r" b="b"/>
              <a:pathLst>
                <a:path w="51532" h="68569" extrusionOk="0">
                  <a:moveTo>
                    <a:pt x="302" y="0"/>
                  </a:moveTo>
                  <a:cubicBezTo>
                    <a:pt x="245" y="0"/>
                    <a:pt x="198" y="46"/>
                    <a:pt x="198" y="103"/>
                  </a:cubicBezTo>
                  <a:lnTo>
                    <a:pt x="0" y="68316"/>
                  </a:lnTo>
                  <a:cubicBezTo>
                    <a:pt x="0" y="68374"/>
                    <a:pt x="46" y="68420"/>
                    <a:pt x="103" y="68420"/>
                  </a:cubicBezTo>
                  <a:lnTo>
                    <a:pt x="51229" y="68568"/>
                  </a:lnTo>
                  <a:cubicBezTo>
                    <a:pt x="51230" y="68568"/>
                    <a:pt x="51230" y="68568"/>
                    <a:pt x="51231" y="68568"/>
                  </a:cubicBezTo>
                  <a:cubicBezTo>
                    <a:pt x="51287" y="68568"/>
                    <a:pt x="51333" y="68521"/>
                    <a:pt x="51333" y="68465"/>
                  </a:cubicBezTo>
                  <a:lnTo>
                    <a:pt x="51532" y="252"/>
                  </a:lnTo>
                  <a:cubicBezTo>
                    <a:pt x="51532" y="196"/>
                    <a:pt x="51485" y="148"/>
                    <a:pt x="51429" y="148"/>
                  </a:cubicBezTo>
                  <a:lnTo>
                    <a:pt x="302" y="0"/>
                  </a:lnTo>
                  <a:close/>
                </a:path>
              </a:pathLst>
            </a:custGeom>
            <a:solidFill>
              <a:srgbClr val="212121">
                <a:alpha val="57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74" name="Google Shape;1774;p33"/>
            <p:cNvGrpSpPr/>
            <p:nvPr/>
          </p:nvGrpSpPr>
          <p:grpSpPr>
            <a:xfrm>
              <a:off x="2139151" y="173823"/>
              <a:ext cx="3556695" cy="4873858"/>
              <a:chOff x="2225750" y="197050"/>
              <a:chExt cx="3386683" cy="4640886"/>
            </a:xfrm>
          </p:grpSpPr>
          <p:sp>
            <p:nvSpPr>
              <p:cNvPr id="1775" name="Google Shape;1775;p33"/>
              <p:cNvSpPr/>
              <p:nvPr/>
            </p:nvSpPr>
            <p:spPr>
              <a:xfrm>
                <a:off x="2395376" y="197050"/>
                <a:ext cx="3187814" cy="1324521"/>
              </a:xfrm>
              <a:custGeom>
                <a:avLst/>
                <a:gdLst/>
                <a:ahLst/>
                <a:cxnLst/>
                <a:rect l="l" t="t" r="r" b="b"/>
                <a:pathLst>
                  <a:path w="48506" h="20154" extrusionOk="0">
                    <a:moveTo>
                      <a:pt x="46991" y="0"/>
                    </a:moveTo>
                    <a:cubicBezTo>
                      <a:pt x="46934" y="0"/>
                      <a:pt x="46876" y="3"/>
                      <a:pt x="46817" y="10"/>
                    </a:cubicBezTo>
                    <a:lnTo>
                      <a:pt x="0" y="2171"/>
                    </a:lnTo>
                    <a:lnTo>
                      <a:pt x="47774" y="20153"/>
                    </a:lnTo>
                    <a:lnTo>
                      <a:pt x="48503" y="1520"/>
                    </a:lnTo>
                    <a:cubicBezTo>
                      <a:pt x="48505" y="672"/>
                      <a:pt x="47816" y="0"/>
                      <a:pt x="46991" y="0"/>
                    </a:cubicBezTo>
                    <a:close/>
                  </a:path>
                </a:pathLst>
              </a:custGeom>
              <a:solidFill>
                <a:srgbClr val="BD6F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6" name="Google Shape;1776;p33"/>
              <p:cNvSpPr/>
              <p:nvPr/>
            </p:nvSpPr>
            <p:spPr>
              <a:xfrm>
                <a:off x="2225816" y="275258"/>
                <a:ext cx="3373802" cy="4562414"/>
              </a:xfrm>
              <a:custGeom>
                <a:avLst/>
                <a:gdLst/>
                <a:ahLst/>
                <a:cxnLst/>
                <a:rect l="l" t="t" r="r" b="b"/>
                <a:pathLst>
                  <a:path w="51336" h="69422" extrusionOk="0">
                    <a:moveTo>
                      <a:pt x="49771" y="1"/>
                    </a:moveTo>
                    <a:lnTo>
                      <a:pt x="1524" y="861"/>
                    </a:lnTo>
                    <a:cubicBezTo>
                      <a:pt x="1523" y="861"/>
                      <a:pt x="1521" y="861"/>
                      <a:pt x="1520" y="861"/>
                    </a:cubicBezTo>
                    <a:cubicBezTo>
                      <a:pt x="793" y="861"/>
                      <a:pt x="196" y="1454"/>
                      <a:pt x="194" y="2183"/>
                    </a:cubicBezTo>
                    <a:lnTo>
                      <a:pt x="3" y="67951"/>
                    </a:lnTo>
                    <a:cubicBezTo>
                      <a:pt x="1" y="68680"/>
                      <a:pt x="595" y="69279"/>
                      <a:pt x="1325" y="69280"/>
                    </a:cubicBezTo>
                    <a:lnTo>
                      <a:pt x="50006" y="69422"/>
                    </a:lnTo>
                    <a:cubicBezTo>
                      <a:pt x="50008" y="69422"/>
                      <a:pt x="50009" y="69422"/>
                      <a:pt x="50011" y="69422"/>
                    </a:cubicBezTo>
                    <a:cubicBezTo>
                      <a:pt x="50738" y="69422"/>
                      <a:pt x="51334" y="68827"/>
                      <a:pt x="51336" y="68100"/>
                    </a:cubicBezTo>
                    <a:lnTo>
                      <a:pt x="51093" y="1331"/>
                    </a:lnTo>
                    <a:cubicBezTo>
                      <a:pt x="51096" y="601"/>
                      <a:pt x="50500" y="3"/>
                      <a:pt x="49771" y="1"/>
                    </a:cubicBezTo>
                    <a:close/>
                  </a:path>
                </a:pathLst>
              </a:custGeom>
              <a:solidFill>
                <a:srgbClr val="FFFF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7" name="Google Shape;1777;p33"/>
              <p:cNvSpPr/>
              <p:nvPr/>
            </p:nvSpPr>
            <p:spPr>
              <a:xfrm>
                <a:off x="2225750" y="331581"/>
                <a:ext cx="3386683" cy="4506355"/>
              </a:xfrm>
              <a:custGeom>
                <a:avLst/>
                <a:gdLst/>
                <a:ahLst/>
                <a:cxnLst/>
                <a:rect l="l" t="t" r="r" b="b"/>
                <a:pathLst>
                  <a:path w="51532" h="68569" extrusionOk="0">
                    <a:moveTo>
                      <a:pt x="302" y="0"/>
                    </a:moveTo>
                    <a:cubicBezTo>
                      <a:pt x="245" y="0"/>
                      <a:pt x="198" y="46"/>
                      <a:pt x="198" y="103"/>
                    </a:cubicBezTo>
                    <a:lnTo>
                      <a:pt x="0" y="68316"/>
                    </a:lnTo>
                    <a:cubicBezTo>
                      <a:pt x="0" y="68374"/>
                      <a:pt x="46" y="68420"/>
                      <a:pt x="103" y="68420"/>
                    </a:cubicBezTo>
                    <a:lnTo>
                      <a:pt x="51229" y="68568"/>
                    </a:lnTo>
                    <a:cubicBezTo>
                      <a:pt x="51230" y="68568"/>
                      <a:pt x="51230" y="68568"/>
                      <a:pt x="51231" y="68568"/>
                    </a:cubicBezTo>
                    <a:cubicBezTo>
                      <a:pt x="51287" y="68568"/>
                      <a:pt x="51333" y="68521"/>
                      <a:pt x="51333" y="68465"/>
                    </a:cubicBezTo>
                    <a:lnTo>
                      <a:pt x="51532" y="252"/>
                    </a:lnTo>
                    <a:cubicBezTo>
                      <a:pt x="51532" y="196"/>
                      <a:pt x="51485" y="148"/>
                      <a:pt x="51429" y="148"/>
                    </a:cubicBezTo>
                    <a:lnTo>
                      <a:pt x="302" y="0"/>
                    </a:lnTo>
                    <a:close/>
                  </a:path>
                </a:pathLst>
              </a:custGeom>
              <a:solidFill>
                <a:srgbClr val="E384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8" name="Google Shape;1778;p33"/>
              <p:cNvSpPr/>
              <p:nvPr/>
            </p:nvSpPr>
            <p:spPr>
              <a:xfrm>
                <a:off x="3129675" y="2091578"/>
                <a:ext cx="1575768" cy="1573863"/>
              </a:xfrm>
              <a:custGeom>
                <a:avLst/>
                <a:gdLst/>
                <a:ahLst/>
                <a:cxnLst/>
                <a:rect l="l" t="t" r="r" b="b"/>
                <a:pathLst>
                  <a:path w="23977" h="23948" extrusionOk="0">
                    <a:moveTo>
                      <a:pt x="12027" y="385"/>
                    </a:moveTo>
                    <a:cubicBezTo>
                      <a:pt x="18418" y="403"/>
                      <a:pt x="23601" y="5618"/>
                      <a:pt x="23582" y="12007"/>
                    </a:cubicBezTo>
                    <a:cubicBezTo>
                      <a:pt x="23573" y="15103"/>
                      <a:pt x="22360" y="18010"/>
                      <a:pt x="20165" y="20192"/>
                    </a:cubicBezTo>
                    <a:cubicBezTo>
                      <a:pt x="17978" y="22366"/>
                      <a:pt x="15079" y="23563"/>
                      <a:pt x="11998" y="23563"/>
                    </a:cubicBezTo>
                    <a:cubicBezTo>
                      <a:pt x="11997" y="23563"/>
                      <a:pt x="11996" y="23563"/>
                      <a:pt x="11995" y="23563"/>
                    </a:cubicBezTo>
                    <a:lnTo>
                      <a:pt x="11960" y="23563"/>
                    </a:lnTo>
                    <a:cubicBezTo>
                      <a:pt x="5569" y="23544"/>
                      <a:pt x="387" y="18331"/>
                      <a:pt x="405" y="11940"/>
                    </a:cubicBezTo>
                    <a:cubicBezTo>
                      <a:pt x="423" y="5561"/>
                      <a:pt x="5618" y="385"/>
                      <a:pt x="11993" y="385"/>
                    </a:cubicBezTo>
                    <a:close/>
                    <a:moveTo>
                      <a:pt x="11992" y="0"/>
                    </a:moveTo>
                    <a:cubicBezTo>
                      <a:pt x="8808" y="0"/>
                      <a:pt x="5811" y="1236"/>
                      <a:pt x="3552" y="3483"/>
                    </a:cubicBezTo>
                    <a:cubicBezTo>
                      <a:pt x="1283" y="5737"/>
                      <a:pt x="29" y="8741"/>
                      <a:pt x="20" y="11939"/>
                    </a:cubicBezTo>
                    <a:cubicBezTo>
                      <a:pt x="1" y="18541"/>
                      <a:pt x="5356" y="23928"/>
                      <a:pt x="11959" y="23948"/>
                    </a:cubicBezTo>
                    <a:lnTo>
                      <a:pt x="11995" y="23948"/>
                    </a:lnTo>
                    <a:cubicBezTo>
                      <a:pt x="15179" y="23948"/>
                      <a:pt x="18176" y="22711"/>
                      <a:pt x="20435" y="20466"/>
                    </a:cubicBezTo>
                    <a:cubicBezTo>
                      <a:pt x="22704" y="18210"/>
                      <a:pt x="23958" y="15207"/>
                      <a:pt x="23967" y="12008"/>
                    </a:cubicBezTo>
                    <a:cubicBezTo>
                      <a:pt x="23977" y="8811"/>
                      <a:pt x="22740" y="5800"/>
                      <a:pt x="20484" y="3532"/>
                    </a:cubicBezTo>
                    <a:cubicBezTo>
                      <a:pt x="18230" y="1264"/>
                      <a:pt x="15226" y="10"/>
                      <a:pt x="12028" y="0"/>
                    </a:cubicBezTo>
                    <a:close/>
                  </a:path>
                </a:pathLst>
              </a:custGeom>
              <a:solidFill>
                <a:srgbClr val="FBE8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9" name="Google Shape;1779;p33"/>
              <p:cNvSpPr/>
              <p:nvPr/>
            </p:nvSpPr>
            <p:spPr>
              <a:xfrm>
                <a:off x="3015058" y="1978012"/>
                <a:ext cx="1805657" cy="1801057"/>
              </a:xfrm>
              <a:custGeom>
                <a:avLst/>
                <a:gdLst/>
                <a:ahLst/>
                <a:cxnLst/>
                <a:rect l="l" t="t" r="r" b="b"/>
                <a:pathLst>
                  <a:path w="27475" h="27405" extrusionOk="0">
                    <a:moveTo>
                      <a:pt x="12786" y="495"/>
                    </a:moveTo>
                    <a:lnTo>
                      <a:pt x="13774" y="1190"/>
                    </a:lnTo>
                    <a:lnTo>
                      <a:pt x="14766" y="500"/>
                    </a:lnTo>
                    <a:lnTo>
                      <a:pt x="15640" y="1333"/>
                    </a:lnTo>
                    <a:lnTo>
                      <a:pt x="16724" y="800"/>
                    </a:lnTo>
                    <a:lnTo>
                      <a:pt x="17464" y="1754"/>
                    </a:lnTo>
                    <a:lnTo>
                      <a:pt x="18614" y="1388"/>
                    </a:lnTo>
                    <a:lnTo>
                      <a:pt x="19201" y="2442"/>
                    </a:lnTo>
                    <a:lnTo>
                      <a:pt x="20394" y="2254"/>
                    </a:lnTo>
                    <a:lnTo>
                      <a:pt x="20817" y="3384"/>
                    </a:lnTo>
                    <a:lnTo>
                      <a:pt x="22025" y="3375"/>
                    </a:lnTo>
                    <a:lnTo>
                      <a:pt x="22275" y="4556"/>
                    </a:lnTo>
                    <a:lnTo>
                      <a:pt x="23471" y="4726"/>
                    </a:lnTo>
                    <a:lnTo>
                      <a:pt x="23544" y="5930"/>
                    </a:lnTo>
                    <a:lnTo>
                      <a:pt x="24701" y="6275"/>
                    </a:lnTo>
                    <a:lnTo>
                      <a:pt x="24594" y="7478"/>
                    </a:lnTo>
                    <a:lnTo>
                      <a:pt x="25687" y="7991"/>
                    </a:lnTo>
                    <a:lnTo>
                      <a:pt x="25401" y="9164"/>
                    </a:lnTo>
                    <a:lnTo>
                      <a:pt x="26404" y="9835"/>
                    </a:lnTo>
                    <a:lnTo>
                      <a:pt x="25946" y="10952"/>
                    </a:lnTo>
                    <a:lnTo>
                      <a:pt x="26838" y="11766"/>
                    </a:lnTo>
                    <a:lnTo>
                      <a:pt x="26218" y="12802"/>
                    </a:lnTo>
                    <a:lnTo>
                      <a:pt x="26978" y="13741"/>
                    </a:lnTo>
                    <a:lnTo>
                      <a:pt x="26212" y="14675"/>
                    </a:lnTo>
                    <a:lnTo>
                      <a:pt x="26826" y="15715"/>
                    </a:lnTo>
                    <a:lnTo>
                      <a:pt x="25930" y="16524"/>
                    </a:lnTo>
                    <a:lnTo>
                      <a:pt x="26381" y="17644"/>
                    </a:lnTo>
                    <a:lnTo>
                      <a:pt x="25374" y="18310"/>
                    </a:lnTo>
                    <a:lnTo>
                      <a:pt x="25652" y="19484"/>
                    </a:lnTo>
                    <a:lnTo>
                      <a:pt x="24557" y="19991"/>
                    </a:lnTo>
                    <a:lnTo>
                      <a:pt x="24656" y="21195"/>
                    </a:lnTo>
                    <a:lnTo>
                      <a:pt x="23497" y="21533"/>
                    </a:lnTo>
                    <a:lnTo>
                      <a:pt x="23417" y="22737"/>
                    </a:lnTo>
                    <a:lnTo>
                      <a:pt x="22220" y="22900"/>
                    </a:lnTo>
                    <a:lnTo>
                      <a:pt x="21962" y="24079"/>
                    </a:lnTo>
                    <a:lnTo>
                      <a:pt x="20755" y="24063"/>
                    </a:lnTo>
                    <a:lnTo>
                      <a:pt x="20325" y="25190"/>
                    </a:lnTo>
                    <a:lnTo>
                      <a:pt x="19134" y="24994"/>
                    </a:lnTo>
                    <a:lnTo>
                      <a:pt x="18540" y="26045"/>
                    </a:lnTo>
                    <a:lnTo>
                      <a:pt x="17392" y="25672"/>
                    </a:lnTo>
                    <a:lnTo>
                      <a:pt x="16647" y="26622"/>
                    </a:lnTo>
                    <a:lnTo>
                      <a:pt x="15569" y="26082"/>
                    </a:lnTo>
                    <a:lnTo>
                      <a:pt x="14689" y="26909"/>
                    </a:lnTo>
                    <a:lnTo>
                      <a:pt x="13701" y="26214"/>
                    </a:lnTo>
                    <a:lnTo>
                      <a:pt x="12709" y="26903"/>
                    </a:lnTo>
                    <a:lnTo>
                      <a:pt x="11835" y="26070"/>
                    </a:lnTo>
                    <a:lnTo>
                      <a:pt x="10752" y="26605"/>
                    </a:lnTo>
                    <a:lnTo>
                      <a:pt x="10012" y="25650"/>
                    </a:lnTo>
                    <a:lnTo>
                      <a:pt x="8861" y="26016"/>
                    </a:lnTo>
                    <a:lnTo>
                      <a:pt x="8274" y="24961"/>
                    </a:lnTo>
                    <a:lnTo>
                      <a:pt x="7081" y="25151"/>
                    </a:lnTo>
                    <a:lnTo>
                      <a:pt x="6658" y="24020"/>
                    </a:lnTo>
                    <a:lnTo>
                      <a:pt x="5450" y="24030"/>
                    </a:lnTo>
                    <a:lnTo>
                      <a:pt x="5200" y="22848"/>
                    </a:lnTo>
                    <a:lnTo>
                      <a:pt x="4004" y="22679"/>
                    </a:lnTo>
                    <a:lnTo>
                      <a:pt x="3931" y="21474"/>
                    </a:lnTo>
                    <a:lnTo>
                      <a:pt x="2774" y="21128"/>
                    </a:lnTo>
                    <a:lnTo>
                      <a:pt x="2881" y="19926"/>
                    </a:lnTo>
                    <a:lnTo>
                      <a:pt x="1788" y="19413"/>
                    </a:lnTo>
                    <a:lnTo>
                      <a:pt x="2074" y="18240"/>
                    </a:lnTo>
                    <a:lnTo>
                      <a:pt x="1071" y="17569"/>
                    </a:lnTo>
                    <a:lnTo>
                      <a:pt x="1529" y="16453"/>
                    </a:lnTo>
                    <a:lnTo>
                      <a:pt x="637" y="15639"/>
                    </a:lnTo>
                    <a:lnTo>
                      <a:pt x="1257" y="14602"/>
                    </a:lnTo>
                    <a:lnTo>
                      <a:pt x="497" y="13664"/>
                    </a:lnTo>
                    <a:lnTo>
                      <a:pt x="1263" y="12730"/>
                    </a:lnTo>
                    <a:lnTo>
                      <a:pt x="649" y="11689"/>
                    </a:lnTo>
                    <a:lnTo>
                      <a:pt x="1546" y="10879"/>
                    </a:lnTo>
                    <a:lnTo>
                      <a:pt x="1094" y="9760"/>
                    </a:lnTo>
                    <a:lnTo>
                      <a:pt x="2101" y="9095"/>
                    </a:lnTo>
                    <a:lnTo>
                      <a:pt x="1823" y="7920"/>
                    </a:lnTo>
                    <a:lnTo>
                      <a:pt x="2919" y="7413"/>
                    </a:lnTo>
                    <a:lnTo>
                      <a:pt x="2819" y="6210"/>
                    </a:lnTo>
                    <a:lnTo>
                      <a:pt x="3978" y="5871"/>
                    </a:lnTo>
                    <a:lnTo>
                      <a:pt x="4058" y="4667"/>
                    </a:lnTo>
                    <a:lnTo>
                      <a:pt x="5255" y="4505"/>
                    </a:lnTo>
                    <a:lnTo>
                      <a:pt x="5513" y="3325"/>
                    </a:lnTo>
                    <a:lnTo>
                      <a:pt x="6720" y="3342"/>
                    </a:lnTo>
                    <a:lnTo>
                      <a:pt x="7150" y="2214"/>
                    </a:lnTo>
                    <a:lnTo>
                      <a:pt x="8341" y="2410"/>
                    </a:lnTo>
                    <a:lnTo>
                      <a:pt x="8935" y="1360"/>
                    </a:lnTo>
                    <a:lnTo>
                      <a:pt x="10083" y="1732"/>
                    </a:lnTo>
                    <a:lnTo>
                      <a:pt x="10828" y="782"/>
                    </a:lnTo>
                    <a:lnTo>
                      <a:pt x="11907" y="1323"/>
                    </a:lnTo>
                    <a:lnTo>
                      <a:pt x="12786" y="495"/>
                    </a:lnTo>
                    <a:close/>
                    <a:moveTo>
                      <a:pt x="12750" y="0"/>
                    </a:moveTo>
                    <a:lnTo>
                      <a:pt x="11839" y="858"/>
                    </a:lnTo>
                    <a:lnTo>
                      <a:pt x="10720" y="298"/>
                    </a:lnTo>
                    <a:lnTo>
                      <a:pt x="9946" y="1284"/>
                    </a:lnTo>
                    <a:lnTo>
                      <a:pt x="8755" y="897"/>
                    </a:lnTo>
                    <a:lnTo>
                      <a:pt x="8139" y="1987"/>
                    </a:lnTo>
                    <a:lnTo>
                      <a:pt x="6903" y="1783"/>
                    </a:lnTo>
                    <a:lnTo>
                      <a:pt x="6457" y="2953"/>
                    </a:lnTo>
                    <a:lnTo>
                      <a:pt x="5205" y="2936"/>
                    </a:lnTo>
                    <a:lnTo>
                      <a:pt x="4937" y="4160"/>
                    </a:lnTo>
                    <a:lnTo>
                      <a:pt x="3696" y="4328"/>
                    </a:lnTo>
                    <a:lnTo>
                      <a:pt x="3612" y="5578"/>
                    </a:lnTo>
                    <a:lnTo>
                      <a:pt x="2410" y="5928"/>
                    </a:lnTo>
                    <a:lnTo>
                      <a:pt x="2513" y="7176"/>
                    </a:lnTo>
                    <a:lnTo>
                      <a:pt x="1376" y="7702"/>
                    </a:lnTo>
                    <a:lnTo>
                      <a:pt x="1665" y="8922"/>
                    </a:lnTo>
                    <a:lnTo>
                      <a:pt x="620" y="9612"/>
                    </a:lnTo>
                    <a:lnTo>
                      <a:pt x="1088" y="10774"/>
                    </a:lnTo>
                    <a:lnTo>
                      <a:pt x="158" y="11614"/>
                    </a:lnTo>
                    <a:lnTo>
                      <a:pt x="795" y="12693"/>
                    </a:lnTo>
                    <a:lnTo>
                      <a:pt x="1" y="13662"/>
                    </a:lnTo>
                    <a:lnTo>
                      <a:pt x="789" y="14636"/>
                    </a:lnTo>
                    <a:lnTo>
                      <a:pt x="147" y="15710"/>
                    </a:lnTo>
                    <a:lnTo>
                      <a:pt x="1071" y="16555"/>
                    </a:lnTo>
                    <a:lnTo>
                      <a:pt x="596" y="17714"/>
                    </a:lnTo>
                    <a:lnTo>
                      <a:pt x="1636" y="18410"/>
                    </a:lnTo>
                    <a:lnTo>
                      <a:pt x="1340" y="19627"/>
                    </a:lnTo>
                    <a:lnTo>
                      <a:pt x="2475" y="20160"/>
                    </a:lnTo>
                    <a:lnTo>
                      <a:pt x="2364" y="21408"/>
                    </a:lnTo>
                    <a:lnTo>
                      <a:pt x="3564" y="21766"/>
                    </a:lnTo>
                    <a:lnTo>
                      <a:pt x="3639" y="23015"/>
                    </a:lnTo>
                    <a:lnTo>
                      <a:pt x="4879" y="23192"/>
                    </a:lnTo>
                    <a:lnTo>
                      <a:pt x="5139" y="24417"/>
                    </a:lnTo>
                    <a:lnTo>
                      <a:pt x="6392" y="24407"/>
                    </a:lnTo>
                    <a:lnTo>
                      <a:pt x="6831" y="25580"/>
                    </a:lnTo>
                    <a:lnTo>
                      <a:pt x="8069" y="25383"/>
                    </a:lnTo>
                    <a:lnTo>
                      <a:pt x="8678" y="26478"/>
                    </a:lnTo>
                    <a:lnTo>
                      <a:pt x="9873" y="26098"/>
                    </a:lnTo>
                    <a:lnTo>
                      <a:pt x="10640" y="27088"/>
                    </a:lnTo>
                    <a:lnTo>
                      <a:pt x="11764" y="26534"/>
                    </a:lnTo>
                    <a:lnTo>
                      <a:pt x="12671" y="27398"/>
                    </a:lnTo>
                    <a:lnTo>
                      <a:pt x="13700" y="26683"/>
                    </a:lnTo>
                    <a:lnTo>
                      <a:pt x="14725" y="27404"/>
                    </a:lnTo>
                    <a:lnTo>
                      <a:pt x="15636" y="26545"/>
                    </a:lnTo>
                    <a:lnTo>
                      <a:pt x="16756" y="27107"/>
                    </a:lnTo>
                    <a:lnTo>
                      <a:pt x="17529" y="26121"/>
                    </a:lnTo>
                    <a:lnTo>
                      <a:pt x="18720" y="26508"/>
                    </a:lnTo>
                    <a:lnTo>
                      <a:pt x="19336" y="25417"/>
                    </a:lnTo>
                    <a:lnTo>
                      <a:pt x="20572" y="25621"/>
                    </a:lnTo>
                    <a:lnTo>
                      <a:pt x="21019" y="24451"/>
                    </a:lnTo>
                    <a:lnTo>
                      <a:pt x="22271" y="24468"/>
                    </a:lnTo>
                    <a:lnTo>
                      <a:pt x="22538" y="23245"/>
                    </a:lnTo>
                    <a:lnTo>
                      <a:pt x="23779" y="23076"/>
                    </a:lnTo>
                    <a:lnTo>
                      <a:pt x="23863" y="21827"/>
                    </a:lnTo>
                    <a:lnTo>
                      <a:pt x="25065" y="21476"/>
                    </a:lnTo>
                    <a:lnTo>
                      <a:pt x="24962" y="20227"/>
                    </a:lnTo>
                    <a:lnTo>
                      <a:pt x="26099" y="19702"/>
                    </a:lnTo>
                    <a:lnTo>
                      <a:pt x="25810" y="18483"/>
                    </a:lnTo>
                    <a:lnTo>
                      <a:pt x="26856" y="17792"/>
                    </a:lnTo>
                    <a:lnTo>
                      <a:pt x="26387" y="16630"/>
                    </a:lnTo>
                    <a:lnTo>
                      <a:pt x="27317" y="15790"/>
                    </a:lnTo>
                    <a:lnTo>
                      <a:pt x="26680" y="14711"/>
                    </a:lnTo>
                    <a:lnTo>
                      <a:pt x="27474" y="13742"/>
                    </a:lnTo>
                    <a:lnTo>
                      <a:pt x="26686" y="12769"/>
                    </a:lnTo>
                    <a:lnTo>
                      <a:pt x="27329" y="11693"/>
                    </a:lnTo>
                    <a:lnTo>
                      <a:pt x="26404" y="10849"/>
                    </a:lnTo>
                    <a:lnTo>
                      <a:pt x="26879" y="9690"/>
                    </a:lnTo>
                    <a:lnTo>
                      <a:pt x="25839" y="8993"/>
                    </a:lnTo>
                    <a:lnTo>
                      <a:pt x="26135" y="7777"/>
                    </a:lnTo>
                    <a:lnTo>
                      <a:pt x="25001" y="7244"/>
                    </a:lnTo>
                    <a:lnTo>
                      <a:pt x="25111" y="5997"/>
                    </a:lnTo>
                    <a:lnTo>
                      <a:pt x="23912" y="5639"/>
                    </a:lnTo>
                    <a:lnTo>
                      <a:pt x="23836" y="4389"/>
                    </a:lnTo>
                    <a:lnTo>
                      <a:pt x="22596" y="4213"/>
                    </a:lnTo>
                    <a:lnTo>
                      <a:pt x="22336" y="2988"/>
                    </a:lnTo>
                    <a:lnTo>
                      <a:pt x="21083" y="2998"/>
                    </a:lnTo>
                    <a:lnTo>
                      <a:pt x="20644" y="1824"/>
                    </a:lnTo>
                    <a:lnTo>
                      <a:pt x="19406" y="2021"/>
                    </a:lnTo>
                    <a:lnTo>
                      <a:pt x="18797" y="927"/>
                    </a:lnTo>
                    <a:lnTo>
                      <a:pt x="17602" y="1306"/>
                    </a:lnTo>
                    <a:lnTo>
                      <a:pt x="16836" y="315"/>
                    </a:lnTo>
                    <a:lnTo>
                      <a:pt x="15711" y="870"/>
                    </a:lnTo>
                    <a:lnTo>
                      <a:pt x="14804" y="6"/>
                    </a:lnTo>
                    <a:lnTo>
                      <a:pt x="13775" y="720"/>
                    </a:lnTo>
                    <a:lnTo>
                      <a:pt x="12750" y="0"/>
                    </a:lnTo>
                    <a:close/>
                  </a:path>
                </a:pathLst>
              </a:custGeom>
              <a:solidFill>
                <a:srgbClr val="FBE8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0" name="Google Shape;1780;p33"/>
              <p:cNvSpPr/>
              <p:nvPr/>
            </p:nvSpPr>
            <p:spPr>
              <a:xfrm>
                <a:off x="3213535" y="2178067"/>
                <a:ext cx="1409497" cy="1404568"/>
              </a:xfrm>
              <a:custGeom>
                <a:avLst/>
                <a:gdLst/>
                <a:ahLst/>
                <a:cxnLst/>
                <a:rect l="l" t="t" r="r" b="b"/>
                <a:pathLst>
                  <a:path w="21447" h="21372" extrusionOk="0">
                    <a:moveTo>
                      <a:pt x="7798" y="1207"/>
                    </a:moveTo>
                    <a:lnTo>
                      <a:pt x="7798" y="1207"/>
                    </a:lnTo>
                    <a:cubicBezTo>
                      <a:pt x="7181" y="2062"/>
                      <a:pt x="6290" y="3568"/>
                      <a:pt x="5697" y="5729"/>
                    </a:cubicBezTo>
                    <a:cubicBezTo>
                      <a:pt x="4575" y="5392"/>
                      <a:pt x="3650" y="4974"/>
                      <a:pt x="2915" y="4568"/>
                    </a:cubicBezTo>
                    <a:cubicBezTo>
                      <a:pt x="4150" y="2997"/>
                      <a:pt x="5847" y="1807"/>
                      <a:pt x="7798" y="1207"/>
                    </a:cubicBezTo>
                    <a:close/>
                    <a:moveTo>
                      <a:pt x="13724" y="1238"/>
                    </a:moveTo>
                    <a:lnTo>
                      <a:pt x="13724" y="1238"/>
                    </a:lnTo>
                    <a:cubicBezTo>
                      <a:pt x="15673" y="1861"/>
                      <a:pt x="17358" y="3073"/>
                      <a:pt x="18576" y="4660"/>
                    </a:cubicBezTo>
                    <a:cubicBezTo>
                      <a:pt x="17808" y="5033"/>
                      <a:pt x="16856" y="5416"/>
                      <a:pt x="15738" y="5730"/>
                    </a:cubicBezTo>
                    <a:cubicBezTo>
                      <a:pt x="15178" y="3587"/>
                      <a:pt x="14319" y="2089"/>
                      <a:pt x="13724" y="1238"/>
                    </a:cubicBezTo>
                    <a:close/>
                    <a:moveTo>
                      <a:pt x="11182" y="783"/>
                    </a:moveTo>
                    <a:cubicBezTo>
                      <a:pt x="11632" y="805"/>
                      <a:pt x="12075" y="856"/>
                      <a:pt x="12508" y="937"/>
                    </a:cubicBezTo>
                    <a:cubicBezTo>
                      <a:pt x="12538" y="968"/>
                      <a:pt x="14124" y="2656"/>
                      <a:pt x="14987" y="5926"/>
                    </a:cubicBezTo>
                    <a:cubicBezTo>
                      <a:pt x="13849" y="6194"/>
                      <a:pt x="12561" y="6382"/>
                      <a:pt x="11133" y="6418"/>
                    </a:cubicBezTo>
                    <a:lnTo>
                      <a:pt x="11182" y="783"/>
                    </a:lnTo>
                    <a:close/>
                    <a:moveTo>
                      <a:pt x="10412" y="778"/>
                    </a:moveTo>
                    <a:lnTo>
                      <a:pt x="10363" y="6422"/>
                    </a:lnTo>
                    <a:cubicBezTo>
                      <a:pt x="8883" y="6403"/>
                      <a:pt x="7581" y="6213"/>
                      <a:pt x="6448" y="5934"/>
                    </a:cubicBezTo>
                    <a:cubicBezTo>
                      <a:pt x="7330" y="2759"/>
                      <a:pt x="8879" y="1069"/>
                      <a:pt x="9023" y="917"/>
                    </a:cubicBezTo>
                    <a:cubicBezTo>
                      <a:pt x="9477" y="838"/>
                      <a:pt x="9941" y="792"/>
                      <a:pt x="10412" y="778"/>
                    </a:cubicBezTo>
                    <a:close/>
                    <a:moveTo>
                      <a:pt x="2459" y="5195"/>
                    </a:moveTo>
                    <a:cubicBezTo>
                      <a:pt x="3254" y="5642"/>
                      <a:pt x="4272" y="6107"/>
                      <a:pt x="5510" y="6476"/>
                    </a:cubicBezTo>
                    <a:cubicBezTo>
                      <a:pt x="5272" y="7535"/>
                      <a:pt x="5112" y="8733"/>
                      <a:pt x="5082" y="10070"/>
                    </a:cubicBezTo>
                    <a:lnTo>
                      <a:pt x="817" y="10032"/>
                    </a:lnTo>
                    <a:cubicBezTo>
                      <a:pt x="934" y="8250"/>
                      <a:pt x="1523" y="6597"/>
                      <a:pt x="2459" y="5195"/>
                    </a:cubicBezTo>
                    <a:close/>
                    <a:moveTo>
                      <a:pt x="6261" y="6679"/>
                    </a:moveTo>
                    <a:cubicBezTo>
                      <a:pt x="7447" y="6973"/>
                      <a:pt x="8811" y="7171"/>
                      <a:pt x="10356" y="7191"/>
                    </a:cubicBezTo>
                    <a:lnTo>
                      <a:pt x="10330" y="10115"/>
                    </a:lnTo>
                    <a:lnTo>
                      <a:pt x="5852" y="10077"/>
                    </a:lnTo>
                    <a:cubicBezTo>
                      <a:pt x="5881" y="8817"/>
                      <a:pt x="6034" y="7683"/>
                      <a:pt x="6261" y="6679"/>
                    </a:cubicBezTo>
                    <a:close/>
                    <a:moveTo>
                      <a:pt x="15164" y="6674"/>
                    </a:moveTo>
                    <a:cubicBezTo>
                      <a:pt x="15382" y="7701"/>
                      <a:pt x="15522" y="8865"/>
                      <a:pt x="15530" y="10161"/>
                    </a:cubicBezTo>
                    <a:lnTo>
                      <a:pt x="11099" y="10122"/>
                    </a:lnTo>
                    <a:lnTo>
                      <a:pt x="11126" y="7186"/>
                    </a:lnTo>
                    <a:cubicBezTo>
                      <a:pt x="12621" y="7149"/>
                      <a:pt x="13972" y="6954"/>
                      <a:pt x="15164" y="6674"/>
                    </a:cubicBezTo>
                    <a:close/>
                    <a:moveTo>
                      <a:pt x="19028" y="5295"/>
                    </a:moveTo>
                    <a:cubicBezTo>
                      <a:pt x="19957" y="6723"/>
                      <a:pt x="20528" y="8403"/>
                      <a:pt x="20614" y="10205"/>
                    </a:cubicBezTo>
                    <a:lnTo>
                      <a:pt x="16299" y="10168"/>
                    </a:lnTo>
                    <a:cubicBezTo>
                      <a:pt x="16292" y="8794"/>
                      <a:pt x="16144" y="7564"/>
                      <a:pt x="15915" y="6480"/>
                    </a:cubicBezTo>
                    <a:cubicBezTo>
                      <a:pt x="17153" y="6134"/>
                      <a:pt x="18197" y="5706"/>
                      <a:pt x="19028" y="5295"/>
                    </a:cubicBezTo>
                    <a:close/>
                    <a:moveTo>
                      <a:pt x="5848" y="10846"/>
                    </a:moveTo>
                    <a:lnTo>
                      <a:pt x="10324" y="10884"/>
                    </a:lnTo>
                    <a:lnTo>
                      <a:pt x="10298" y="13809"/>
                    </a:lnTo>
                    <a:cubicBezTo>
                      <a:pt x="10268" y="13809"/>
                      <a:pt x="10238" y="13809"/>
                      <a:pt x="10208" y="13809"/>
                    </a:cubicBezTo>
                    <a:cubicBezTo>
                      <a:pt x="8708" y="13809"/>
                      <a:pt x="7377" y="13980"/>
                      <a:pt x="6211" y="14245"/>
                    </a:cubicBezTo>
                    <a:cubicBezTo>
                      <a:pt x="6007" y="13221"/>
                      <a:pt x="5869" y="12085"/>
                      <a:pt x="5848" y="10846"/>
                    </a:cubicBezTo>
                    <a:close/>
                    <a:moveTo>
                      <a:pt x="11093" y="10891"/>
                    </a:moveTo>
                    <a:lnTo>
                      <a:pt x="15519" y="10930"/>
                    </a:lnTo>
                    <a:cubicBezTo>
                      <a:pt x="15476" y="12202"/>
                      <a:pt x="15311" y="13363"/>
                      <a:pt x="15078" y="14405"/>
                    </a:cubicBezTo>
                    <a:cubicBezTo>
                      <a:pt x="13894" y="14105"/>
                      <a:pt x="12555" y="13889"/>
                      <a:pt x="11067" y="13827"/>
                    </a:cubicBezTo>
                    <a:lnTo>
                      <a:pt x="11093" y="10891"/>
                    </a:lnTo>
                    <a:close/>
                    <a:moveTo>
                      <a:pt x="798" y="10801"/>
                    </a:moveTo>
                    <a:lnTo>
                      <a:pt x="5078" y="10839"/>
                    </a:lnTo>
                    <a:cubicBezTo>
                      <a:pt x="5098" y="12155"/>
                      <a:pt x="5243" y="13356"/>
                      <a:pt x="5457" y="14435"/>
                    </a:cubicBezTo>
                    <a:cubicBezTo>
                      <a:pt x="4120" y="14807"/>
                      <a:pt x="3031" y="15294"/>
                      <a:pt x="2194" y="15762"/>
                    </a:cubicBezTo>
                    <a:cubicBezTo>
                      <a:pt x="1324" y="14305"/>
                      <a:pt x="818" y="12610"/>
                      <a:pt x="798" y="10801"/>
                    </a:cubicBezTo>
                    <a:close/>
                    <a:moveTo>
                      <a:pt x="16289" y="10937"/>
                    </a:moveTo>
                    <a:lnTo>
                      <a:pt x="20619" y="10974"/>
                    </a:lnTo>
                    <a:cubicBezTo>
                      <a:pt x="20568" y="12763"/>
                      <a:pt x="20047" y="14469"/>
                      <a:pt x="19116" y="15950"/>
                    </a:cubicBezTo>
                    <a:cubicBezTo>
                      <a:pt x="18250" y="15489"/>
                      <a:pt x="17149" y="15004"/>
                      <a:pt x="15828" y="14611"/>
                    </a:cubicBezTo>
                    <a:cubicBezTo>
                      <a:pt x="16073" y="13514"/>
                      <a:pt x="16245" y="12287"/>
                      <a:pt x="16289" y="10937"/>
                    </a:cubicBezTo>
                    <a:close/>
                    <a:moveTo>
                      <a:pt x="5621" y="15186"/>
                    </a:moveTo>
                    <a:cubicBezTo>
                      <a:pt x="6184" y="17519"/>
                      <a:pt x="7056" y="19195"/>
                      <a:pt x="7617" y="20106"/>
                    </a:cubicBezTo>
                    <a:cubicBezTo>
                      <a:pt x="5579" y="19436"/>
                      <a:pt x="3833" y="18121"/>
                      <a:pt x="2618" y="16406"/>
                    </a:cubicBezTo>
                    <a:cubicBezTo>
                      <a:pt x="3395" y="15977"/>
                      <a:pt x="4396" y="15531"/>
                      <a:pt x="5621" y="15186"/>
                    </a:cubicBezTo>
                    <a:close/>
                    <a:moveTo>
                      <a:pt x="15647" y="15360"/>
                    </a:moveTo>
                    <a:cubicBezTo>
                      <a:pt x="16856" y="15722"/>
                      <a:pt x="17872" y="16165"/>
                      <a:pt x="18679" y="16589"/>
                    </a:cubicBezTo>
                    <a:cubicBezTo>
                      <a:pt x="18373" y="17001"/>
                      <a:pt x="18034" y="17393"/>
                      <a:pt x="17660" y="17759"/>
                    </a:cubicBezTo>
                    <a:cubicBezTo>
                      <a:pt x="16494" y="18905"/>
                      <a:pt x="15095" y="19728"/>
                      <a:pt x="13572" y="20185"/>
                    </a:cubicBezTo>
                    <a:cubicBezTo>
                      <a:pt x="14141" y="19301"/>
                      <a:pt x="15037" y="17660"/>
                      <a:pt x="15647" y="15360"/>
                    </a:cubicBezTo>
                    <a:close/>
                    <a:moveTo>
                      <a:pt x="10202" y="14578"/>
                    </a:moveTo>
                    <a:cubicBezTo>
                      <a:pt x="10232" y="14578"/>
                      <a:pt x="10262" y="14579"/>
                      <a:pt x="10292" y="14579"/>
                    </a:cubicBezTo>
                    <a:lnTo>
                      <a:pt x="10239" y="20588"/>
                    </a:lnTo>
                    <a:cubicBezTo>
                      <a:pt x="9730" y="20565"/>
                      <a:pt x="9231" y="20503"/>
                      <a:pt x="8745" y="20404"/>
                    </a:cubicBezTo>
                    <a:cubicBezTo>
                      <a:pt x="8608" y="20223"/>
                      <a:pt x="7175" y="18276"/>
                      <a:pt x="6376" y="14995"/>
                    </a:cubicBezTo>
                    <a:cubicBezTo>
                      <a:pt x="7489" y="14742"/>
                      <a:pt x="8762" y="14578"/>
                      <a:pt x="10202" y="14578"/>
                    </a:cubicBezTo>
                    <a:close/>
                    <a:moveTo>
                      <a:pt x="11061" y="14596"/>
                    </a:moveTo>
                    <a:cubicBezTo>
                      <a:pt x="12483" y="14657"/>
                      <a:pt x="13764" y="14865"/>
                      <a:pt x="14897" y="15151"/>
                    </a:cubicBezTo>
                    <a:cubicBezTo>
                      <a:pt x="14003" y="18498"/>
                      <a:pt x="12478" y="20409"/>
                      <a:pt x="12446" y="20450"/>
                    </a:cubicBezTo>
                    <a:cubicBezTo>
                      <a:pt x="11974" y="20532"/>
                      <a:pt x="11494" y="20581"/>
                      <a:pt x="11009" y="20595"/>
                    </a:cubicBezTo>
                    <a:lnTo>
                      <a:pt x="11061" y="14596"/>
                    </a:lnTo>
                    <a:close/>
                    <a:moveTo>
                      <a:pt x="10709" y="0"/>
                    </a:moveTo>
                    <a:cubicBezTo>
                      <a:pt x="7891" y="0"/>
                      <a:pt x="5234" y="1086"/>
                      <a:pt x="3221" y="3065"/>
                    </a:cubicBezTo>
                    <a:cubicBezTo>
                      <a:pt x="1185" y="5065"/>
                      <a:pt x="50" y="7739"/>
                      <a:pt x="26" y="10593"/>
                    </a:cubicBezTo>
                    <a:cubicBezTo>
                      <a:pt x="0" y="13447"/>
                      <a:pt x="1088" y="16140"/>
                      <a:pt x="3089" y="18176"/>
                    </a:cubicBezTo>
                    <a:cubicBezTo>
                      <a:pt x="5089" y="20211"/>
                      <a:pt x="7762" y="21346"/>
                      <a:pt x="10617" y="21372"/>
                    </a:cubicBezTo>
                    <a:lnTo>
                      <a:pt x="10713" y="21372"/>
                    </a:lnTo>
                    <a:cubicBezTo>
                      <a:pt x="13531" y="21372"/>
                      <a:pt x="16187" y="20285"/>
                      <a:pt x="18200" y="18308"/>
                    </a:cubicBezTo>
                    <a:cubicBezTo>
                      <a:pt x="20235" y="16307"/>
                      <a:pt x="21370" y="13634"/>
                      <a:pt x="21395" y="10780"/>
                    </a:cubicBezTo>
                    <a:cubicBezTo>
                      <a:pt x="21447" y="4888"/>
                      <a:pt x="16695" y="52"/>
                      <a:pt x="10804" y="1"/>
                    </a:cubicBezTo>
                    <a:cubicBezTo>
                      <a:pt x="10772" y="1"/>
                      <a:pt x="10741" y="0"/>
                      <a:pt x="10709" y="0"/>
                    </a:cubicBezTo>
                    <a:close/>
                  </a:path>
                </a:pathLst>
              </a:custGeom>
              <a:solidFill>
                <a:srgbClr val="FBE8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781" name="Google Shape;1781;p33"/>
          <p:cNvSpPr txBox="1">
            <a:spLocks noGrp="1"/>
          </p:cNvSpPr>
          <p:nvPr>
            <p:ph type="ctrTitle"/>
          </p:nvPr>
        </p:nvSpPr>
        <p:spPr>
          <a:xfrm>
            <a:off x="2363050" y="357135"/>
            <a:ext cx="3190500" cy="213304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lt-LT" sz="3600">
                <a:latin typeface="Bebas Neue" panose="020B0606020202050201" pitchFamily="34" charset="-70"/>
              </a:rPr>
              <a:t>Lietuviai Šiaurės Amerikoje</a:t>
            </a:r>
            <a:endParaRPr lang="en" sz="3600">
              <a:latin typeface="Bebas Neue" panose="020B0606020202050201" pitchFamily="34" charset="-70"/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endParaRPr lang="en"/>
          </a:p>
        </p:txBody>
      </p:sp>
      <p:sp>
        <p:nvSpPr>
          <p:cNvPr id="1782" name="Google Shape;1782;p33"/>
          <p:cNvSpPr txBox="1">
            <a:spLocks noGrp="1"/>
          </p:cNvSpPr>
          <p:nvPr>
            <p:ph type="subTitle" idx="1"/>
          </p:nvPr>
        </p:nvSpPr>
        <p:spPr>
          <a:xfrm>
            <a:off x="2697625" y="4056750"/>
            <a:ext cx="2521200" cy="68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lt-LT" sz="1200">
                <a:latin typeface="Book Antiqua" panose="02040602050305030304" pitchFamily="18" charset="0"/>
              </a:rPr>
              <a:t>Parengė Emilija Lukoševičiūtė, Ugnė Motiečiūtė, Dominyka Minderytė 3B</a:t>
            </a:r>
            <a:endParaRPr sz="1200">
              <a:latin typeface="Book Antiqua" panose="0204060205030503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ntrinis pavadinimas 6">
            <a:extLst>
              <a:ext uri="{FF2B5EF4-FFF2-40B4-BE49-F238E27FC236}">
                <a16:creationId xmlns:a16="http://schemas.microsoft.com/office/drawing/2014/main" id="{1BB661D6-05A1-B2B6-A1E3-D4B778D22B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66299" y="4683830"/>
            <a:ext cx="2902039" cy="592854"/>
          </a:xfrm>
        </p:spPr>
        <p:txBody>
          <a:bodyPr/>
          <a:lstStyle/>
          <a:p>
            <a:pPr algn="ctr">
              <a:lnSpc>
                <a:spcPct val="114999"/>
              </a:lnSpc>
            </a:pPr>
            <a:r>
              <a:rPr lang="en" sz="1100">
                <a:latin typeface="Book Antiqua"/>
              </a:rPr>
              <a:t>LMIC svetainėje rasta fotografija</a:t>
            </a:r>
            <a:endParaRPr lang="lt-LT" sz="1100"/>
          </a:p>
        </p:txBody>
      </p:sp>
      <p:sp>
        <p:nvSpPr>
          <p:cNvPr id="9" name="Ovalas 8">
            <a:extLst>
              <a:ext uri="{FF2B5EF4-FFF2-40B4-BE49-F238E27FC236}">
                <a16:creationId xmlns:a16="http://schemas.microsoft.com/office/drawing/2014/main" id="{0DACCE79-0C86-11D1-E629-4F857A7F6D12}"/>
              </a:ext>
            </a:extLst>
          </p:cNvPr>
          <p:cNvSpPr/>
          <p:nvPr/>
        </p:nvSpPr>
        <p:spPr>
          <a:xfrm>
            <a:off x="1498159" y="4404057"/>
            <a:ext cx="229081" cy="15579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5" name="Google Shape;2040;p45">
            <a:extLst>
              <a:ext uri="{FF2B5EF4-FFF2-40B4-BE49-F238E27FC236}">
                <a16:creationId xmlns:a16="http://schemas.microsoft.com/office/drawing/2014/main" id="{79C030D5-DF38-C325-AAA0-579A25C67E0A}"/>
              </a:ext>
            </a:extLst>
          </p:cNvPr>
          <p:cNvSpPr txBox="1">
            <a:spLocks/>
          </p:cNvSpPr>
          <p:nvPr/>
        </p:nvSpPr>
        <p:spPr>
          <a:xfrm>
            <a:off x="598871" y="1506192"/>
            <a:ext cx="2881026" cy="2315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Bebas Neue"/>
              <a:buNone/>
              <a:defRPr sz="4000" b="1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inzel"/>
              <a:buNone/>
              <a:defRPr sz="4800" b="1" i="0" u="none" strike="noStrike" cap="none">
                <a:solidFill>
                  <a:schemeClr val="dk1"/>
                </a:solidFill>
                <a:latin typeface="Cinzel"/>
                <a:ea typeface="Cinzel"/>
                <a:cs typeface="Cinzel"/>
                <a:sym typeface="Cinze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inzel"/>
              <a:buNone/>
              <a:defRPr sz="4800" b="1" i="0" u="none" strike="noStrike" cap="none">
                <a:solidFill>
                  <a:schemeClr val="dk1"/>
                </a:solidFill>
                <a:latin typeface="Cinzel"/>
                <a:ea typeface="Cinzel"/>
                <a:cs typeface="Cinzel"/>
                <a:sym typeface="Cinze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inzel"/>
              <a:buNone/>
              <a:defRPr sz="4800" b="1" i="0" u="none" strike="noStrike" cap="none">
                <a:solidFill>
                  <a:schemeClr val="dk1"/>
                </a:solidFill>
                <a:latin typeface="Cinzel"/>
                <a:ea typeface="Cinzel"/>
                <a:cs typeface="Cinzel"/>
                <a:sym typeface="Cinze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inzel"/>
              <a:buNone/>
              <a:defRPr sz="4800" b="1" i="0" u="none" strike="noStrike" cap="none">
                <a:solidFill>
                  <a:schemeClr val="dk1"/>
                </a:solidFill>
                <a:latin typeface="Cinzel"/>
                <a:ea typeface="Cinzel"/>
                <a:cs typeface="Cinzel"/>
                <a:sym typeface="Cinze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inzel"/>
              <a:buNone/>
              <a:defRPr sz="4800" b="1" i="0" u="none" strike="noStrike" cap="none">
                <a:solidFill>
                  <a:schemeClr val="dk1"/>
                </a:solidFill>
                <a:latin typeface="Cinzel"/>
                <a:ea typeface="Cinzel"/>
                <a:cs typeface="Cinzel"/>
                <a:sym typeface="Cinze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inzel"/>
              <a:buNone/>
              <a:defRPr sz="4800" b="1" i="0" u="none" strike="noStrike" cap="none">
                <a:solidFill>
                  <a:schemeClr val="dk1"/>
                </a:solidFill>
                <a:latin typeface="Cinzel"/>
                <a:ea typeface="Cinzel"/>
                <a:cs typeface="Cinzel"/>
                <a:sym typeface="Cinze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inzel"/>
              <a:buNone/>
              <a:defRPr sz="4800" b="1" i="0" u="none" strike="noStrike" cap="none">
                <a:solidFill>
                  <a:schemeClr val="dk1"/>
                </a:solidFill>
                <a:latin typeface="Cinzel"/>
                <a:ea typeface="Cinzel"/>
                <a:cs typeface="Cinzel"/>
                <a:sym typeface="Cinze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inzel"/>
              <a:buNone/>
              <a:defRPr sz="4800" b="1" i="0" u="none" strike="noStrike" cap="none">
                <a:solidFill>
                  <a:schemeClr val="dk1"/>
                </a:solidFill>
                <a:latin typeface="Cinzel"/>
                <a:ea typeface="Cinzel"/>
                <a:cs typeface="Cinzel"/>
                <a:sym typeface="Cinzel"/>
              </a:defRPr>
            </a:lvl9pPr>
          </a:lstStyle>
          <a:p>
            <a:r>
              <a:rPr lang="en" sz="6000"/>
              <a:t>Jeronimas </a:t>
            </a:r>
            <a:r>
              <a:rPr lang="en" sz="6000" err="1"/>
              <a:t>Kačinskas</a:t>
            </a:r>
            <a:endParaRPr lang="lt-LT" sz="6000" err="1"/>
          </a:p>
        </p:txBody>
      </p:sp>
      <p:pic>
        <p:nvPicPr>
          <p:cNvPr id="6" name="Paveikslėlis 3" descr="Paveikslėlis, kuriame yra žinutė, kaklaraištis, vyras, asmuo&#10;&#10;Automatiškai sugeneruotas aprašymas">
            <a:extLst>
              <a:ext uri="{FF2B5EF4-FFF2-40B4-BE49-F238E27FC236}">
                <a16:creationId xmlns:a16="http://schemas.microsoft.com/office/drawing/2014/main" id="{BEF9C704-BB1B-73BB-1AFF-A579D3C766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5181" y="813802"/>
            <a:ext cx="4413596" cy="24941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3024ADF-D778-5E4A-15A4-37DC05B4DB18}"/>
              </a:ext>
            </a:extLst>
          </p:cNvPr>
          <p:cNvSpPr txBox="1"/>
          <p:nvPr/>
        </p:nvSpPr>
        <p:spPr>
          <a:xfrm>
            <a:off x="3988787" y="3206502"/>
            <a:ext cx="3061100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lt-LT" sz="1800" dirty="0">
                <a:solidFill>
                  <a:schemeClr val="dk1"/>
                </a:solidFill>
                <a:latin typeface="Book Antiqua"/>
              </a:rPr>
              <a:t>„Norint pažinti kurios nors tautos muziką, reikia pažinti tos tautos kompozitorius, jų muzikos idėjas ir darbus“</a:t>
            </a:r>
            <a:endParaRPr lang="lt-LT" sz="1800">
              <a:solidFill>
                <a:schemeClr val="dk1"/>
              </a:solidFill>
            </a:endParaRPr>
          </a:p>
          <a:p>
            <a:pPr algn="ctr"/>
            <a:endParaRPr lang="lt-LT" sz="1800" dirty="0">
              <a:solidFill>
                <a:schemeClr val="dk1"/>
              </a:solidFill>
              <a:latin typeface="Book Antiqua"/>
            </a:endParaRPr>
          </a:p>
        </p:txBody>
      </p:sp>
    </p:spTree>
    <p:extLst>
      <p:ext uri="{BB962C8B-B14F-4D97-AF65-F5344CB8AC3E}">
        <p14:creationId xmlns:p14="http://schemas.microsoft.com/office/powerpoint/2010/main" val="5281573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inis pavadinimas 1">
            <a:extLst>
              <a:ext uri="{FF2B5EF4-FFF2-40B4-BE49-F238E27FC236}">
                <a16:creationId xmlns:a16="http://schemas.microsoft.com/office/drawing/2014/main" id="{242FFEAD-42CB-94D3-4520-AC774201C0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4000" y="1151472"/>
            <a:ext cx="3384515" cy="3271672"/>
          </a:xfrm>
        </p:spPr>
        <p:txBody>
          <a:bodyPr/>
          <a:lstStyle/>
          <a:p>
            <a:pPr>
              <a:lnSpc>
                <a:spcPct val="114999"/>
              </a:lnSpc>
              <a:buSzPct val="100000"/>
              <a:buFont typeface="Arial"/>
              <a:buChar char="•"/>
            </a:pPr>
            <a:r>
              <a:rPr lang="lt-LT" sz="1800">
                <a:latin typeface="Book Antiqua"/>
              </a:rPr>
              <a:t>Jeronimas Kačinskas gimė 1907 m. balandžio 17 d. Viduklėje, o mirė 2005 m. Bostone. Jis buvo lietuvių kompozitorius, dirigentas, pedagogas, muzikos kritikas, modernizmo lietuvių muzikoje pradininkas. </a:t>
            </a:r>
            <a:endParaRPr lang="lt-LT" sz="1800"/>
          </a:p>
          <a:p>
            <a:pPr>
              <a:lnSpc>
                <a:spcPct val="114999"/>
              </a:lnSpc>
              <a:buFont typeface="Arial"/>
              <a:buChar char="•"/>
            </a:pPr>
            <a:endParaRPr lang="lt-LT" sz="1800">
              <a:latin typeface="Book Antiqua"/>
            </a:endParaRPr>
          </a:p>
          <a:p>
            <a:pPr>
              <a:lnSpc>
                <a:spcPct val="114999"/>
              </a:lnSpc>
              <a:buFont typeface="Arial"/>
              <a:buChar char="•"/>
            </a:pPr>
            <a:endParaRPr lang="lt-LT" sz="1800">
              <a:latin typeface="Book Antiqua"/>
            </a:endParaRPr>
          </a:p>
          <a:p>
            <a:pPr marL="127000" indent="0">
              <a:lnSpc>
                <a:spcPct val="114999"/>
              </a:lnSpc>
            </a:pPr>
            <a:br>
              <a:rPr lang="en-US" sz="1800"/>
            </a:br>
            <a:endParaRPr lang="en-US" sz="1800"/>
          </a:p>
          <a:p>
            <a:pPr>
              <a:lnSpc>
                <a:spcPct val="114999"/>
              </a:lnSpc>
            </a:pPr>
            <a:endParaRPr lang="lt-LT"/>
          </a:p>
          <a:p>
            <a:pPr>
              <a:lnSpc>
                <a:spcPct val="114999"/>
              </a:lnSpc>
            </a:pPr>
            <a:endParaRPr lang="lt-LT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7C594C-DBBF-4C74-1FE7-F75E4D8349D3}"/>
              </a:ext>
            </a:extLst>
          </p:cNvPr>
          <p:cNvSpPr txBox="1"/>
          <p:nvPr/>
        </p:nvSpPr>
        <p:spPr>
          <a:xfrm>
            <a:off x="3779837" y="1205255"/>
            <a:ext cx="3384515" cy="34470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lt-LT" sz="1800">
                <a:solidFill>
                  <a:schemeClr val="dk1"/>
                </a:solidFill>
                <a:latin typeface="Book Antiqua"/>
                <a:sym typeface="Josefin Slab SemiBold"/>
              </a:rPr>
              <a:t>1944 m.  pasitraukė į Čekoslovakiją, vėliau į Vokietiją. 1949 m. persikėlė į Bostoną. 1967–86 m. dėstė kompoziciją ir dirigavimą Berklio muzikos koledže. Iki 1997 m. buvo Šv. Petro bažnyčios vargonininkas. 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lt-LT">
              <a:solidFill>
                <a:schemeClr val="dk1"/>
              </a:solidFill>
              <a:latin typeface="Book Antiqua"/>
            </a:endParaRP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lt-LT">
              <a:solidFill>
                <a:schemeClr val="dk1"/>
              </a:solidFill>
              <a:latin typeface="Book Antiqua"/>
            </a:endParaRPr>
          </a:p>
          <a:p>
            <a:br>
              <a:rPr lang="en-US"/>
            </a:b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5087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inis pavadinimas 1">
            <a:extLst>
              <a:ext uri="{FF2B5EF4-FFF2-40B4-BE49-F238E27FC236}">
                <a16:creationId xmlns:a16="http://schemas.microsoft.com/office/drawing/2014/main" id="{242FFEAD-42CB-94D3-4520-AC774201C0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6750" y="786783"/>
            <a:ext cx="3377480" cy="4075960"/>
          </a:xfrm>
        </p:spPr>
        <p:txBody>
          <a:bodyPr/>
          <a:lstStyle/>
          <a:p>
            <a:pPr>
              <a:lnSpc>
                <a:spcPct val="114999"/>
              </a:lnSpc>
              <a:buFont typeface="Arial"/>
              <a:buChar char="•"/>
            </a:pPr>
            <a:r>
              <a:rPr lang="lt-LT" sz="1800">
                <a:latin typeface="Book Antiqua"/>
              </a:rPr>
              <a:t>Kačinskas augo ir brendo vargonininko šeimoje, tad nenuostabu, kad pirmoji jo svajonė buvo tapti vargonininku. Įkalbėtas S. Šimkaus, šios svajonės atsisakė, o vėliau ir pats suprato, kad ši profesija negalės patenkinti visų jo kūrybinių lūkesčių. </a:t>
            </a:r>
            <a:endParaRPr lang="lt-LT" sz="1800"/>
          </a:p>
          <a:p>
            <a:pPr marL="127000" indent="0">
              <a:lnSpc>
                <a:spcPct val="114999"/>
              </a:lnSpc>
            </a:pPr>
            <a:br>
              <a:rPr lang="en-US"/>
            </a:br>
            <a:endParaRPr lang="en-US"/>
          </a:p>
          <a:p>
            <a:pPr>
              <a:lnSpc>
                <a:spcPct val="114999"/>
              </a:lnSpc>
            </a:pPr>
            <a:endParaRPr lang="lt-LT"/>
          </a:p>
          <a:p>
            <a:pPr>
              <a:lnSpc>
                <a:spcPct val="114999"/>
              </a:lnSpc>
            </a:pPr>
            <a:endParaRPr lang="lt-LT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7C594C-DBBF-4C74-1FE7-F75E4D8349D3}"/>
              </a:ext>
            </a:extLst>
          </p:cNvPr>
          <p:cNvSpPr txBox="1"/>
          <p:nvPr/>
        </p:nvSpPr>
        <p:spPr>
          <a:xfrm>
            <a:off x="3932848" y="687457"/>
            <a:ext cx="3061055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lt-LT" sz="1600">
                <a:solidFill>
                  <a:schemeClr val="accent3"/>
                </a:solidFill>
                <a:latin typeface="Book Antiqua" panose="02040602050305030304" pitchFamily="18" charset="0"/>
              </a:rPr>
              <a:t>Jeronimas Kačinskas su savo žmona Elena</a:t>
            </a:r>
            <a:endParaRPr lang="en-US" sz="1600">
              <a:solidFill>
                <a:schemeClr val="accent3"/>
              </a:solidFill>
              <a:latin typeface="Book Antiqua" panose="0204060205030503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9A2129-7931-CBE4-0204-BFB3964391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2848" y="1272232"/>
            <a:ext cx="3097093" cy="316592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C73E5E3-8F0E-D3AB-8725-9FAE9BECCDB0}"/>
              </a:ext>
            </a:extLst>
          </p:cNvPr>
          <p:cNvSpPr txBox="1"/>
          <p:nvPr/>
        </p:nvSpPr>
        <p:spPr>
          <a:xfrm>
            <a:off x="4173136" y="4722974"/>
            <a:ext cx="296416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100">
                <a:solidFill>
                  <a:schemeClr val="accent3"/>
                </a:solidFill>
                <a:latin typeface="Book Antiqua" panose="02040602050305030304" pitchFamily="18" charset="0"/>
              </a:rPr>
              <a:t>Iš Danutės Petrauskaitės asmeninio archyvo</a:t>
            </a:r>
          </a:p>
        </p:txBody>
      </p:sp>
    </p:spTree>
    <p:extLst>
      <p:ext uri="{BB962C8B-B14F-4D97-AF65-F5344CB8AC3E}">
        <p14:creationId xmlns:p14="http://schemas.microsoft.com/office/powerpoint/2010/main" val="34886672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ntrinis pavadinimas 6">
            <a:extLst>
              <a:ext uri="{FF2B5EF4-FFF2-40B4-BE49-F238E27FC236}">
                <a16:creationId xmlns:a16="http://schemas.microsoft.com/office/drawing/2014/main" id="{1BB661D6-05A1-B2B6-A1E3-D4B778D22B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4301" y="4690182"/>
            <a:ext cx="2902039" cy="592854"/>
          </a:xfrm>
        </p:spPr>
        <p:txBody>
          <a:bodyPr/>
          <a:lstStyle/>
          <a:p>
            <a:pPr algn="ctr">
              <a:lnSpc>
                <a:spcPct val="114999"/>
              </a:lnSpc>
            </a:pPr>
            <a:r>
              <a:rPr lang="en" sz="1100">
                <a:latin typeface="Book Antiqua" panose="02040602050305030304" pitchFamily="18" charset="0"/>
              </a:rPr>
              <a:t>Jono </a:t>
            </a:r>
            <a:r>
              <a:rPr lang="en" sz="1100" err="1">
                <a:latin typeface="Book Antiqua" panose="02040602050305030304" pitchFamily="18" charset="0"/>
              </a:rPr>
              <a:t>Jakimavičiaus</a:t>
            </a:r>
            <a:r>
              <a:rPr lang="en" sz="1100">
                <a:latin typeface="Book Antiqua" panose="02040602050305030304" pitchFamily="18" charset="0"/>
              </a:rPr>
              <a:t> </a:t>
            </a:r>
            <a:r>
              <a:rPr lang="en" sz="1100" err="1">
                <a:latin typeface="Book Antiqua" panose="02040602050305030304" pitchFamily="18" charset="0"/>
              </a:rPr>
              <a:t>fotografija</a:t>
            </a:r>
          </a:p>
          <a:p>
            <a:pPr>
              <a:lnSpc>
                <a:spcPct val="114999"/>
              </a:lnSpc>
            </a:pPr>
            <a:endParaRPr lang="en">
              <a:latin typeface="Book Antiqua"/>
            </a:endParaRPr>
          </a:p>
        </p:txBody>
      </p:sp>
      <p:sp>
        <p:nvSpPr>
          <p:cNvPr id="9" name="Ovalas 8">
            <a:extLst>
              <a:ext uri="{FF2B5EF4-FFF2-40B4-BE49-F238E27FC236}">
                <a16:creationId xmlns:a16="http://schemas.microsoft.com/office/drawing/2014/main" id="{0DACCE79-0C86-11D1-E629-4F857A7F6D12}"/>
              </a:ext>
            </a:extLst>
          </p:cNvPr>
          <p:cNvSpPr/>
          <p:nvPr/>
        </p:nvSpPr>
        <p:spPr>
          <a:xfrm>
            <a:off x="1498159" y="4404057"/>
            <a:ext cx="229081" cy="15579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13" name="Google Shape;2040;p45">
            <a:extLst>
              <a:ext uri="{FF2B5EF4-FFF2-40B4-BE49-F238E27FC236}">
                <a16:creationId xmlns:a16="http://schemas.microsoft.com/office/drawing/2014/main" id="{5CED86A4-214A-AE08-5E6A-5B67EEF6047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82772" y="2822015"/>
            <a:ext cx="3312251" cy="112505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" sz="6000"/>
              <a:t>Bernardas Brazdžionis</a:t>
            </a:r>
            <a:endParaRPr lang="lt-LT" sz="6000"/>
          </a:p>
          <a:p>
            <a:br>
              <a:rPr lang="en-US"/>
            </a:br>
            <a:endParaRPr lang="en-US"/>
          </a:p>
        </p:txBody>
      </p:sp>
      <p:pic>
        <p:nvPicPr>
          <p:cNvPr id="15" name="Paveikslėlis 3" descr="Paveikslėlis, kuriame yra žinutė, kaklaraištis, vyras, asmuo&#10;&#10;Automatiškai sugeneruotas aprašymas">
            <a:extLst>
              <a:ext uri="{FF2B5EF4-FFF2-40B4-BE49-F238E27FC236}">
                <a16:creationId xmlns:a16="http://schemas.microsoft.com/office/drawing/2014/main" id="{DE92A7CD-773E-9EDA-60E5-EAE7D78F59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2385" y="780315"/>
            <a:ext cx="4325592" cy="242365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BD4C115-9BBC-A994-03E8-A533EBAB9C98}"/>
              </a:ext>
            </a:extLst>
          </p:cNvPr>
          <p:cNvSpPr txBox="1"/>
          <p:nvPr/>
        </p:nvSpPr>
        <p:spPr>
          <a:xfrm>
            <a:off x="4053691" y="3419889"/>
            <a:ext cx="2743200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>
                <a:solidFill>
                  <a:schemeClr val="dk1"/>
                </a:solidFill>
                <a:latin typeface="Book Antiqua"/>
              </a:rPr>
              <a:t>„</a:t>
            </a:r>
            <a:r>
              <a:rPr lang="en-US" sz="2000" err="1">
                <a:solidFill>
                  <a:schemeClr val="dk1"/>
                </a:solidFill>
                <a:latin typeface="Book Antiqua"/>
              </a:rPr>
              <a:t>Pakilk</a:t>
            </a:r>
            <a:r>
              <a:rPr lang="en-US" sz="2000">
                <a:solidFill>
                  <a:schemeClr val="dk1"/>
                </a:solidFill>
                <a:latin typeface="Book Antiqua"/>
              </a:rPr>
              <a:t>, </a:t>
            </a:r>
            <a:r>
              <a:rPr lang="en-US" sz="2000" err="1">
                <a:solidFill>
                  <a:schemeClr val="dk1"/>
                </a:solidFill>
                <a:latin typeface="Book Antiqua"/>
              </a:rPr>
              <a:t>žmogau</a:t>
            </a:r>
            <a:r>
              <a:rPr lang="en-US" sz="2000">
                <a:solidFill>
                  <a:schemeClr val="dk1"/>
                </a:solidFill>
                <a:latin typeface="Book Antiqua"/>
              </a:rPr>
              <a:t>, </a:t>
            </a:r>
            <a:r>
              <a:rPr lang="en-US" sz="2000" err="1">
                <a:solidFill>
                  <a:schemeClr val="dk1"/>
                </a:solidFill>
                <a:latin typeface="Book Antiqua"/>
              </a:rPr>
              <a:t>ir</a:t>
            </a:r>
            <a:r>
              <a:rPr lang="en-US" sz="2000">
                <a:solidFill>
                  <a:schemeClr val="dk1"/>
                </a:solidFill>
                <a:latin typeface="Book Antiqua"/>
              </a:rPr>
              <a:t> </a:t>
            </a:r>
            <a:r>
              <a:rPr lang="en-US" sz="2000" err="1">
                <a:solidFill>
                  <a:schemeClr val="dk1"/>
                </a:solidFill>
                <a:latin typeface="Book Antiqua"/>
              </a:rPr>
              <a:t>žmogui</a:t>
            </a:r>
            <a:r>
              <a:rPr lang="en-US" sz="2000">
                <a:solidFill>
                  <a:schemeClr val="dk1"/>
                </a:solidFill>
                <a:latin typeface="Book Antiqua"/>
              </a:rPr>
              <a:t> </a:t>
            </a:r>
            <a:r>
              <a:rPr lang="en-US" sz="2000" err="1">
                <a:solidFill>
                  <a:schemeClr val="dk1"/>
                </a:solidFill>
                <a:latin typeface="Book Antiqua"/>
              </a:rPr>
              <a:t>ranką</a:t>
            </a:r>
            <a:r>
              <a:rPr lang="en-US" sz="2000">
                <a:solidFill>
                  <a:schemeClr val="dk1"/>
                </a:solidFill>
                <a:latin typeface="Book Antiqua"/>
              </a:rPr>
              <a:t> </a:t>
            </a:r>
            <a:r>
              <a:rPr lang="en-US" sz="2000" err="1">
                <a:solidFill>
                  <a:schemeClr val="dk1"/>
                </a:solidFill>
                <a:latin typeface="Book Antiqua"/>
              </a:rPr>
              <a:t>duok</a:t>
            </a:r>
            <a:r>
              <a:rPr lang="en-US" sz="2000">
                <a:solidFill>
                  <a:schemeClr val="dk1"/>
                </a:solidFill>
                <a:latin typeface="Book Antiqua"/>
              </a:rPr>
              <a:t>!”</a:t>
            </a:r>
            <a:endParaRPr lang="lt-LT" sz="200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5635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inis pavadinimas 1">
            <a:extLst>
              <a:ext uri="{FF2B5EF4-FFF2-40B4-BE49-F238E27FC236}">
                <a16:creationId xmlns:a16="http://schemas.microsoft.com/office/drawing/2014/main" id="{242FFEAD-42CB-94D3-4520-AC774201C0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0816" y="1262648"/>
            <a:ext cx="3229124" cy="3788121"/>
          </a:xfrm>
        </p:spPr>
        <p:txBody>
          <a:bodyPr/>
          <a:lstStyle/>
          <a:p>
            <a:pPr>
              <a:lnSpc>
                <a:spcPct val="114999"/>
              </a:lnSpc>
              <a:buFont typeface="Arial"/>
              <a:buChar char="•"/>
            </a:pPr>
            <a:r>
              <a:rPr lang="lt-LT" sz="1800">
                <a:latin typeface="Book Antiqua"/>
                <a:cs typeface="Arial"/>
              </a:rPr>
              <a:t>Rašytojas gimė 1907 m. Vasario 2 d. </a:t>
            </a:r>
            <a:r>
              <a:rPr lang="lt-LT" sz="1800" err="1">
                <a:latin typeface="Book Antiqua"/>
                <a:cs typeface="Arial"/>
              </a:rPr>
              <a:t>Steibekėlių</a:t>
            </a:r>
            <a:r>
              <a:rPr lang="lt-LT" sz="1800">
                <a:latin typeface="Book Antiqua"/>
                <a:cs typeface="Arial"/>
              </a:rPr>
              <a:t> kaime</a:t>
            </a:r>
            <a:r>
              <a:rPr lang="lt-LT" sz="1800">
                <a:latin typeface="Book Antiqua"/>
                <a:cs typeface="Arial"/>
                <a:sym typeface="Arial"/>
              </a:rPr>
              <a:t>. </a:t>
            </a:r>
            <a:r>
              <a:rPr lang="lt-LT" sz="1800">
                <a:solidFill>
                  <a:schemeClr val="tx1"/>
                </a:solidFill>
                <a:latin typeface="Book Antiqua"/>
                <a:cs typeface="Arial"/>
                <a:sym typeface="Arial"/>
              </a:rPr>
              <a:t>Mirė 2002 m. liepos 11 d. Los Andžele, o  palaidotas Kaune, Petrašiūnų kapinėse. </a:t>
            </a:r>
          </a:p>
          <a:p>
            <a:pPr marL="127000" indent="0">
              <a:lnSpc>
                <a:spcPct val="114999"/>
              </a:lnSpc>
            </a:pPr>
            <a:endParaRPr lang="lt-LT" sz="1800">
              <a:latin typeface="Book Antiqua"/>
              <a:cs typeface="Arial"/>
            </a:endParaRPr>
          </a:p>
          <a:p>
            <a:pPr>
              <a:lnSpc>
                <a:spcPct val="114999"/>
              </a:lnSpc>
              <a:buFont typeface="Arial"/>
              <a:buChar char="•"/>
            </a:pPr>
            <a:endParaRPr lang="lt-LT" sz="1400">
              <a:latin typeface="Book Antiqua"/>
              <a:cs typeface="Arial"/>
            </a:endParaRPr>
          </a:p>
          <a:p>
            <a:pPr marL="127000" indent="0">
              <a:lnSpc>
                <a:spcPct val="114999"/>
              </a:lnSpc>
            </a:pPr>
            <a:br>
              <a:rPr lang="en-US"/>
            </a:br>
            <a:endParaRPr lang="en-US"/>
          </a:p>
          <a:p>
            <a:pPr>
              <a:lnSpc>
                <a:spcPct val="114999"/>
              </a:lnSpc>
              <a:buFont typeface="Arial"/>
              <a:buChar char="•"/>
            </a:pPr>
            <a:endParaRPr lang="lt-LT" sz="1400">
              <a:latin typeface="Book Antiqua"/>
            </a:endParaRPr>
          </a:p>
          <a:p>
            <a:pPr marL="127000" indent="0">
              <a:lnSpc>
                <a:spcPct val="114999"/>
              </a:lnSpc>
            </a:pPr>
            <a:br>
              <a:rPr lang="en-US"/>
            </a:br>
            <a:endParaRPr lang="en-US"/>
          </a:p>
          <a:p>
            <a:pPr>
              <a:lnSpc>
                <a:spcPct val="114999"/>
              </a:lnSpc>
            </a:pPr>
            <a:endParaRPr lang="lt-LT"/>
          </a:p>
          <a:p>
            <a:pPr>
              <a:lnSpc>
                <a:spcPct val="114999"/>
              </a:lnSpc>
            </a:pPr>
            <a:endParaRPr lang="lt-LT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7C594C-DBBF-4C74-1FE7-F75E4D8349D3}"/>
              </a:ext>
            </a:extLst>
          </p:cNvPr>
          <p:cNvSpPr txBox="1"/>
          <p:nvPr/>
        </p:nvSpPr>
        <p:spPr>
          <a:xfrm>
            <a:off x="3861150" y="1292154"/>
            <a:ext cx="3285244" cy="350865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lt-LT" sz="1800">
                <a:solidFill>
                  <a:schemeClr val="dk1"/>
                </a:solidFill>
                <a:latin typeface="Book Antiqua"/>
                <a:sym typeface="Josefin Slab SemiBold"/>
              </a:rPr>
              <a:t>1908 m. Brazdžionių šeima emigravo į JAV, bet 1914 m. vėl grįžo į Lietuvą.</a:t>
            </a:r>
            <a:r>
              <a:rPr lang="lt-LT" sz="1800">
                <a:latin typeface="Book Antiqua"/>
              </a:rPr>
              <a:t> </a:t>
            </a:r>
            <a:r>
              <a:rPr lang="lt-LT" sz="1800">
                <a:solidFill>
                  <a:schemeClr val="tx1"/>
                </a:solidFill>
                <a:latin typeface="Book Antiqua"/>
                <a:cs typeface="Arial"/>
              </a:rPr>
              <a:t>Nuo 1955 m. gyveno Los Andželo mieste. 1955–1972 m. žurnalo „Lietuvių dienos“ vyriausias redaktorius. Amerikoje B. Brazdžionis išleido daug poezijos rinkinių.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lt-LT">
              <a:solidFill>
                <a:schemeClr val="dk1"/>
              </a:solidFill>
              <a:latin typeface="Book Antiqua"/>
            </a:endParaRPr>
          </a:p>
          <a:p>
            <a:br>
              <a:rPr lang="en-US"/>
            </a:b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4695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inis pavadinimas 1">
            <a:extLst>
              <a:ext uri="{FF2B5EF4-FFF2-40B4-BE49-F238E27FC236}">
                <a16:creationId xmlns:a16="http://schemas.microsoft.com/office/drawing/2014/main" id="{242FFEAD-42CB-94D3-4520-AC774201C0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7703" y="647603"/>
            <a:ext cx="3333260" cy="4294873"/>
          </a:xfrm>
        </p:spPr>
        <p:txBody>
          <a:bodyPr/>
          <a:lstStyle/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lt-LT" sz="1800" b="1">
                <a:latin typeface="Book Antiqua"/>
                <a:sym typeface="Josefin Slab SemiBold"/>
              </a:rPr>
              <a:t>B. Brazdžionis rašė:</a:t>
            </a:r>
            <a:r>
              <a:rPr lang="lt-LT" sz="1800">
                <a:latin typeface="Book Antiqua"/>
                <a:sym typeface="Josefin Slab SemiBold"/>
              </a:rPr>
              <a:t> „Pirmasis miestas – Bostonas, Amerikos Atėnai, uostas prie Atlanto, kur praleidau savo pirmuosius vaikystės metus, kur antrą kartą pajutau žemę, kad ir svyruojančią, po kojomis; arčiausia Lietuvos uostas, ir iš jo norėčiau, kad išplauktų laivas į tėvynę.“</a:t>
            </a:r>
          </a:p>
          <a:p>
            <a:pPr>
              <a:lnSpc>
                <a:spcPct val="114999"/>
              </a:lnSpc>
              <a:buFont typeface="Arial"/>
              <a:buChar char="•"/>
            </a:pPr>
            <a:endParaRPr lang="lt-LT" sz="1400">
              <a:latin typeface="Book Antiqua"/>
            </a:endParaRPr>
          </a:p>
          <a:p>
            <a:pPr marL="127000" indent="0">
              <a:lnSpc>
                <a:spcPct val="114999"/>
              </a:lnSpc>
            </a:pPr>
            <a:br>
              <a:rPr lang="en-US"/>
            </a:br>
            <a:endParaRPr lang="en-US"/>
          </a:p>
          <a:p>
            <a:pPr>
              <a:lnSpc>
                <a:spcPct val="114999"/>
              </a:lnSpc>
            </a:pPr>
            <a:endParaRPr lang="lt-LT"/>
          </a:p>
          <a:p>
            <a:pPr>
              <a:lnSpc>
                <a:spcPct val="114999"/>
              </a:lnSpc>
            </a:pPr>
            <a:endParaRPr lang="lt-LT"/>
          </a:p>
        </p:txBody>
      </p:sp>
      <p:pic>
        <p:nvPicPr>
          <p:cNvPr id="7" name="Paveikslėlis 7" descr="Paveikslėlis, kuriame yra žinutė&#10;&#10;Automatiškai sugeneruotas aprašymas">
            <a:extLst>
              <a:ext uri="{FF2B5EF4-FFF2-40B4-BE49-F238E27FC236}">
                <a16:creationId xmlns:a16="http://schemas.microsoft.com/office/drawing/2014/main" id="{35E63B5F-D239-11C8-C025-90026BBB88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464" t="2903" r="3016" b="7216"/>
          <a:stretch/>
        </p:blipFill>
        <p:spPr>
          <a:xfrm>
            <a:off x="3891486" y="1631961"/>
            <a:ext cx="3119740" cy="2063728"/>
          </a:xfrm>
          <a:prstGeom prst="rect">
            <a:avLst/>
          </a:prstGeom>
        </p:spPr>
      </p:pic>
      <p:sp>
        <p:nvSpPr>
          <p:cNvPr id="9" name="Antrinis pavadinimas 6">
            <a:extLst>
              <a:ext uri="{FF2B5EF4-FFF2-40B4-BE49-F238E27FC236}">
                <a16:creationId xmlns:a16="http://schemas.microsoft.com/office/drawing/2014/main" id="{A8366718-9A7A-F7AD-F311-332E33B440C8}"/>
              </a:ext>
            </a:extLst>
          </p:cNvPr>
          <p:cNvSpPr txBox="1">
            <a:spLocks/>
          </p:cNvSpPr>
          <p:nvPr/>
        </p:nvSpPr>
        <p:spPr>
          <a:xfrm>
            <a:off x="4259933" y="4647495"/>
            <a:ext cx="2902039" cy="5928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Josefin Slab"/>
              <a:buNone/>
              <a:defRPr sz="1200" b="0" i="0" u="none" strike="noStrike" cap="none">
                <a:solidFill>
                  <a:schemeClr val="dk1"/>
                </a:solidFill>
                <a:latin typeface="Josefin Slab SemiBold"/>
                <a:ea typeface="Josefin Slab SemiBold"/>
                <a:cs typeface="Josefin Slab SemiBold"/>
                <a:sym typeface="Josefin Slab SemiBold"/>
              </a:defRPr>
            </a:lvl1pPr>
            <a:lvl2pPr marL="914400" marR="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Josefin Slab"/>
              <a:buNone/>
              <a:defRPr sz="1200" b="0" i="0" u="none" strike="noStrike" cap="none">
                <a:solidFill>
                  <a:schemeClr val="lt1"/>
                </a:solidFill>
                <a:latin typeface="Josefin Slab SemiBold"/>
                <a:ea typeface="Josefin Slab SemiBold"/>
                <a:cs typeface="Josefin Slab SemiBold"/>
                <a:sym typeface="Josefin Slab SemiBold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Josefin Slab"/>
              <a:buNone/>
              <a:defRPr sz="1200" b="0" i="0" u="none" strike="noStrike" cap="none">
                <a:solidFill>
                  <a:schemeClr val="lt1"/>
                </a:solidFill>
                <a:latin typeface="Josefin Slab SemiBold"/>
                <a:ea typeface="Josefin Slab SemiBold"/>
                <a:cs typeface="Josefin Slab SemiBold"/>
                <a:sym typeface="Josefin Slab SemiBold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Josefin Slab"/>
              <a:buNone/>
              <a:defRPr sz="1200" b="0" i="0" u="none" strike="noStrike" cap="none">
                <a:solidFill>
                  <a:schemeClr val="lt1"/>
                </a:solidFill>
                <a:latin typeface="Josefin Slab SemiBold"/>
                <a:ea typeface="Josefin Slab SemiBold"/>
                <a:cs typeface="Josefin Slab SemiBold"/>
                <a:sym typeface="Josefin Slab SemiBold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Josefin Slab"/>
              <a:buNone/>
              <a:defRPr sz="1200" b="0" i="0" u="none" strike="noStrike" cap="none">
                <a:solidFill>
                  <a:schemeClr val="lt1"/>
                </a:solidFill>
                <a:latin typeface="Josefin Slab SemiBold"/>
                <a:ea typeface="Josefin Slab SemiBold"/>
                <a:cs typeface="Josefin Slab SemiBold"/>
                <a:sym typeface="Josefin Slab SemiBold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Josefin Slab"/>
              <a:buNone/>
              <a:defRPr sz="1200" b="0" i="0" u="none" strike="noStrike" cap="none">
                <a:solidFill>
                  <a:schemeClr val="lt1"/>
                </a:solidFill>
                <a:latin typeface="Josefin Slab SemiBold"/>
                <a:ea typeface="Josefin Slab SemiBold"/>
                <a:cs typeface="Josefin Slab SemiBold"/>
                <a:sym typeface="Josefin Slab SemiBold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Josefin Slab"/>
              <a:buNone/>
              <a:defRPr sz="1200" b="0" i="0" u="none" strike="noStrike" cap="none">
                <a:solidFill>
                  <a:schemeClr val="lt1"/>
                </a:solidFill>
                <a:latin typeface="Josefin Slab SemiBold"/>
                <a:ea typeface="Josefin Slab SemiBold"/>
                <a:cs typeface="Josefin Slab SemiBold"/>
                <a:sym typeface="Josefin Slab SemiBold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Josefin Slab"/>
              <a:buNone/>
              <a:defRPr sz="1200" b="0" i="0" u="none" strike="noStrike" cap="none">
                <a:solidFill>
                  <a:schemeClr val="lt1"/>
                </a:solidFill>
                <a:latin typeface="Josefin Slab SemiBold"/>
                <a:ea typeface="Josefin Slab SemiBold"/>
                <a:cs typeface="Josefin Slab SemiBold"/>
                <a:sym typeface="Josefin Slab SemiBold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Josefin Slab"/>
              <a:buNone/>
              <a:defRPr sz="1200" b="0" i="0" u="none" strike="noStrike" cap="none">
                <a:solidFill>
                  <a:schemeClr val="lt1"/>
                </a:solidFill>
                <a:latin typeface="Josefin Slab SemiBold"/>
                <a:ea typeface="Josefin Slab SemiBold"/>
                <a:cs typeface="Josefin Slab SemiBold"/>
                <a:sym typeface="Josefin Slab SemiBold"/>
              </a:defRPr>
            </a:lvl9pPr>
          </a:lstStyle>
          <a:p>
            <a:pPr algn="ctr">
              <a:lnSpc>
                <a:spcPct val="114999"/>
              </a:lnSpc>
            </a:pPr>
            <a:r>
              <a:rPr lang="lt-LT" sz="1100">
                <a:latin typeface="Book Antiqua" panose="02040602050305030304" pitchFamily="18" charset="0"/>
              </a:rPr>
              <a:t>Lietuvos žurnalistų draugijos </a:t>
            </a:r>
            <a:r>
              <a:rPr lang="en" sz="1100">
                <a:latin typeface="Book Antiqua" panose="02040602050305030304" pitchFamily="18" charset="0"/>
              </a:rPr>
              <a:t>fotografija</a:t>
            </a:r>
          </a:p>
          <a:p>
            <a:pPr>
              <a:lnSpc>
                <a:spcPct val="114999"/>
              </a:lnSpc>
            </a:pPr>
            <a:endParaRPr lang="en">
              <a:latin typeface="Book Antiqua"/>
            </a:endParaRPr>
          </a:p>
        </p:txBody>
      </p:sp>
    </p:spTree>
    <p:extLst>
      <p:ext uri="{BB962C8B-B14F-4D97-AF65-F5344CB8AC3E}">
        <p14:creationId xmlns:p14="http://schemas.microsoft.com/office/powerpoint/2010/main" val="40729627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inis pavadinimas 1">
            <a:extLst>
              <a:ext uri="{FF2B5EF4-FFF2-40B4-BE49-F238E27FC236}">
                <a16:creationId xmlns:a16="http://schemas.microsoft.com/office/drawing/2014/main" id="{242FFEAD-42CB-94D3-4520-AC774201C0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49256" y="1104788"/>
            <a:ext cx="3763925" cy="2765832"/>
          </a:xfrm>
        </p:spPr>
        <p:txBody>
          <a:bodyPr/>
          <a:lstStyle/>
          <a:p>
            <a:pPr indent="0"/>
            <a:r>
              <a:rPr lang="lt-LT" sz="1800" dirty="0">
                <a:latin typeface="Book Antiqua"/>
                <a:cs typeface="Arial"/>
              </a:rPr>
              <a:t>Lietuvių migracijos į Šiaurės Ameriką istorija yra neatsiejama nuo Lietuvos istorijos. Žymūs lietuviai išeiviai Amerikoje savo pasiekimais ir talentais garsino ir toliau garsina visos Lietuvos vardą.</a:t>
            </a:r>
            <a:endParaRPr lang="lt-LT" dirty="0"/>
          </a:p>
        </p:txBody>
      </p:sp>
      <p:sp>
        <p:nvSpPr>
          <p:cNvPr id="3" name="Pavadinimas 2">
            <a:extLst>
              <a:ext uri="{FF2B5EF4-FFF2-40B4-BE49-F238E27FC236}">
                <a16:creationId xmlns:a16="http://schemas.microsoft.com/office/drawing/2014/main" id="{8DA7462C-43D9-D196-206C-3FCE7A854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875" y="2275395"/>
            <a:ext cx="2040443" cy="1278388"/>
          </a:xfrm>
        </p:spPr>
        <p:txBody>
          <a:bodyPr/>
          <a:lstStyle/>
          <a:p>
            <a:r>
              <a:rPr lang="lt-LT" sz="4800" b="0">
                <a:solidFill>
                  <a:schemeClr val="dk1"/>
                </a:solidFill>
              </a:rPr>
              <a:t>Išvados</a:t>
            </a:r>
          </a:p>
        </p:txBody>
      </p:sp>
    </p:spTree>
    <p:extLst>
      <p:ext uri="{BB962C8B-B14F-4D97-AF65-F5344CB8AC3E}">
        <p14:creationId xmlns:p14="http://schemas.microsoft.com/office/powerpoint/2010/main" val="22993748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inis pavadinimas 1">
            <a:extLst>
              <a:ext uri="{FF2B5EF4-FFF2-40B4-BE49-F238E27FC236}">
                <a16:creationId xmlns:a16="http://schemas.microsoft.com/office/drawing/2014/main" id="{242FFEAD-42CB-94D3-4520-AC774201C0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4742" y="1359075"/>
            <a:ext cx="6485533" cy="3462300"/>
          </a:xfrm>
        </p:spPr>
        <p:txBody>
          <a:bodyPr/>
          <a:lstStyle/>
          <a:p>
            <a:r>
              <a:rPr lang="en-GB">
                <a:hlinkClick r:id="rId2"/>
              </a:rPr>
              <a:t>http://geografija6-8.mkp.emokykla.lt/lt/mo/zinynas/lietuviu_emigracija_i_amerika/</a:t>
            </a:r>
          </a:p>
          <a:p>
            <a:r>
              <a:rPr lang="en-GB">
                <a:hlinkClick r:id="rId2"/>
              </a:rPr>
              <a:t>https://www.archyvai.lt/lt/lya_parodos/amerikos-lietuviai/1-pratarme.html</a:t>
            </a:r>
          </a:p>
          <a:p>
            <a:r>
              <a:rPr lang="lt-LT">
                <a:hlinkClick r:id="rId2"/>
              </a:rPr>
              <a:t>https://www.bernardinai.lt/2013-01-17-mire-poete-liune-sutema/</a:t>
            </a:r>
            <a:endParaRPr lang="en-GB"/>
          </a:p>
          <a:p>
            <a:r>
              <a:rPr lang="lt-LT">
                <a:hlinkClick r:id="rId3"/>
              </a:rPr>
              <a:t>https://maironiomuziejus.lt/post-t-exhibitions/liune-sutema/</a:t>
            </a:r>
            <a:endParaRPr lang="en-GB"/>
          </a:p>
          <a:p>
            <a:r>
              <a:rPr lang="lt-LT">
                <a:hlinkClick r:id="rId4"/>
              </a:rPr>
              <a:t>https://www.mic.lt/lt/baze/klasikine-siuolaikine/kompozitoriai/kacinskas/</a:t>
            </a:r>
            <a:endParaRPr lang="en-GB"/>
          </a:p>
          <a:p>
            <a:r>
              <a:rPr lang="en-GB">
                <a:hlinkClick r:id="rId5"/>
              </a:rPr>
              <a:t>https://8diena.lt/2019/07/11/bernardas-brazdzionis-pakilk-zmogau-ir-zmogui-ranka-duok/</a:t>
            </a:r>
            <a:endParaRPr lang="en-GB"/>
          </a:p>
          <a:p>
            <a:r>
              <a:rPr lang="en-GB">
                <a:hlinkClick r:id="rId6"/>
              </a:rPr>
              <a:t>https://rasytojai.lt/rasytojai/brazdzionis-bernardas-slp-vyte-nemunelis-j-brazaitis/</a:t>
            </a:r>
            <a:endParaRPr lang="lt-LT"/>
          </a:p>
          <a:p>
            <a:r>
              <a:rPr lang="en-GB">
                <a:hlinkClick r:id="rId7"/>
              </a:rPr>
              <a:t>https://etalpykla.lituanistikadb.lt/object/LT-LDB-0001:J.04~2020~1611508305580/</a:t>
            </a:r>
            <a:r>
              <a:rPr lang="lt-LT"/>
              <a:t> </a:t>
            </a:r>
            <a:endParaRPr lang="en-GB"/>
          </a:p>
          <a:p>
            <a:endParaRPr lang="lt-LT"/>
          </a:p>
        </p:txBody>
      </p:sp>
      <p:sp>
        <p:nvSpPr>
          <p:cNvPr id="3" name="Pavadinimas 2">
            <a:extLst>
              <a:ext uri="{FF2B5EF4-FFF2-40B4-BE49-F238E27FC236}">
                <a16:creationId xmlns:a16="http://schemas.microsoft.com/office/drawing/2014/main" id="{8DA7462C-43D9-D196-206C-3FCE7A854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z="4800" b="0"/>
              <a:t>Šaltiniai</a:t>
            </a:r>
            <a:endParaRPr lang="lt-LT" b="0"/>
          </a:p>
        </p:txBody>
      </p:sp>
    </p:spTree>
    <p:extLst>
      <p:ext uri="{BB962C8B-B14F-4D97-AF65-F5344CB8AC3E}">
        <p14:creationId xmlns:p14="http://schemas.microsoft.com/office/powerpoint/2010/main" val="18130441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02" name="Google Shape;1802;p36"/>
          <p:cNvGrpSpPr/>
          <p:nvPr/>
        </p:nvGrpSpPr>
        <p:grpSpPr>
          <a:xfrm>
            <a:off x="398064" y="4838699"/>
            <a:ext cx="3241738" cy="76213"/>
            <a:chOff x="299650" y="6852625"/>
            <a:chExt cx="4123299" cy="96375"/>
          </a:xfrm>
        </p:grpSpPr>
        <p:sp>
          <p:nvSpPr>
            <p:cNvPr id="1803" name="Google Shape;1803;p36"/>
            <p:cNvSpPr/>
            <p:nvPr/>
          </p:nvSpPr>
          <p:spPr>
            <a:xfrm>
              <a:off x="477235" y="6852625"/>
              <a:ext cx="176451" cy="96375"/>
            </a:xfrm>
            <a:custGeom>
              <a:avLst/>
              <a:gdLst/>
              <a:ahLst/>
              <a:cxnLst/>
              <a:rect l="l" t="t" r="r" b="b"/>
              <a:pathLst>
                <a:path w="1245" h="680" extrusionOk="0">
                  <a:moveTo>
                    <a:pt x="695" y="0"/>
                  </a:moveTo>
                  <a:lnTo>
                    <a:pt x="0" y="679"/>
                  </a:lnTo>
                  <a:lnTo>
                    <a:pt x="549" y="679"/>
                  </a:lnTo>
                  <a:lnTo>
                    <a:pt x="1244" y="0"/>
                  </a:ln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36"/>
            <p:cNvSpPr/>
            <p:nvPr/>
          </p:nvSpPr>
          <p:spPr>
            <a:xfrm>
              <a:off x="299650" y="6852625"/>
              <a:ext cx="188498" cy="96375"/>
            </a:xfrm>
            <a:custGeom>
              <a:avLst/>
              <a:gdLst/>
              <a:ahLst/>
              <a:cxnLst/>
              <a:rect l="l" t="t" r="r" b="b"/>
              <a:pathLst>
                <a:path w="1330" h="680" extrusionOk="0">
                  <a:moveTo>
                    <a:pt x="695" y="0"/>
                  </a:moveTo>
                  <a:lnTo>
                    <a:pt x="1" y="679"/>
                  </a:lnTo>
                  <a:lnTo>
                    <a:pt x="635" y="679"/>
                  </a:lnTo>
                  <a:lnTo>
                    <a:pt x="1330" y="0"/>
                  </a:ln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36"/>
            <p:cNvSpPr/>
            <p:nvPr/>
          </p:nvSpPr>
          <p:spPr>
            <a:xfrm>
              <a:off x="1505899" y="6852625"/>
              <a:ext cx="177726" cy="96375"/>
            </a:xfrm>
            <a:custGeom>
              <a:avLst/>
              <a:gdLst/>
              <a:ahLst/>
              <a:cxnLst/>
              <a:rect l="l" t="t" r="r" b="b"/>
              <a:pathLst>
                <a:path w="1254" h="680" extrusionOk="0">
                  <a:moveTo>
                    <a:pt x="695" y="0"/>
                  </a:moveTo>
                  <a:lnTo>
                    <a:pt x="1" y="679"/>
                  </a:lnTo>
                  <a:lnTo>
                    <a:pt x="559" y="679"/>
                  </a:lnTo>
                  <a:lnTo>
                    <a:pt x="1254" y="0"/>
                  </a:ln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36"/>
            <p:cNvSpPr/>
            <p:nvPr/>
          </p:nvSpPr>
          <p:spPr>
            <a:xfrm>
              <a:off x="2017538" y="6852625"/>
              <a:ext cx="187080" cy="96375"/>
            </a:xfrm>
            <a:custGeom>
              <a:avLst/>
              <a:gdLst/>
              <a:ahLst/>
              <a:cxnLst/>
              <a:rect l="l" t="t" r="r" b="b"/>
              <a:pathLst>
                <a:path w="1320" h="680" extrusionOk="0">
                  <a:moveTo>
                    <a:pt x="695" y="0"/>
                  </a:moveTo>
                  <a:lnTo>
                    <a:pt x="0" y="679"/>
                  </a:lnTo>
                  <a:lnTo>
                    <a:pt x="624" y="679"/>
                  </a:lnTo>
                  <a:lnTo>
                    <a:pt x="1319" y="0"/>
                  </a:ln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36"/>
            <p:cNvSpPr/>
            <p:nvPr/>
          </p:nvSpPr>
          <p:spPr>
            <a:xfrm>
              <a:off x="2193565" y="6852625"/>
              <a:ext cx="167805" cy="96375"/>
            </a:xfrm>
            <a:custGeom>
              <a:avLst/>
              <a:gdLst/>
              <a:ahLst/>
              <a:cxnLst/>
              <a:rect l="l" t="t" r="r" b="b"/>
              <a:pathLst>
                <a:path w="1184" h="680" extrusionOk="0">
                  <a:moveTo>
                    <a:pt x="695" y="0"/>
                  </a:moveTo>
                  <a:lnTo>
                    <a:pt x="1" y="679"/>
                  </a:lnTo>
                  <a:lnTo>
                    <a:pt x="560" y="679"/>
                  </a:lnTo>
                  <a:lnTo>
                    <a:pt x="1184" y="78"/>
                  </a:lnTo>
                  <a:lnTo>
                    <a:pt x="1184" y="0"/>
                  </a:ln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36"/>
            <p:cNvSpPr/>
            <p:nvPr/>
          </p:nvSpPr>
          <p:spPr>
            <a:xfrm>
              <a:off x="642632" y="6852625"/>
              <a:ext cx="189773" cy="96375"/>
            </a:xfrm>
            <a:custGeom>
              <a:avLst/>
              <a:gdLst/>
              <a:ahLst/>
              <a:cxnLst/>
              <a:rect l="l" t="t" r="r" b="b"/>
              <a:pathLst>
                <a:path w="1339" h="680" extrusionOk="0">
                  <a:moveTo>
                    <a:pt x="696" y="0"/>
                  </a:moveTo>
                  <a:lnTo>
                    <a:pt x="1" y="679"/>
                  </a:lnTo>
                  <a:lnTo>
                    <a:pt x="644" y="679"/>
                  </a:lnTo>
                  <a:lnTo>
                    <a:pt x="1339" y="0"/>
                  </a:ln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36"/>
            <p:cNvSpPr/>
            <p:nvPr/>
          </p:nvSpPr>
          <p:spPr>
            <a:xfrm>
              <a:off x="1672713" y="6852625"/>
              <a:ext cx="180986" cy="96375"/>
            </a:xfrm>
            <a:custGeom>
              <a:avLst/>
              <a:gdLst/>
              <a:ahLst/>
              <a:cxnLst/>
              <a:rect l="l" t="t" r="r" b="b"/>
              <a:pathLst>
                <a:path w="1277" h="680" extrusionOk="0">
                  <a:moveTo>
                    <a:pt x="695" y="0"/>
                  </a:moveTo>
                  <a:lnTo>
                    <a:pt x="0" y="679"/>
                  </a:lnTo>
                  <a:lnTo>
                    <a:pt x="582" y="679"/>
                  </a:lnTo>
                  <a:lnTo>
                    <a:pt x="1277" y="0"/>
                  </a:ln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36"/>
            <p:cNvSpPr/>
            <p:nvPr/>
          </p:nvSpPr>
          <p:spPr>
            <a:xfrm>
              <a:off x="1164476" y="6852625"/>
              <a:ext cx="176309" cy="96375"/>
            </a:xfrm>
            <a:custGeom>
              <a:avLst/>
              <a:gdLst/>
              <a:ahLst/>
              <a:cxnLst/>
              <a:rect l="l" t="t" r="r" b="b"/>
              <a:pathLst>
                <a:path w="1244" h="680" extrusionOk="0">
                  <a:moveTo>
                    <a:pt x="694" y="0"/>
                  </a:moveTo>
                  <a:lnTo>
                    <a:pt x="1" y="679"/>
                  </a:lnTo>
                  <a:lnTo>
                    <a:pt x="549" y="679"/>
                  </a:lnTo>
                  <a:lnTo>
                    <a:pt x="1244" y="0"/>
                  </a:ln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36"/>
            <p:cNvSpPr/>
            <p:nvPr/>
          </p:nvSpPr>
          <p:spPr>
            <a:xfrm>
              <a:off x="1329873" y="6852625"/>
              <a:ext cx="186939" cy="96375"/>
            </a:xfrm>
            <a:custGeom>
              <a:avLst/>
              <a:gdLst/>
              <a:ahLst/>
              <a:cxnLst/>
              <a:rect l="l" t="t" r="r" b="b"/>
              <a:pathLst>
                <a:path w="1319" h="680" extrusionOk="0">
                  <a:moveTo>
                    <a:pt x="695" y="0"/>
                  </a:moveTo>
                  <a:lnTo>
                    <a:pt x="0" y="679"/>
                  </a:lnTo>
                  <a:lnTo>
                    <a:pt x="624" y="679"/>
                  </a:lnTo>
                  <a:lnTo>
                    <a:pt x="1319" y="0"/>
                  </a:ln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36"/>
            <p:cNvSpPr/>
            <p:nvPr/>
          </p:nvSpPr>
          <p:spPr>
            <a:xfrm>
              <a:off x="987032" y="6852625"/>
              <a:ext cx="182262" cy="96375"/>
            </a:xfrm>
            <a:custGeom>
              <a:avLst/>
              <a:gdLst/>
              <a:ahLst/>
              <a:cxnLst/>
              <a:rect l="l" t="t" r="r" b="b"/>
              <a:pathLst>
                <a:path w="1286" h="680" extrusionOk="0">
                  <a:moveTo>
                    <a:pt x="695" y="0"/>
                  </a:moveTo>
                  <a:lnTo>
                    <a:pt x="0" y="679"/>
                  </a:lnTo>
                  <a:lnTo>
                    <a:pt x="592" y="679"/>
                  </a:lnTo>
                  <a:lnTo>
                    <a:pt x="1286" y="0"/>
                  </a:ln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36"/>
            <p:cNvSpPr/>
            <p:nvPr/>
          </p:nvSpPr>
          <p:spPr>
            <a:xfrm>
              <a:off x="1848740" y="6852625"/>
              <a:ext cx="179710" cy="96375"/>
            </a:xfrm>
            <a:custGeom>
              <a:avLst/>
              <a:gdLst/>
              <a:ahLst/>
              <a:cxnLst/>
              <a:rect l="l" t="t" r="r" b="b"/>
              <a:pathLst>
                <a:path w="1268" h="680" extrusionOk="0">
                  <a:moveTo>
                    <a:pt x="695" y="0"/>
                  </a:moveTo>
                  <a:lnTo>
                    <a:pt x="1" y="679"/>
                  </a:lnTo>
                  <a:lnTo>
                    <a:pt x="573" y="679"/>
                  </a:lnTo>
                  <a:lnTo>
                    <a:pt x="1268" y="0"/>
                  </a:ln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36"/>
            <p:cNvSpPr/>
            <p:nvPr/>
          </p:nvSpPr>
          <p:spPr>
            <a:xfrm>
              <a:off x="821493" y="6852625"/>
              <a:ext cx="176451" cy="96375"/>
            </a:xfrm>
            <a:custGeom>
              <a:avLst/>
              <a:gdLst/>
              <a:ahLst/>
              <a:cxnLst/>
              <a:rect l="l" t="t" r="r" b="b"/>
              <a:pathLst>
                <a:path w="1245" h="680" extrusionOk="0">
                  <a:moveTo>
                    <a:pt x="695" y="0"/>
                  </a:moveTo>
                  <a:lnTo>
                    <a:pt x="0" y="679"/>
                  </a:lnTo>
                  <a:lnTo>
                    <a:pt x="550" y="679"/>
                  </a:lnTo>
                  <a:lnTo>
                    <a:pt x="1245" y="0"/>
                  </a:ln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36"/>
            <p:cNvSpPr/>
            <p:nvPr/>
          </p:nvSpPr>
          <p:spPr>
            <a:xfrm>
              <a:off x="2538815" y="6852625"/>
              <a:ext cx="176451" cy="96375"/>
            </a:xfrm>
            <a:custGeom>
              <a:avLst/>
              <a:gdLst/>
              <a:ahLst/>
              <a:cxnLst/>
              <a:rect l="l" t="t" r="r" b="b"/>
              <a:pathLst>
                <a:path w="1245" h="680" extrusionOk="0">
                  <a:moveTo>
                    <a:pt x="695" y="0"/>
                  </a:moveTo>
                  <a:lnTo>
                    <a:pt x="0" y="679"/>
                  </a:lnTo>
                  <a:lnTo>
                    <a:pt x="550" y="679"/>
                  </a:lnTo>
                  <a:lnTo>
                    <a:pt x="1244" y="0"/>
                  </a:ln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36"/>
            <p:cNvSpPr/>
            <p:nvPr/>
          </p:nvSpPr>
          <p:spPr>
            <a:xfrm>
              <a:off x="2361229" y="6852625"/>
              <a:ext cx="188498" cy="96375"/>
            </a:xfrm>
            <a:custGeom>
              <a:avLst/>
              <a:gdLst/>
              <a:ahLst/>
              <a:cxnLst/>
              <a:rect l="l" t="t" r="r" b="b"/>
              <a:pathLst>
                <a:path w="1330" h="680" extrusionOk="0">
                  <a:moveTo>
                    <a:pt x="695" y="0"/>
                  </a:moveTo>
                  <a:lnTo>
                    <a:pt x="1" y="679"/>
                  </a:lnTo>
                  <a:lnTo>
                    <a:pt x="635" y="679"/>
                  </a:lnTo>
                  <a:lnTo>
                    <a:pt x="1330" y="0"/>
                  </a:ln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36"/>
            <p:cNvSpPr/>
            <p:nvPr/>
          </p:nvSpPr>
          <p:spPr>
            <a:xfrm>
              <a:off x="3567478" y="6852625"/>
              <a:ext cx="177726" cy="96375"/>
            </a:xfrm>
            <a:custGeom>
              <a:avLst/>
              <a:gdLst/>
              <a:ahLst/>
              <a:cxnLst/>
              <a:rect l="l" t="t" r="r" b="b"/>
              <a:pathLst>
                <a:path w="1254" h="680" extrusionOk="0">
                  <a:moveTo>
                    <a:pt x="695" y="0"/>
                  </a:moveTo>
                  <a:lnTo>
                    <a:pt x="1" y="679"/>
                  </a:lnTo>
                  <a:lnTo>
                    <a:pt x="559" y="679"/>
                  </a:lnTo>
                  <a:lnTo>
                    <a:pt x="1254" y="0"/>
                  </a:ln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36"/>
            <p:cNvSpPr/>
            <p:nvPr/>
          </p:nvSpPr>
          <p:spPr>
            <a:xfrm>
              <a:off x="4079117" y="6852625"/>
              <a:ext cx="187080" cy="96375"/>
            </a:xfrm>
            <a:custGeom>
              <a:avLst/>
              <a:gdLst/>
              <a:ahLst/>
              <a:cxnLst/>
              <a:rect l="l" t="t" r="r" b="b"/>
              <a:pathLst>
                <a:path w="1320" h="680" extrusionOk="0">
                  <a:moveTo>
                    <a:pt x="695" y="0"/>
                  </a:moveTo>
                  <a:lnTo>
                    <a:pt x="0" y="679"/>
                  </a:lnTo>
                  <a:lnTo>
                    <a:pt x="624" y="679"/>
                  </a:lnTo>
                  <a:lnTo>
                    <a:pt x="1319" y="0"/>
                  </a:ln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36"/>
            <p:cNvSpPr/>
            <p:nvPr/>
          </p:nvSpPr>
          <p:spPr>
            <a:xfrm>
              <a:off x="4255144" y="6852625"/>
              <a:ext cx="167805" cy="96375"/>
            </a:xfrm>
            <a:custGeom>
              <a:avLst/>
              <a:gdLst/>
              <a:ahLst/>
              <a:cxnLst/>
              <a:rect l="l" t="t" r="r" b="b"/>
              <a:pathLst>
                <a:path w="1184" h="680" extrusionOk="0">
                  <a:moveTo>
                    <a:pt x="695" y="0"/>
                  </a:moveTo>
                  <a:lnTo>
                    <a:pt x="1" y="679"/>
                  </a:lnTo>
                  <a:lnTo>
                    <a:pt x="561" y="679"/>
                  </a:lnTo>
                  <a:lnTo>
                    <a:pt x="1184" y="78"/>
                  </a:lnTo>
                  <a:lnTo>
                    <a:pt x="1184" y="0"/>
                  </a:ln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36"/>
            <p:cNvSpPr/>
            <p:nvPr/>
          </p:nvSpPr>
          <p:spPr>
            <a:xfrm>
              <a:off x="2704212" y="6852625"/>
              <a:ext cx="189915" cy="96375"/>
            </a:xfrm>
            <a:custGeom>
              <a:avLst/>
              <a:gdLst/>
              <a:ahLst/>
              <a:cxnLst/>
              <a:rect l="l" t="t" r="r" b="b"/>
              <a:pathLst>
                <a:path w="1340" h="680" extrusionOk="0">
                  <a:moveTo>
                    <a:pt x="696" y="0"/>
                  </a:moveTo>
                  <a:lnTo>
                    <a:pt x="1" y="679"/>
                  </a:lnTo>
                  <a:lnTo>
                    <a:pt x="644" y="679"/>
                  </a:lnTo>
                  <a:lnTo>
                    <a:pt x="1339" y="0"/>
                  </a:ln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36"/>
            <p:cNvSpPr/>
            <p:nvPr/>
          </p:nvSpPr>
          <p:spPr>
            <a:xfrm>
              <a:off x="3734292" y="6852625"/>
              <a:ext cx="180986" cy="96375"/>
            </a:xfrm>
            <a:custGeom>
              <a:avLst/>
              <a:gdLst/>
              <a:ahLst/>
              <a:cxnLst/>
              <a:rect l="l" t="t" r="r" b="b"/>
              <a:pathLst>
                <a:path w="1277" h="680" extrusionOk="0">
                  <a:moveTo>
                    <a:pt x="695" y="0"/>
                  </a:moveTo>
                  <a:lnTo>
                    <a:pt x="0" y="679"/>
                  </a:lnTo>
                  <a:lnTo>
                    <a:pt x="582" y="679"/>
                  </a:lnTo>
                  <a:lnTo>
                    <a:pt x="1277" y="0"/>
                  </a:ln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36"/>
            <p:cNvSpPr/>
            <p:nvPr/>
          </p:nvSpPr>
          <p:spPr>
            <a:xfrm>
              <a:off x="3226055" y="6852625"/>
              <a:ext cx="176309" cy="96375"/>
            </a:xfrm>
            <a:custGeom>
              <a:avLst/>
              <a:gdLst/>
              <a:ahLst/>
              <a:cxnLst/>
              <a:rect l="l" t="t" r="r" b="b"/>
              <a:pathLst>
                <a:path w="1244" h="680" extrusionOk="0">
                  <a:moveTo>
                    <a:pt x="695" y="0"/>
                  </a:moveTo>
                  <a:lnTo>
                    <a:pt x="1" y="679"/>
                  </a:lnTo>
                  <a:lnTo>
                    <a:pt x="549" y="679"/>
                  </a:lnTo>
                  <a:lnTo>
                    <a:pt x="1244" y="0"/>
                  </a:ln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36"/>
            <p:cNvSpPr/>
            <p:nvPr/>
          </p:nvSpPr>
          <p:spPr>
            <a:xfrm>
              <a:off x="3391452" y="6852625"/>
              <a:ext cx="187080" cy="96375"/>
            </a:xfrm>
            <a:custGeom>
              <a:avLst/>
              <a:gdLst/>
              <a:ahLst/>
              <a:cxnLst/>
              <a:rect l="l" t="t" r="r" b="b"/>
              <a:pathLst>
                <a:path w="1320" h="680" extrusionOk="0">
                  <a:moveTo>
                    <a:pt x="695" y="0"/>
                  </a:moveTo>
                  <a:lnTo>
                    <a:pt x="0" y="679"/>
                  </a:lnTo>
                  <a:lnTo>
                    <a:pt x="624" y="679"/>
                  </a:lnTo>
                  <a:lnTo>
                    <a:pt x="1319" y="0"/>
                  </a:ln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36"/>
            <p:cNvSpPr/>
            <p:nvPr/>
          </p:nvSpPr>
          <p:spPr>
            <a:xfrm>
              <a:off x="3048611" y="6852625"/>
              <a:ext cx="182403" cy="96375"/>
            </a:xfrm>
            <a:custGeom>
              <a:avLst/>
              <a:gdLst/>
              <a:ahLst/>
              <a:cxnLst/>
              <a:rect l="l" t="t" r="r" b="b"/>
              <a:pathLst>
                <a:path w="1287" h="680" extrusionOk="0">
                  <a:moveTo>
                    <a:pt x="695" y="0"/>
                  </a:moveTo>
                  <a:lnTo>
                    <a:pt x="0" y="679"/>
                  </a:lnTo>
                  <a:lnTo>
                    <a:pt x="592" y="679"/>
                  </a:lnTo>
                  <a:lnTo>
                    <a:pt x="1287" y="0"/>
                  </a:lnTo>
                  <a:close/>
                </a:path>
              </a:pathLst>
            </a:custGeom>
            <a:solidFill>
              <a:srgbClr val="E38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36"/>
            <p:cNvSpPr/>
            <p:nvPr/>
          </p:nvSpPr>
          <p:spPr>
            <a:xfrm>
              <a:off x="3910319" y="6852625"/>
              <a:ext cx="179710" cy="96375"/>
            </a:xfrm>
            <a:custGeom>
              <a:avLst/>
              <a:gdLst/>
              <a:ahLst/>
              <a:cxnLst/>
              <a:rect l="l" t="t" r="r" b="b"/>
              <a:pathLst>
                <a:path w="1268" h="680" extrusionOk="0">
                  <a:moveTo>
                    <a:pt x="696" y="0"/>
                  </a:moveTo>
                  <a:lnTo>
                    <a:pt x="1" y="679"/>
                  </a:lnTo>
                  <a:lnTo>
                    <a:pt x="574" y="679"/>
                  </a:lnTo>
                  <a:lnTo>
                    <a:pt x="1268" y="0"/>
                  </a:ln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36"/>
            <p:cNvSpPr/>
            <p:nvPr/>
          </p:nvSpPr>
          <p:spPr>
            <a:xfrm>
              <a:off x="2883073" y="6852625"/>
              <a:ext cx="176451" cy="96375"/>
            </a:xfrm>
            <a:custGeom>
              <a:avLst/>
              <a:gdLst/>
              <a:ahLst/>
              <a:cxnLst/>
              <a:rect l="l" t="t" r="r" b="b"/>
              <a:pathLst>
                <a:path w="1245" h="680" extrusionOk="0">
                  <a:moveTo>
                    <a:pt x="695" y="0"/>
                  </a:moveTo>
                  <a:lnTo>
                    <a:pt x="1" y="679"/>
                  </a:lnTo>
                  <a:lnTo>
                    <a:pt x="550" y="679"/>
                  </a:lnTo>
                  <a:lnTo>
                    <a:pt x="1245" y="0"/>
                  </a:lnTo>
                  <a:close/>
                </a:path>
              </a:pathLst>
            </a:custGeom>
            <a:solidFill>
              <a:srgbClr val="4141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27" name="Google Shape;1827;p36"/>
          <p:cNvSpPr/>
          <p:nvPr/>
        </p:nvSpPr>
        <p:spPr>
          <a:xfrm>
            <a:off x="3187174" y="3401420"/>
            <a:ext cx="42637" cy="24516"/>
          </a:xfrm>
          <a:custGeom>
            <a:avLst/>
            <a:gdLst/>
            <a:ahLst/>
            <a:cxnLst/>
            <a:rect l="l" t="t" r="r" b="b"/>
            <a:pathLst>
              <a:path w="222" h="257" extrusionOk="0">
                <a:moveTo>
                  <a:pt x="44" y="1"/>
                </a:moveTo>
                <a:lnTo>
                  <a:pt x="1" y="221"/>
                </a:lnTo>
                <a:lnTo>
                  <a:pt x="178" y="256"/>
                </a:lnTo>
                <a:lnTo>
                  <a:pt x="221" y="36"/>
                </a:lnTo>
                <a:lnTo>
                  <a:pt x="44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Pavadinimas 4">
            <a:extLst>
              <a:ext uri="{FF2B5EF4-FFF2-40B4-BE49-F238E27FC236}">
                <a16:creationId xmlns:a16="http://schemas.microsoft.com/office/drawing/2014/main" id="{CDCB1F9E-DCEB-5F07-4C80-37020AC83035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551189" y="1836668"/>
            <a:ext cx="2949000" cy="1654313"/>
          </a:xfrm>
        </p:spPr>
        <p:txBody>
          <a:bodyPr/>
          <a:lstStyle/>
          <a:p>
            <a:r>
              <a:rPr lang="lt-LT" b="0"/>
              <a:t>Klasės darbai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0" name="Google Shape;1890;p40"/>
          <p:cNvSpPr txBox="1">
            <a:spLocks noGrp="1"/>
          </p:cNvSpPr>
          <p:nvPr>
            <p:ph type="title"/>
          </p:nvPr>
        </p:nvSpPr>
        <p:spPr>
          <a:xfrm>
            <a:off x="871274" y="1221468"/>
            <a:ext cx="2449800" cy="137194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" err="1"/>
              <a:t>Knygos</a:t>
            </a:r>
            <a:r>
              <a:rPr lang="en"/>
              <a:t> </a:t>
            </a:r>
            <a:r>
              <a:rPr lang="en" err="1"/>
              <a:t>puslapiai</a:t>
            </a:r>
          </a:p>
        </p:txBody>
      </p:sp>
      <p:sp>
        <p:nvSpPr>
          <p:cNvPr id="7" name="Antrinis pavadinimas 6">
            <a:extLst>
              <a:ext uri="{FF2B5EF4-FFF2-40B4-BE49-F238E27FC236}">
                <a16:creationId xmlns:a16="http://schemas.microsoft.com/office/drawing/2014/main" id="{5F04040F-D4CD-DAC0-ED8C-0B6175D5FF04}"/>
              </a:ext>
            </a:extLst>
          </p:cNvPr>
          <p:cNvSpPr>
            <a:spLocks noGrp="1"/>
          </p:cNvSpPr>
          <p:nvPr>
            <p:ph type="subTitle" idx="3"/>
          </p:nvPr>
        </p:nvSpPr>
        <p:spPr>
          <a:xfrm>
            <a:off x="741131" y="2734238"/>
            <a:ext cx="2579943" cy="1171575"/>
          </a:xfrm>
        </p:spPr>
        <p:txBody>
          <a:bodyPr numCol="1"/>
          <a:lstStyle/>
          <a:p>
            <a:r>
              <a:rPr lang="lt-LT">
                <a:latin typeface="Book Antiqua" panose="02040602050305030304" pitchFamily="18" charset="0"/>
              </a:rPr>
              <a:t>Akvilė Graževičiūtė,</a:t>
            </a:r>
          </a:p>
          <a:p>
            <a:r>
              <a:rPr lang="lt-LT">
                <a:latin typeface="Book Antiqua" panose="02040602050305030304" pitchFamily="18" charset="0"/>
              </a:rPr>
              <a:t>Aistė Pekoriūtė, </a:t>
            </a:r>
          </a:p>
          <a:p>
            <a:r>
              <a:rPr lang="lt-LT">
                <a:latin typeface="Book Antiqua" panose="02040602050305030304" pitchFamily="18" charset="0"/>
              </a:rPr>
              <a:t>Morta Aleksiejūnaitė</a:t>
            </a:r>
          </a:p>
        </p:txBody>
      </p:sp>
      <p:pic>
        <p:nvPicPr>
          <p:cNvPr id="4" name="Picture 3" descr="A picture containing text, newspaper&#10;&#10;Description automatically generated">
            <a:extLst>
              <a:ext uri="{FF2B5EF4-FFF2-40B4-BE49-F238E27FC236}">
                <a16:creationId xmlns:a16="http://schemas.microsoft.com/office/drawing/2014/main" id="{5527A73E-A51D-08C0-89BA-066E5294E2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31" t="1166" r="1215" b="2051"/>
          <a:stretch/>
        </p:blipFill>
        <p:spPr>
          <a:xfrm>
            <a:off x="3892715" y="1635357"/>
            <a:ext cx="3114394" cy="2205251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9" name="Google Shape;1879;p38"/>
          <p:cNvSpPr txBox="1">
            <a:spLocks noGrp="1"/>
          </p:cNvSpPr>
          <p:nvPr>
            <p:ph type="subTitle" idx="2"/>
          </p:nvPr>
        </p:nvSpPr>
        <p:spPr>
          <a:xfrm>
            <a:off x="4111750" y="1483913"/>
            <a:ext cx="2682000" cy="28505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27000" indent="0">
              <a:lnSpc>
                <a:spcPct val="114999"/>
              </a:lnSpc>
            </a:pPr>
            <a:r>
              <a:rPr lang="en" sz="1800" dirty="0" err="1">
                <a:solidFill>
                  <a:schemeClr val="accent3"/>
                </a:solidFill>
                <a:latin typeface="Book Antiqua"/>
              </a:rPr>
              <a:t>Išnagrinėti</a:t>
            </a:r>
            <a:r>
              <a:rPr lang="en" sz="1800" dirty="0">
                <a:solidFill>
                  <a:schemeClr val="accent3"/>
                </a:solidFill>
                <a:latin typeface="Book Antiqua"/>
              </a:rPr>
              <a:t> </a:t>
            </a:r>
            <a:r>
              <a:rPr lang="en" sz="1800" dirty="0" err="1">
                <a:solidFill>
                  <a:schemeClr val="accent3"/>
                </a:solidFill>
                <a:latin typeface="Book Antiqua"/>
              </a:rPr>
              <a:t>lietuvių</a:t>
            </a:r>
            <a:r>
              <a:rPr lang="en" sz="1800" dirty="0">
                <a:solidFill>
                  <a:schemeClr val="accent3"/>
                </a:solidFill>
                <a:latin typeface="Book Antiqua"/>
              </a:rPr>
              <a:t> </a:t>
            </a:r>
            <a:r>
              <a:rPr lang="en" sz="1800" dirty="0" err="1">
                <a:solidFill>
                  <a:schemeClr val="accent3"/>
                </a:solidFill>
                <a:latin typeface="Book Antiqua"/>
              </a:rPr>
              <a:t>migracijos</a:t>
            </a:r>
            <a:r>
              <a:rPr lang="en" sz="1800" dirty="0">
                <a:solidFill>
                  <a:schemeClr val="accent3"/>
                </a:solidFill>
                <a:latin typeface="Book Antiqua"/>
              </a:rPr>
              <a:t> į </a:t>
            </a:r>
            <a:r>
              <a:rPr lang="en" sz="1800" dirty="0" err="1">
                <a:solidFill>
                  <a:schemeClr val="accent3"/>
                </a:solidFill>
                <a:latin typeface="Book Antiqua"/>
              </a:rPr>
              <a:t>Šiaurės</a:t>
            </a:r>
            <a:r>
              <a:rPr lang="en" sz="1800" dirty="0">
                <a:solidFill>
                  <a:schemeClr val="accent3"/>
                </a:solidFill>
                <a:latin typeface="Book Antiqua"/>
              </a:rPr>
              <a:t> </a:t>
            </a:r>
            <a:r>
              <a:rPr lang="en" sz="1800" dirty="0" err="1">
                <a:solidFill>
                  <a:schemeClr val="accent3"/>
                </a:solidFill>
                <a:latin typeface="Book Antiqua"/>
              </a:rPr>
              <a:t>Ameriką</a:t>
            </a:r>
            <a:r>
              <a:rPr lang="en" sz="1800" dirty="0">
                <a:solidFill>
                  <a:schemeClr val="accent3"/>
                </a:solidFill>
                <a:latin typeface="Book Antiqua"/>
              </a:rPr>
              <a:t> </a:t>
            </a:r>
            <a:r>
              <a:rPr lang="en" sz="1800" dirty="0" err="1">
                <a:solidFill>
                  <a:schemeClr val="accent3"/>
                </a:solidFill>
                <a:latin typeface="Book Antiqua"/>
              </a:rPr>
              <a:t>istoriją</a:t>
            </a:r>
            <a:r>
              <a:rPr lang="en" sz="1800" dirty="0">
                <a:solidFill>
                  <a:schemeClr val="accent3"/>
                </a:solidFill>
                <a:latin typeface="Book Antiqua"/>
              </a:rPr>
              <a:t> </a:t>
            </a:r>
            <a:r>
              <a:rPr lang="en" sz="1800" dirty="0" err="1">
                <a:solidFill>
                  <a:schemeClr val="accent3"/>
                </a:solidFill>
                <a:latin typeface="Book Antiqua"/>
              </a:rPr>
              <a:t>bei</a:t>
            </a:r>
            <a:r>
              <a:rPr lang="en" sz="1800" dirty="0">
                <a:solidFill>
                  <a:schemeClr val="accent3"/>
                </a:solidFill>
                <a:latin typeface="Book Antiqua"/>
              </a:rPr>
              <a:t> </a:t>
            </a:r>
            <a:r>
              <a:rPr lang="en" sz="1800" dirty="0" err="1">
                <a:solidFill>
                  <a:schemeClr val="accent3"/>
                </a:solidFill>
                <a:latin typeface="Book Antiqua"/>
              </a:rPr>
              <a:t>žymiausius</a:t>
            </a:r>
            <a:r>
              <a:rPr lang="en" sz="1800" dirty="0">
                <a:solidFill>
                  <a:schemeClr val="accent3"/>
                </a:solidFill>
                <a:latin typeface="Book Antiqua"/>
              </a:rPr>
              <a:t> </a:t>
            </a:r>
            <a:r>
              <a:rPr lang="en" sz="1800" dirty="0" err="1">
                <a:solidFill>
                  <a:schemeClr val="accent3"/>
                </a:solidFill>
                <a:latin typeface="Book Antiqua"/>
              </a:rPr>
              <a:t>išeivius</a:t>
            </a:r>
            <a:r>
              <a:rPr lang="en" sz="1800" dirty="0">
                <a:solidFill>
                  <a:schemeClr val="accent3"/>
                </a:solidFill>
                <a:latin typeface="Book Antiqua"/>
              </a:rPr>
              <a:t>.</a:t>
            </a:r>
            <a:r>
              <a:rPr lang="en" sz="2000" dirty="0">
                <a:solidFill>
                  <a:schemeClr val="accent3"/>
                </a:solidFill>
                <a:latin typeface="Book Antiqua"/>
              </a:rPr>
              <a:t> </a:t>
            </a:r>
            <a:endParaRPr lang="lt-LT" sz="2000" dirty="0">
              <a:solidFill>
                <a:schemeClr val="accent3"/>
              </a:solidFill>
            </a:endParaRPr>
          </a:p>
          <a:p>
            <a:pPr marL="0" indent="0">
              <a:lnSpc>
                <a:spcPct val="114999"/>
              </a:lnSpc>
              <a:spcAft>
                <a:spcPts val="1600"/>
              </a:spcAft>
            </a:pPr>
            <a:br>
              <a:rPr lang="en-US" dirty="0"/>
            </a:br>
            <a:endParaRPr lang="en-US"/>
          </a:p>
        </p:txBody>
      </p:sp>
      <p:sp>
        <p:nvSpPr>
          <p:cNvPr id="5" name="Google Shape;1799;p36">
            <a:extLst>
              <a:ext uri="{FF2B5EF4-FFF2-40B4-BE49-F238E27FC236}">
                <a16:creationId xmlns:a16="http://schemas.microsoft.com/office/drawing/2014/main" id="{1D664B56-397E-9A0C-CBCB-06A96EBFE253}"/>
              </a:ext>
            </a:extLst>
          </p:cNvPr>
          <p:cNvSpPr txBox="1">
            <a:spLocks noGrp="1"/>
          </p:cNvSpPr>
          <p:nvPr/>
        </p:nvSpPr>
        <p:spPr>
          <a:xfrm>
            <a:off x="675443" y="2297396"/>
            <a:ext cx="2949000" cy="8473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ebas Neue"/>
              <a:buNone/>
              <a:defRPr sz="4800" b="1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lt-LT" b="0"/>
              <a:t>Darbo tikslas</a:t>
            </a:r>
          </a:p>
        </p:txBody>
      </p:sp>
    </p:spTree>
    <p:extLst>
      <p:ext uri="{BB962C8B-B14F-4D97-AF65-F5344CB8AC3E}">
        <p14:creationId xmlns:p14="http://schemas.microsoft.com/office/powerpoint/2010/main" val="22322829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avadinimas 5">
            <a:extLst>
              <a:ext uri="{FF2B5EF4-FFF2-40B4-BE49-F238E27FC236}">
                <a16:creationId xmlns:a16="http://schemas.microsoft.com/office/drawing/2014/main" id="{67105EB7-FCEE-CDD0-7D7E-3BFD8BE6D9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666" y="1149350"/>
            <a:ext cx="2449800" cy="1514475"/>
          </a:xfrm>
        </p:spPr>
        <p:txBody>
          <a:bodyPr/>
          <a:lstStyle/>
          <a:p>
            <a:r>
              <a:rPr lang="lt-LT"/>
              <a:t>Meninis pristatymas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C439E43-AC39-79D8-750D-4FABD474490A}"/>
              </a:ext>
            </a:extLst>
          </p:cNvPr>
          <p:cNvSpPr txBox="1"/>
          <p:nvPr/>
        </p:nvSpPr>
        <p:spPr>
          <a:xfrm>
            <a:off x="690041" y="2663825"/>
            <a:ext cx="26890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sz="1800" b="1">
                <a:solidFill>
                  <a:schemeClr val="bg1"/>
                </a:solidFill>
                <a:latin typeface="Book Antiqua" panose="02040602050305030304" pitchFamily="18" charset="0"/>
              </a:rPr>
              <a:t>Rugilė Minderytė,</a:t>
            </a:r>
          </a:p>
          <a:p>
            <a:pPr algn="ctr"/>
            <a:r>
              <a:rPr lang="lt-LT" sz="1800" b="1">
                <a:solidFill>
                  <a:schemeClr val="bg1"/>
                </a:solidFill>
                <a:latin typeface="Book Antiqua" panose="02040602050305030304" pitchFamily="18" charset="0"/>
              </a:rPr>
              <a:t> Austėja Samulėnaitė,</a:t>
            </a:r>
          </a:p>
          <a:p>
            <a:pPr algn="ctr"/>
            <a:r>
              <a:rPr lang="lt-LT" sz="1800" b="1">
                <a:solidFill>
                  <a:schemeClr val="bg1"/>
                </a:solidFill>
                <a:latin typeface="Book Antiqua" panose="02040602050305030304" pitchFamily="18" charset="0"/>
              </a:rPr>
              <a:t>Saulė Simona Vabalaitė</a:t>
            </a:r>
          </a:p>
        </p:txBody>
      </p:sp>
      <p:pic>
        <p:nvPicPr>
          <p:cNvPr id="7" name="Picture 6" descr="Text, letter&#10;&#10;Description automatically generated">
            <a:extLst>
              <a:ext uri="{FF2B5EF4-FFF2-40B4-BE49-F238E27FC236}">
                <a16:creationId xmlns:a16="http://schemas.microsoft.com/office/drawing/2014/main" id="{49EE5D26-92FD-D78F-6BD3-652CA84053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0372" y="574368"/>
            <a:ext cx="3134186" cy="4178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8018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avadinimas 5">
            <a:extLst>
              <a:ext uri="{FF2B5EF4-FFF2-40B4-BE49-F238E27FC236}">
                <a16:creationId xmlns:a16="http://schemas.microsoft.com/office/drawing/2014/main" id="{1C60042C-CAE8-9C11-F39D-4A2D7B0B85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821" y="1000125"/>
            <a:ext cx="2449800" cy="1552575"/>
          </a:xfrm>
        </p:spPr>
        <p:txBody>
          <a:bodyPr/>
          <a:lstStyle/>
          <a:p>
            <a:r>
              <a:rPr lang="lt-LT"/>
              <a:t>Foto koliažas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8E07DA7-D194-2340-B17D-CA7185C07A46}"/>
              </a:ext>
            </a:extLst>
          </p:cNvPr>
          <p:cNvSpPr txBox="1"/>
          <p:nvPr/>
        </p:nvSpPr>
        <p:spPr>
          <a:xfrm>
            <a:off x="536533" y="2774951"/>
            <a:ext cx="30003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sz="1800" b="1">
                <a:solidFill>
                  <a:schemeClr val="bg1"/>
                </a:solidFill>
                <a:latin typeface="Book Antiqua" panose="02040602050305030304" pitchFamily="18" charset="0"/>
              </a:rPr>
              <a:t>Gustas Aleksandras Lukšas,</a:t>
            </a:r>
          </a:p>
          <a:p>
            <a:pPr algn="ctr"/>
            <a:r>
              <a:rPr lang="lt-LT" sz="1800" b="1">
                <a:solidFill>
                  <a:schemeClr val="bg1"/>
                </a:solidFill>
                <a:latin typeface="Book Antiqua" panose="02040602050305030304" pitchFamily="18" charset="0"/>
              </a:rPr>
              <a:t>Gaiva Vaitiekūnaitė,</a:t>
            </a:r>
          </a:p>
          <a:p>
            <a:pPr algn="ctr"/>
            <a:r>
              <a:rPr lang="lt-LT" sz="1800" b="1">
                <a:solidFill>
                  <a:schemeClr val="bg1"/>
                </a:solidFill>
                <a:latin typeface="Book Antiqua" panose="02040602050305030304" pitchFamily="18" charset="0"/>
              </a:rPr>
              <a:t>Tauras Dagys</a:t>
            </a:r>
          </a:p>
        </p:txBody>
      </p:sp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0ACB208B-BEC7-28E9-E2CB-62AFA1BCB2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6" b="1138"/>
          <a:stretch/>
        </p:blipFill>
        <p:spPr>
          <a:xfrm>
            <a:off x="4114800" y="622300"/>
            <a:ext cx="2678534" cy="386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3227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avadinimas 5">
            <a:extLst>
              <a:ext uri="{FF2B5EF4-FFF2-40B4-BE49-F238E27FC236}">
                <a16:creationId xmlns:a16="http://schemas.microsoft.com/office/drawing/2014/main" id="{1C60042C-CAE8-9C11-F39D-4A2D7B0B85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1845" y="539666"/>
            <a:ext cx="2627824" cy="2254250"/>
          </a:xfrm>
        </p:spPr>
        <p:txBody>
          <a:bodyPr/>
          <a:lstStyle/>
          <a:p>
            <a:r>
              <a:rPr lang="lt-LT"/>
              <a:t>Lankstinukas su vertimu į  dvi užsienio kalbas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E2C700B-B1B1-01A3-968E-F026170EC8E1}"/>
              </a:ext>
            </a:extLst>
          </p:cNvPr>
          <p:cNvSpPr txBox="1"/>
          <p:nvPr/>
        </p:nvSpPr>
        <p:spPr>
          <a:xfrm>
            <a:off x="755594" y="2987507"/>
            <a:ext cx="26003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sz="1800">
                <a:solidFill>
                  <a:schemeClr val="bg1"/>
                </a:solidFill>
                <a:latin typeface="Book Antiqua" panose="02040602050305030304" pitchFamily="18" charset="0"/>
              </a:rPr>
              <a:t>Valentas Ivančenka,</a:t>
            </a:r>
          </a:p>
          <a:p>
            <a:pPr algn="ctr"/>
            <a:r>
              <a:rPr lang="lt-LT" sz="1800">
                <a:solidFill>
                  <a:schemeClr val="bg1"/>
                </a:solidFill>
                <a:latin typeface="Book Antiqua" panose="02040602050305030304" pitchFamily="18" charset="0"/>
              </a:rPr>
              <a:t>Akvilė Tunkevičiūtė,</a:t>
            </a:r>
          </a:p>
          <a:p>
            <a:pPr algn="ctr"/>
            <a:r>
              <a:rPr lang="lt-LT" sz="1800">
                <a:solidFill>
                  <a:schemeClr val="bg1"/>
                </a:solidFill>
                <a:latin typeface="Book Antiqua" panose="02040602050305030304" pitchFamily="18" charset="0"/>
              </a:rPr>
              <a:t>Beata Stasevičiūtė,</a:t>
            </a:r>
          </a:p>
          <a:p>
            <a:pPr algn="ctr"/>
            <a:r>
              <a:rPr lang="lt-LT" sz="1800">
                <a:solidFill>
                  <a:schemeClr val="bg1"/>
                </a:solidFill>
                <a:latin typeface="Book Antiqua" panose="02040602050305030304" pitchFamily="18" charset="0"/>
              </a:rPr>
              <a:t>Dovas Fedaravičius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08700E-61D8-DCA7-CFC0-94FE2BFDC4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9322" y="475642"/>
            <a:ext cx="2041078" cy="4376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6415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avadinimas 5">
            <a:extLst>
              <a:ext uri="{FF2B5EF4-FFF2-40B4-BE49-F238E27FC236}">
                <a16:creationId xmlns:a16="http://schemas.microsoft.com/office/drawing/2014/main" id="{1C60042C-CAE8-9C11-F39D-4A2D7B0B85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093" y="1189304"/>
            <a:ext cx="2627824" cy="1352550"/>
          </a:xfrm>
        </p:spPr>
        <p:txBody>
          <a:bodyPr/>
          <a:lstStyle/>
          <a:p>
            <a:r>
              <a:rPr lang="lt-LT"/>
              <a:t>Biografinis komiksas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59B70A3-93F5-87B2-5B67-ABDB76C8F787}"/>
              </a:ext>
            </a:extLst>
          </p:cNvPr>
          <p:cNvSpPr txBox="1"/>
          <p:nvPr/>
        </p:nvSpPr>
        <p:spPr>
          <a:xfrm>
            <a:off x="856142" y="2785797"/>
            <a:ext cx="23717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sz="1800">
                <a:solidFill>
                  <a:schemeClr val="bg1"/>
                </a:solidFill>
                <a:latin typeface="Book Antiqua" panose="02040602050305030304" pitchFamily="18" charset="0"/>
              </a:rPr>
              <a:t>Beatričė Aškelovič,</a:t>
            </a:r>
          </a:p>
          <a:p>
            <a:pPr algn="ctr"/>
            <a:r>
              <a:rPr lang="lt-LT" sz="1800">
                <a:solidFill>
                  <a:schemeClr val="bg1"/>
                </a:solidFill>
                <a:latin typeface="Book Antiqua" panose="02040602050305030304" pitchFamily="18" charset="0"/>
              </a:rPr>
              <a:t>Robert Jarmak,</a:t>
            </a:r>
          </a:p>
          <a:p>
            <a:pPr algn="ctr"/>
            <a:r>
              <a:rPr lang="lt-LT" sz="1800">
                <a:solidFill>
                  <a:schemeClr val="bg1"/>
                </a:solidFill>
                <a:latin typeface="Book Antiqua" panose="02040602050305030304" pitchFamily="18" charset="0"/>
              </a:rPr>
              <a:t>Matas Dambrauskas,</a:t>
            </a:r>
          </a:p>
          <a:p>
            <a:pPr algn="ctr"/>
            <a:r>
              <a:rPr lang="lt-LT" sz="1800">
                <a:solidFill>
                  <a:schemeClr val="bg1"/>
                </a:solidFill>
                <a:latin typeface="Book Antiqua" panose="02040602050305030304" pitchFamily="18" charset="0"/>
              </a:rPr>
              <a:t>Gabrielė Ričkutė</a:t>
            </a:r>
          </a:p>
        </p:txBody>
      </p:sp>
      <p:pic>
        <p:nvPicPr>
          <p:cNvPr id="4" name="Picture 3" descr="Timeline, calendar&#10;&#10;Description automatically generated">
            <a:extLst>
              <a:ext uri="{FF2B5EF4-FFF2-40B4-BE49-F238E27FC236}">
                <a16:creationId xmlns:a16="http://schemas.microsoft.com/office/drawing/2014/main" id="{7AE980EB-5052-03E6-C3D8-96F615CDE7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4806" y="1189304"/>
            <a:ext cx="3242259" cy="2326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862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avadinimas 5">
            <a:extLst>
              <a:ext uri="{FF2B5EF4-FFF2-40B4-BE49-F238E27FC236}">
                <a16:creationId xmlns:a16="http://schemas.microsoft.com/office/drawing/2014/main" id="{1C60042C-CAE8-9C11-F39D-4A2D7B0B85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438" y="1158059"/>
            <a:ext cx="2627824" cy="1438275"/>
          </a:xfrm>
        </p:spPr>
        <p:txBody>
          <a:bodyPr/>
          <a:lstStyle/>
          <a:p>
            <a:r>
              <a:rPr lang="lt-LT"/>
              <a:t>Statistinė analizė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FF1454-3A78-3166-A0B8-3BBD5D43CA1B}"/>
              </a:ext>
            </a:extLst>
          </p:cNvPr>
          <p:cNvSpPr txBox="1"/>
          <p:nvPr/>
        </p:nvSpPr>
        <p:spPr>
          <a:xfrm>
            <a:off x="809625" y="2663825"/>
            <a:ext cx="2457450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lt-LT" sz="1800">
                <a:solidFill>
                  <a:schemeClr val="bg1"/>
                </a:solidFill>
                <a:latin typeface="Book Antiqua"/>
              </a:rPr>
              <a:t>Mindaugas Ramonas,</a:t>
            </a:r>
          </a:p>
          <a:p>
            <a:pPr algn="ctr"/>
            <a:r>
              <a:rPr lang="lt-LT" sz="1800">
                <a:solidFill>
                  <a:schemeClr val="bg1"/>
                </a:solidFill>
                <a:latin typeface="Book Antiqua"/>
              </a:rPr>
              <a:t>Kostas Barauskas,</a:t>
            </a:r>
          </a:p>
          <a:p>
            <a:pPr algn="ctr"/>
            <a:r>
              <a:rPr lang="lt-LT" sz="1800">
                <a:solidFill>
                  <a:schemeClr val="bg1"/>
                </a:solidFill>
                <a:latin typeface="Book Antiqua"/>
              </a:rPr>
              <a:t>Tumas Statulevičius,</a:t>
            </a:r>
          </a:p>
          <a:p>
            <a:pPr algn="ctr"/>
            <a:r>
              <a:rPr lang="lt-LT" sz="1800">
                <a:solidFill>
                  <a:schemeClr val="bg1"/>
                </a:solidFill>
                <a:latin typeface="Book Antiqua"/>
              </a:rPr>
              <a:t>Gerda Kašėtaitė</a:t>
            </a:r>
            <a:endParaRPr lang="lt-LT" sz="180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DAFDFB-24C2-ADDF-5DCF-D12C132DA8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99" b="970"/>
          <a:stretch/>
        </p:blipFill>
        <p:spPr>
          <a:xfrm>
            <a:off x="3911096" y="702148"/>
            <a:ext cx="3069186" cy="3788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6439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avadinimas 5">
            <a:extLst>
              <a:ext uri="{FF2B5EF4-FFF2-40B4-BE49-F238E27FC236}">
                <a16:creationId xmlns:a16="http://schemas.microsoft.com/office/drawing/2014/main" id="{1C60042C-CAE8-9C11-F39D-4A2D7B0B85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096" y="1248414"/>
            <a:ext cx="2627824" cy="1285875"/>
          </a:xfrm>
        </p:spPr>
        <p:txBody>
          <a:bodyPr/>
          <a:lstStyle/>
          <a:p>
            <a:r>
              <a:rPr lang="lt-LT"/>
              <a:t>filmukas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E8EB244-F4F2-E3B0-4FEE-5D58C2393B86}"/>
              </a:ext>
            </a:extLst>
          </p:cNvPr>
          <p:cNvSpPr txBox="1"/>
          <p:nvPr/>
        </p:nvSpPr>
        <p:spPr>
          <a:xfrm>
            <a:off x="819150" y="2793361"/>
            <a:ext cx="25367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sz="1800">
                <a:solidFill>
                  <a:schemeClr val="bg1"/>
                </a:solidFill>
                <a:latin typeface="Book Antiqua" panose="02040602050305030304" pitchFamily="18" charset="0"/>
              </a:rPr>
              <a:t>Domantas Gediminas,</a:t>
            </a:r>
          </a:p>
          <a:p>
            <a:pPr algn="ctr"/>
            <a:r>
              <a:rPr lang="lt-LT" sz="1800">
                <a:solidFill>
                  <a:schemeClr val="bg1"/>
                </a:solidFill>
                <a:latin typeface="Book Antiqua" panose="02040602050305030304" pitchFamily="18" charset="0"/>
              </a:rPr>
              <a:t>Urtė Vaitkevičiūtė,</a:t>
            </a:r>
          </a:p>
          <a:p>
            <a:pPr algn="ctr"/>
            <a:r>
              <a:rPr lang="lt-LT" sz="1800">
                <a:solidFill>
                  <a:schemeClr val="bg1"/>
                </a:solidFill>
                <a:latin typeface="Book Antiqua" panose="02040602050305030304" pitchFamily="18" charset="0"/>
              </a:rPr>
              <a:t>Mykolas Jankovskij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Rankraštį 2">
                <a:extLst>
                  <a:ext uri="{FF2B5EF4-FFF2-40B4-BE49-F238E27FC236}">
                    <a16:creationId xmlns:a16="http://schemas.microsoft.com/office/drawing/2014/main" id="{EE7B8120-ADB4-A046-0E2F-C9F948EFEAEB}"/>
                  </a:ext>
                </a:extLst>
              </p14:cNvPr>
              <p14:cNvContentPartPr/>
              <p14:nvPr/>
            </p14:nvContentPartPr>
            <p14:xfrm>
              <a:off x="7708835" y="1891353"/>
              <a:ext cx="9525" cy="9525"/>
            </p14:xfrm>
          </p:contentPart>
        </mc:Choice>
        <mc:Fallback xmlns="">
          <p:pic>
            <p:nvPicPr>
              <p:cNvPr id="3" name="Rankraštį 2">
                <a:extLst>
                  <a:ext uri="{FF2B5EF4-FFF2-40B4-BE49-F238E27FC236}">
                    <a16:creationId xmlns:a16="http://schemas.microsoft.com/office/drawing/2014/main" id="{EE7B8120-ADB4-A046-0E2F-C9F948EFEAEB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232585" y="1415103"/>
                <a:ext cx="952500" cy="9525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Rankraštį 3">
                <a:extLst>
                  <a:ext uri="{FF2B5EF4-FFF2-40B4-BE49-F238E27FC236}">
                    <a16:creationId xmlns:a16="http://schemas.microsoft.com/office/drawing/2014/main" id="{2D3D069F-29D8-DEA8-07F2-54963976604E}"/>
                  </a:ext>
                </a:extLst>
              </p14:cNvPr>
              <p14:cNvContentPartPr/>
              <p14:nvPr/>
            </p14:nvContentPartPr>
            <p14:xfrm>
              <a:off x="7834328" y="1918244"/>
              <a:ext cx="9525" cy="9525"/>
            </p14:xfrm>
          </p:contentPart>
        </mc:Choice>
        <mc:Fallback xmlns="">
          <p:pic>
            <p:nvPicPr>
              <p:cNvPr id="4" name="Rankraštį 3">
                <a:extLst>
                  <a:ext uri="{FF2B5EF4-FFF2-40B4-BE49-F238E27FC236}">
                    <a16:creationId xmlns:a16="http://schemas.microsoft.com/office/drawing/2014/main" id="{2D3D069F-29D8-DEA8-07F2-54963976604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358078" y="1441994"/>
                <a:ext cx="952500" cy="9525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490617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9" name="Google Shape;1879;p38"/>
          <p:cNvSpPr txBox="1">
            <a:spLocks noGrp="1"/>
          </p:cNvSpPr>
          <p:nvPr>
            <p:ph type="subTitle" idx="2"/>
          </p:nvPr>
        </p:nvSpPr>
        <p:spPr>
          <a:xfrm>
            <a:off x="3779837" y="1392865"/>
            <a:ext cx="3263088" cy="294159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69900" indent="-342900">
              <a:lnSpc>
                <a:spcPct val="114999"/>
              </a:lnSpc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</a:pPr>
            <a:r>
              <a:rPr lang="en" sz="2000" err="1">
                <a:latin typeface="Book Antiqua"/>
              </a:rPr>
              <a:t>Lietuvių</a:t>
            </a:r>
            <a:r>
              <a:rPr lang="en" sz="2000">
                <a:latin typeface="Book Antiqua"/>
              </a:rPr>
              <a:t> </a:t>
            </a:r>
            <a:r>
              <a:rPr lang="en" sz="2000" err="1">
                <a:latin typeface="Book Antiqua"/>
              </a:rPr>
              <a:t>migracijos</a:t>
            </a:r>
            <a:r>
              <a:rPr lang="en" sz="2000">
                <a:latin typeface="Book Antiqua"/>
              </a:rPr>
              <a:t> į </a:t>
            </a:r>
            <a:r>
              <a:rPr lang="en" sz="2000" err="1">
                <a:latin typeface="Book Antiqua"/>
              </a:rPr>
              <a:t>Šiaurės</a:t>
            </a:r>
            <a:r>
              <a:rPr lang="en" sz="2000">
                <a:latin typeface="Book Antiqua"/>
              </a:rPr>
              <a:t> </a:t>
            </a:r>
            <a:r>
              <a:rPr lang="en" sz="2000" err="1">
                <a:latin typeface="Book Antiqua"/>
              </a:rPr>
              <a:t>Ameriką</a:t>
            </a:r>
            <a:r>
              <a:rPr lang="en" sz="2000">
                <a:latin typeface="Book Antiqua"/>
              </a:rPr>
              <a:t> </a:t>
            </a:r>
            <a:r>
              <a:rPr lang="en" sz="2000" err="1">
                <a:latin typeface="Book Antiqua"/>
              </a:rPr>
              <a:t>istorija</a:t>
            </a:r>
          </a:p>
          <a:p>
            <a:pPr marL="469900" indent="-342900">
              <a:lnSpc>
                <a:spcPct val="114999"/>
              </a:lnSpc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</a:pPr>
            <a:r>
              <a:rPr lang="en" sz="2000" err="1">
                <a:latin typeface="Book Antiqua"/>
              </a:rPr>
              <a:t>Liūnė</a:t>
            </a:r>
            <a:r>
              <a:rPr lang="en" sz="2000">
                <a:latin typeface="Book Antiqua"/>
              </a:rPr>
              <a:t> </a:t>
            </a:r>
            <a:r>
              <a:rPr lang="en" sz="2000" err="1">
                <a:latin typeface="Book Antiqua"/>
              </a:rPr>
              <a:t>Sutema</a:t>
            </a:r>
          </a:p>
          <a:p>
            <a:pPr marL="469900" indent="-342900">
              <a:lnSpc>
                <a:spcPct val="114999"/>
              </a:lnSpc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</a:pPr>
            <a:r>
              <a:rPr lang="en" sz="2000">
                <a:latin typeface="Book Antiqua"/>
              </a:rPr>
              <a:t>Jeronimas </a:t>
            </a:r>
            <a:r>
              <a:rPr lang="en" sz="2000" err="1">
                <a:latin typeface="Book Antiqua"/>
              </a:rPr>
              <a:t>Kačinskas</a:t>
            </a:r>
          </a:p>
          <a:p>
            <a:pPr marL="469900" indent="-342900">
              <a:lnSpc>
                <a:spcPct val="114999"/>
              </a:lnSpc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</a:pPr>
            <a:r>
              <a:rPr lang="en" sz="2000">
                <a:latin typeface="Book Antiqua"/>
              </a:rPr>
              <a:t>Bernardas </a:t>
            </a:r>
            <a:r>
              <a:rPr lang="en" sz="2000" err="1">
                <a:latin typeface="Book Antiqua"/>
              </a:rPr>
              <a:t>Brazdžionis</a:t>
            </a:r>
          </a:p>
          <a:p>
            <a:pPr marL="0" indent="0">
              <a:lnSpc>
                <a:spcPct val="114999"/>
              </a:lnSpc>
              <a:spcAft>
                <a:spcPts val="1600"/>
              </a:spcAft>
              <a:buSzPct val="100000"/>
            </a:pPr>
            <a:br>
              <a:rPr lang="en-US" sz="2000"/>
            </a:br>
            <a:endParaRPr lang="en-US" sz="2000"/>
          </a:p>
        </p:txBody>
      </p:sp>
      <p:sp>
        <p:nvSpPr>
          <p:cNvPr id="5" name="Google Shape;1799;p36">
            <a:extLst>
              <a:ext uri="{FF2B5EF4-FFF2-40B4-BE49-F238E27FC236}">
                <a16:creationId xmlns:a16="http://schemas.microsoft.com/office/drawing/2014/main" id="{1D664B56-397E-9A0C-CBCB-06A96EBFE253}"/>
              </a:ext>
            </a:extLst>
          </p:cNvPr>
          <p:cNvSpPr txBox="1">
            <a:spLocks noGrp="1"/>
          </p:cNvSpPr>
          <p:nvPr/>
        </p:nvSpPr>
        <p:spPr>
          <a:xfrm>
            <a:off x="675443" y="2297396"/>
            <a:ext cx="2949000" cy="8473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ebas Neue"/>
              <a:buNone/>
              <a:defRPr sz="4800" b="1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lt-LT" b="0"/>
              <a:t>turinys</a:t>
            </a:r>
          </a:p>
        </p:txBody>
      </p:sp>
    </p:spTree>
    <p:extLst>
      <p:ext uri="{BB962C8B-B14F-4D97-AF65-F5344CB8AC3E}">
        <p14:creationId xmlns:p14="http://schemas.microsoft.com/office/powerpoint/2010/main" val="16020993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9" name="Google Shape;1879;p38"/>
          <p:cNvSpPr txBox="1">
            <a:spLocks noGrp="1"/>
          </p:cNvSpPr>
          <p:nvPr>
            <p:ph type="subTitle" idx="2"/>
          </p:nvPr>
        </p:nvSpPr>
        <p:spPr>
          <a:xfrm>
            <a:off x="3929390" y="1133475"/>
            <a:ext cx="2864360" cy="320098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>
              <a:lnSpc>
                <a:spcPct val="114999"/>
              </a:lnSpc>
              <a:spcAft>
                <a:spcPts val="1600"/>
              </a:spcAft>
              <a:buClr>
                <a:schemeClr val="bg1"/>
              </a:buClr>
              <a:buSzPct val="100000"/>
              <a:buFont typeface="Arial"/>
              <a:buChar char="•"/>
            </a:pPr>
            <a:r>
              <a:rPr lang="en" sz="1800">
                <a:latin typeface="Book Antiqua"/>
              </a:rPr>
              <a:t>JAV </a:t>
            </a:r>
            <a:r>
              <a:rPr lang="en" sz="1800" err="1">
                <a:latin typeface="Book Antiqua"/>
              </a:rPr>
              <a:t>gyventojų</a:t>
            </a:r>
            <a:r>
              <a:rPr lang="en" sz="1800">
                <a:latin typeface="Book Antiqua"/>
              </a:rPr>
              <a:t> </a:t>
            </a:r>
            <a:r>
              <a:rPr lang="en" sz="1800" err="1">
                <a:latin typeface="Book Antiqua"/>
              </a:rPr>
              <a:t>surašymo</a:t>
            </a:r>
            <a:r>
              <a:rPr lang="en" sz="1800">
                <a:latin typeface="Book Antiqua"/>
              </a:rPr>
              <a:t> </a:t>
            </a:r>
            <a:r>
              <a:rPr lang="en" sz="1800" err="1">
                <a:latin typeface="Book Antiqua"/>
              </a:rPr>
              <a:t>duomenimis</a:t>
            </a:r>
            <a:r>
              <a:rPr lang="en" sz="1800">
                <a:latin typeface="Book Antiqua"/>
              </a:rPr>
              <a:t>, </a:t>
            </a:r>
            <a:r>
              <a:rPr lang="en" sz="1800" err="1">
                <a:latin typeface="Book Antiqua"/>
              </a:rPr>
              <a:t>šioje</a:t>
            </a:r>
            <a:r>
              <a:rPr lang="en" sz="1800">
                <a:latin typeface="Book Antiqua"/>
              </a:rPr>
              <a:t> </a:t>
            </a:r>
            <a:r>
              <a:rPr lang="en" sz="1800" err="1">
                <a:latin typeface="Book Antiqua"/>
              </a:rPr>
              <a:t>šalyje</a:t>
            </a:r>
            <a:r>
              <a:rPr lang="en" sz="1800">
                <a:latin typeface="Book Antiqua"/>
              </a:rPr>
              <a:t> </a:t>
            </a:r>
            <a:r>
              <a:rPr lang="en" sz="1800" err="1">
                <a:latin typeface="Book Antiqua"/>
              </a:rPr>
              <a:t>gyvena</a:t>
            </a:r>
            <a:r>
              <a:rPr lang="en" sz="1800">
                <a:latin typeface="Book Antiqua"/>
              </a:rPr>
              <a:t> </a:t>
            </a:r>
            <a:r>
              <a:rPr lang="lt-LT" sz="1800">
                <a:latin typeface="Book Antiqua"/>
              </a:rPr>
              <a:t>700 </a:t>
            </a:r>
            <a:r>
              <a:rPr lang="en" sz="1800" err="1">
                <a:latin typeface="Book Antiqua"/>
              </a:rPr>
              <a:t>tūkst</a:t>
            </a:r>
            <a:r>
              <a:rPr lang="en" sz="1800">
                <a:latin typeface="Book Antiqua"/>
              </a:rPr>
              <a:t>. </a:t>
            </a:r>
            <a:r>
              <a:rPr lang="lt-LT" sz="1800">
                <a:latin typeface="Book Antiqua"/>
              </a:rPr>
              <a:t>l</a:t>
            </a:r>
            <a:r>
              <a:rPr lang="en" sz="1800">
                <a:latin typeface="Book Antiqua"/>
              </a:rPr>
              <a:t>ietuvių.</a:t>
            </a:r>
            <a:endParaRPr lang="lt-LT" sz="1800">
              <a:latin typeface="Book Antiqua"/>
            </a:endParaRPr>
          </a:p>
          <a:p>
            <a:pPr marL="285750" indent="-285750">
              <a:lnSpc>
                <a:spcPct val="114999"/>
              </a:lnSpc>
              <a:spcAft>
                <a:spcPts val="1600"/>
              </a:spcAft>
              <a:buClr>
                <a:schemeClr val="bg1"/>
              </a:buClr>
              <a:buSzPct val="100000"/>
              <a:buFont typeface="Arial"/>
              <a:buChar char="•"/>
            </a:pPr>
            <a:r>
              <a:rPr lang="en" sz="1800" err="1">
                <a:latin typeface="Book Antiqua"/>
              </a:rPr>
              <a:t>Lietuviai</a:t>
            </a:r>
            <a:r>
              <a:rPr lang="en" sz="1800">
                <a:latin typeface="Book Antiqua"/>
              </a:rPr>
              <a:t> </a:t>
            </a:r>
            <a:r>
              <a:rPr lang="en" sz="1800" err="1">
                <a:latin typeface="Book Antiqua"/>
              </a:rPr>
              <a:t>emigravo</a:t>
            </a:r>
            <a:r>
              <a:rPr lang="en" sz="1800">
                <a:latin typeface="Book Antiqua"/>
              </a:rPr>
              <a:t> į JAV </a:t>
            </a:r>
            <a:r>
              <a:rPr lang="en" sz="1800" err="1">
                <a:latin typeface="Book Antiqua"/>
              </a:rPr>
              <a:t>trimis</a:t>
            </a:r>
            <a:r>
              <a:rPr lang="en" sz="1800">
                <a:latin typeface="Book Antiqua"/>
              </a:rPr>
              <a:t> </a:t>
            </a:r>
            <a:r>
              <a:rPr lang="en" sz="1800" err="1">
                <a:latin typeface="Book Antiqua"/>
              </a:rPr>
              <a:t>skirtingais</a:t>
            </a:r>
            <a:r>
              <a:rPr lang="en" sz="1800">
                <a:latin typeface="Book Antiqua"/>
              </a:rPr>
              <a:t> laikotarpiais</a:t>
            </a:r>
            <a:r>
              <a:rPr lang="lt-LT" sz="1800">
                <a:latin typeface="Book Antiqua"/>
              </a:rPr>
              <a:t> (bangomis).</a:t>
            </a:r>
            <a:endParaRPr lang="en" sz="1800">
              <a:latin typeface="Book Antiqua"/>
            </a:endParaRPr>
          </a:p>
        </p:txBody>
      </p:sp>
      <p:sp>
        <p:nvSpPr>
          <p:cNvPr id="5" name="Google Shape;1799;p36">
            <a:extLst>
              <a:ext uri="{FF2B5EF4-FFF2-40B4-BE49-F238E27FC236}">
                <a16:creationId xmlns:a16="http://schemas.microsoft.com/office/drawing/2014/main" id="{1D664B56-397E-9A0C-CBCB-06A96EBFE253}"/>
              </a:ext>
            </a:extLst>
          </p:cNvPr>
          <p:cNvSpPr txBox="1">
            <a:spLocks noGrp="1"/>
          </p:cNvSpPr>
          <p:nvPr/>
        </p:nvSpPr>
        <p:spPr>
          <a:xfrm>
            <a:off x="675443" y="2475408"/>
            <a:ext cx="2949000" cy="49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ebas Neue"/>
              <a:buNone/>
              <a:defRPr sz="4800" b="1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lt-LT" b="0"/>
              <a:t>Lietuvių migracijos į Šiaurės Ameriką istorija</a:t>
            </a:r>
            <a:endParaRPr lang="lt-LT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inis pavadinimas 1">
            <a:extLst>
              <a:ext uri="{FF2B5EF4-FFF2-40B4-BE49-F238E27FC236}">
                <a16:creationId xmlns:a16="http://schemas.microsoft.com/office/drawing/2014/main" id="{242FFEAD-42CB-94D3-4520-AC774201C0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85061" y="1294159"/>
            <a:ext cx="3666461" cy="2739331"/>
          </a:xfrm>
        </p:spPr>
        <p:txBody>
          <a:bodyPr/>
          <a:lstStyle/>
          <a:p>
            <a:pPr marL="800100" indent="-342900">
              <a:lnSpc>
                <a:spcPct val="114999"/>
              </a:lnSpc>
              <a:buSzPct val="100000"/>
              <a:buFont typeface="Arial" panose="020B0604020202020204" pitchFamily="34" charset="0"/>
              <a:buChar char="•"/>
            </a:pPr>
            <a:r>
              <a:rPr lang="lt-LT" sz="1800" b="1">
                <a:latin typeface="Book Antiqua"/>
              </a:rPr>
              <a:t>Pirmoji banga</a:t>
            </a:r>
            <a:r>
              <a:rPr lang="lt-LT" sz="1800">
                <a:latin typeface="Book Antiqua"/>
              </a:rPr>
              <a:t> ėmė plūsti XIX a. pabaigoje. Daugiau nei 250 tūkst. lietuvių iškeitė savo darbus Tėvynės žemės ūkyje į Pensilvanijos kasyklas, Čikagos skerdyklas ir kitų didmiesčių gamyklas. </a:t>
            </a:r>
          </a:p>
          <a:p>
            <a:pPr indent="0">
              <a:lnSpc>
                <a:spcPct val="114999"/>
              </a:lnSpc>
            </a:pPr>
            <a:endParaRPr lang="lt-LT" sz="1400" b="1">
              <a:latin typeface="Book Antiqua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648865-B4E3-A35F-AA13-894383F2BD8B}"/>
              </a:ext>
            </a:extLst>
          </p:cNvPr>
          <p:cNvSpPr txBox="1"/>
          <p:nvPr/>
        </p:nvSpPr>
        <p:spPr>
          <a:xfrm>
            <a:off x="3978275" y="1358899"/>
            <a:ext cx="299668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lt-LT" sz="1800" b="1">
                <a:solidFill>
                  <a:schemeClr val="accent3"/>
                </a:solidFill>
                <a:latin typeface="Book Antiqua" panose="02040602050305030304" pitchFamily="18" charset="0"/>
              </a:rPr>
              <a:t>Antroji banga </a:t>
            </a:r>
            <a:r>
              <a:rPr lang="lt-LT" sz="1800">
                <a:solidFill>
                  <a:schemeClr val="accent3"/>
                </a:solidFill>
                <a:latin typeface="Book Antiqua" panose="02040602050305030304" pitchFamily="18" charset="0"/>
              </a:rPr>
              <a:t>atvyko po Antrojo pasaulinio karo. </a:t>
            </a:r>
            <a:r>
              <a:rPr lang="lt-LT" sz="1800" b="0" i="0" u="none" strike="noStrike">
                <a:solidFill>
                  <a:schemeClr val="accent3"/>
                </a:solidFill>
                <a:effectLst/>
                <a:latin typeface="Book Antiqua" panose="02040602050305030304" pitchFamily="18" charset="0"/>
              </a:rPr>
              <a:t>Didžiulė antroji imigrantų banga sunkiai kovojo, siekdama pranešti pasauliui apie Lietuvos reikalus ir okupacijos žiaurumus. </a:t>
            </a:r>
            <a:endParaRPr lang="lt-LT" sz="1800">
              <a:solidFill>
                <a:schemeClr val="accent3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69971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inis pavadinimas 1">
            <a:extLst>
              <a:ext uri="{FF2B5EF4-FFF2-40B4-BE49-F238E27FC236}">
                <a16:creationId xmlns:a16="http://schemas.microsoft.com/office/drawing/2014/main" id="{242FFEAD-42CB-94D3-4520-AC774201C0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85725" y="712768"/>
            <a:ext cx="3790962" cy="3934398"/>
          </a:xfrm>
        </p:spPr>
        <p:txBody>
          <a:bodyPr/>
          <a:lstStyle/>
          <a:p>
            <a:pPr marL="742950" indent="-285750">
              <a:lnSpc>
                <a:spcPct val="114999"/>
              </a:lnSpc>
              <a:buFont typeface="Arial" panose="020B0604020202020204" pitchFamily="34" charset="0"/>
              <a:buChar char="•"/>
            </a:pPr>
            <a:r>
              <a:rPr lang="lt-LT" sz="1800" b="1">
                <a:latin typeface="Book Antiqua" panose="02040602050305030304" pitchFamily="18" charset="0"/>
              </a:rPr>
              <a:t>Trečioji imigrantų banga </a:t>
            </a:r>
            <a:r>
              <a:rPr lang="lt-LT" sz="1800">
                <a:latin typeface="Book Antiqua" panose="02040602050305030304" pitchFamily="18" charset="0"/>
              </a:rPr>
              <a:t>įvyko po Nepriklausomybės atkūrimo. Vienu metu daugiau kaip pusė gavusiųjų turistines JAV vizas taip ir nebegrįždavo į Lietuvą. Lietuvai 2004 m. įstojus į Europos Sąjungą šis srautas sumenko, nes dauguma emigrantų traukė į Europos šalis.</a:t>
            </a:r>
          </a:p>
          <a:p>
            <a:pPr marL="742950" indent="-285750">
              <a:lnSpc>
                <a:spcPct val="114999"/>
              </a:lnSpc>
              <a:buFont typeface="Arial" panose="020B0604020202020204" pitchFamily="34" charset="0"/>
              <a:buChar char="•"/>
            </a:pPr>
            <a:endParaRPr lang="lt-LT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5129C6D-04D9-1D72-80C8-1A0093205BAE}"/>
              </a:ext>
            </a:extLst>
          </p:cNvPr>
          <p:cNvSpPr txBox="1"/>
          <p:nvPr/>
        </p:nvSpPr>
        <p:spPr>
          <a:xfrm>
            <a:off x="3396046" y="623707"/>
            <a:ext cx="3588052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lt-LT">
              <a:latin typeface="Book Antiqua"/>
            </a:endParaRPr>
          </a:p>
          <a:p>
            <a:endParaRPr lang="lt-LT">
              <a:latin typeface="Book Antiqua"/>
            </a:endParaRPr>
          </a:p>
          <a:p>
            <a:endParaRPr lang="lt-LT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553EB209-85B3-4CD5-C5D2-CE3B5079E7E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14784007"/>
              </p:ext>
            </p:extLst>
          </p:nvPr>
        </p:nvGraphicFramePr>
        <p:xfrm>
          <a:off x="3854438" y="1297026"/>
          <a:ext cx="3705236" cy="35704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Picture 6" descr="A picture containing person, group, people&#10;&#10;Description automatically generated">
            <a:extLst>
              <a:ext uri="{FF2B5EF4-FFF2-40B4-BE49-F238E27FC236}">
                <a16:creationId xmlns:a16="http://schemas.microsoft.com/office/drawing/2014/main" id="{20942EF8-28DC-116C-28B0-DD7CE828D5A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2879" b="-2657"/>
          <a:stretch/>
        </p:blipFill>
        <p:spPr>
          <a:xfrm>
            <a:off x="4139649" y="1429900"/>
            <a:ext cx="2767702" cy="24678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8AB157F-1BFC-A649-8F30-AE684D922D7B}"/>
              </a:ext>
            </a:extLst>
          </p:cNvPr>
          <p:cNvSpPr txBox="1"/>
          <p:nvPr/>
        </p:nvSpPr>
        <p:spPr>
          <a:xfrm>
            <a:off x="4851470" y="4713008"/>
            <a:ext cx="224744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lt-LT" sz="1100">
                <a:solidFill>
                  <a:schemeClr val="accent3"/>
                </a:solidFill>
                <a:latin typeface="Book Antiqua" panose="02040602050305030304" pitchFamily="18" charset="0"/>
              </a:rPr>
              <a:t>S. Birgelio fotografija</a:t>
            </a:r>
          </a:p>
        </p:txBody>
      </p:sp>
    </p:spTree>
    <p:extLst>
      <p:ext uri="{BB962C8B-B14F-4D97-AF65-F5344CB8AC3E}">
        <p14:creationId xmlns:p14="http://schemas.microsoft.com/office/powerpoint/2010/main" val="39319493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040;p45">
            <a:extLst>
              <a:ext uri="{FF2B5EF4-FFF2-40B4-BE49-F238E27FC236}">
                <a16:creationId xmlns:a16="http://schemas.microsoft.com/office/drawing/2014/main" id="{3F2D0055-661F-6008-A763-8985A06055B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43699" y="630442"/>
            <a:ext cx="2735910" cy="33933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" sz="6000" err="1"/>
              <a:t>Liūnė</a:t>
            </a:r>
            <a:r>
              <a:rPr lang="en" sz="6000"/>
              <a:t> </a:t>
            </a:r>
            <a:br>
              <a:rPr lang="en" sz="6000"/>
            </a:br>
            <a:r>
              <a:rPr lang="en" sz="6000" err="1"/>
              <a:t>Sutema</a:t>
            </a:r>
            <a:br>
              <a:rPr lang="en" sz="6000"/>
            </a:br>
            <a:r>
              <a:rPr lang="en" sz="3600"/>
              <a:t>(Zinaida </a:t>
            </a:r>
            <a:r>
              <a:rPr lang="en" sz="3600" err="1"/>
              <a:t>Nagytė-Katiliškienė</a:t>
            </a:r>
            <a:r>
              <a:rPr lang="en" sz="3600"/>
              <a:t>)</a:t>
            </a:r>
          </a:p>
        </p:txBody>
      </p:sp>
      <p:sp>
        <p:nvSpPr>
          <p:cNvPr id="7" name="Antrinis pavadinimas 6">
            <a:extLst>
              <a:ext uri="{FF2B5EF4-FFF2-40B4-BE49-F238E27FC236}">
                <a16:creationId xmlns:a16="http://schemas.microsoft.com/office/drawing/2014/main" id="{1BB661D6-05A1-B2B6-A1E3-D4B778D22B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10076" y="4663173"/>
            <a:ext cx="3291546" cy="871163"/>
          </a:xfrm>
        </p:spPr>
        <p:txBody>
          <a:bodyPr/>
          <a:lstStyle/>
          <a:p>
            <a:pPr>
              <a:lnSpc>
                <a:spcPct val="114999"/>
              </a:lnSpc>
            </a:pPr>
            <a:r>
              <a:rPr lang="en" sz="1100" err="1">
                <a:latin typeface="Book Antiqua"/>
              </a:rPr>
              <a:t>Maironiomuziejus.lt</a:t>
            </a:r>
            <a:r>
              <a:rPr lang="en" sz="1100">
                <a:latin typeface="Book Antiqua"/>
              </a:rPr>
              <a:t> </a:t>
            </a:r>
            <a:r>
              <a:rPr lang="en" sz="1100" err="1">
                <a:latin typeface="Book Antiqua"/>
              </a:rPr>
              <a:t>svetainėje</a:t>
            </a:r>
            <a:r>
              <a:rPr lang="en" sz="1100">
                <a:latin typeface="Book Antiqua"/>
              </a:rPr>
              <a:t> </a:t>
            </a:r>
            <a:r>
              <a:rPr lang="en" sz="1100" err="1">
                <a:latin typeface="Book Antiqua"/>
              </a:rPr>
              <a:t>rasta</a:t>
            </a:r>
            <a:r>
              <a:rPr lang="en" sz="1100">
                <a:latin typeface="Book Antiqua"/>
              </a:rPr>
              <a:t> </a:t>
            </a:r>
            <a:r>
              <a:rPr lang="en" sz="1100" err="1">
                <a:latin typeface="Book Antiqua"/>
              </a:rPr>
              <a:t>fotografija</a:t>
            </a:r>
            <a:endParaRPr lang="lt-LT" sz="1100" err="1"/>
          </a:p>
        </p:txBody>
      </p:sp>
      <p:pic>
        <p:nvPicPr>
          <p:cNvPr id="8" name="Paveikslėlis 3" descr="Paveikslėlis, kuriame yra žinutė, tamsa&#10;&#10;Automatiškai sugeneruotas aprašymas">
            <a:extLst>
              <a:ext uri="{FF2B5EF4-FFF2-40B4-BE49-F238E27FC236}">
                <a16:creationId xmlns:a16="http://schemas.microsoft.com/office/drawing/2014/main" id="{E814B31F-5A44-A308-C71B-7153D934C7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2815" y="498734"/>
            <a:ext cx="4378409" cy="2470115"/>
          </a:xfrm>
          <a:prstGeom prst="rect">
            <a:avLst/>
          </a:prstGeom>
        </p:spPr>
      </p:pic>
      <p:sp>
        <p:nvSpPr>
          <p:cNvPr id="9" name="Ovalas 8">
            <a:extLst>
              <a:ext uri="{FF2B5EF4-FFF2-40B4-BE49-F238E27FC236}">
                <a16:creationId xmlns:a16="http://schemas.microsoft.com/office/drawing/2014/main" id="{0DACCE79-0C86-11D1-E629-4F857A7F6D12}"/>
              </a:ext>
            </a:extLst>
          </p:cNvPr>
          <p:cNvSpPr/>
          <p:nvPr/>
        </p:nvSpPr>
        <p:spPr>
          <a:xfrm>
            <a:off x="1498159" y="4404057"/>
            <a:ext cx="229081" cy="15579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B592931-7188-023A-DD3E-B38BBAA25D54}"/>
              </a:ext>
            </a:extLst>
          </p:cNvPr>
          <p:cNvSpPr txBox="1"/>
          <p:nvPr/>
        </p:nvSpPr>
        <p:spPr>
          <a:xfrm>
            <a:off x="3910076" y="2851985"/>
            <a:ext cx="3105900" cy="224676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lt-LT">
                <a:solidFill>
                  <a:schemeClr val="dk1"/>
                </a:solidFill>
                <a:latin typeface="Book Antiqua"/>
              </a:rPr>
              <a:t>„Pašaukite mane atspėję vardą, ir aš žiemosiu jumyse</a:t>
            </a:r>
            <a:r>
              <a:rPr lang="en-GB">
                <a:solidFill>
                  <a:schemeClr val="dk1"/>
                </a:solidFill>
                <a:latin typeface="Book Antiqua"/>
              </a:rPr>
              <a:t>,</a:t>
            </a:r>
          </a:p>
          <a:p>
            <a:pPr algn="ctr"/>
            <a:r>
              <a:rPr lang="lt-LT">
                <a:solidFill>
                  <a:schemeClr val="dk1"/>
                </a:solidFill>
                <a:latin typeface="Book Antiqua"/>
              </a:rPr>
              <a:t> Saulės Medžio šak­nis</a:t>
            </a:r>
            <a:r>
              <a:rPr lang="en-GB">
                <a:solidFill>
                  <a:schemeClr val="dk1"/>
                </a:solidFill>
                <a:latin typeface="Book Antiqua"/>
              </a:rPr>
              <a:t> </a:t>
            </a:r>
            <a:r>
              <a:rPr lang="lt-LT">
                <a:solidFill>
                  <a:schemeClr val="dk1"/>
                </a:solidFill>
                <a:latin typeface="Book Antiqua"/>
              </a:rPr>
              <a:t>glausdama –  ir aš </a:t>
            </a:r>
            <a:r>
              <a:rPr lang="lt-LT" err="1">
                <a:solidFill>
                  <a:schemeClr val="dk1"/>
                </a:solidFill>
                <a:latin typeface="Book Antiqua"/>
              </a:rPr>
              <a:t>pavasarėsiu</a:t>
            </a:r>
            <a:r>
              <a:rPr lang="lt-LT">
                <a:solidFill>
                  <a:schemeClr val="dk1"/>
                </a:solidFill>
                <a:latin typeface="Book Antiqua"/>
              </a:rPr>
              <a:t> jumyse </a:t>
            </a:r>
            <a:endParaRPr lang="en-GB">
              <a:solidFill>
                <a:schemeClr val="dk1"/>
              </a:solidFill>
              <a:latin typeface="Book Antiqua"/>
            </a:endParaRPr>
          </a:p>
          <a:p>
            <a:pPr algn="ctr"/>
            <a:r>
              <a:rPr lang="lt-LT">
                <a:solidFill>
                  <a:schemeClr val="dk1"/>
                </a:solidFill>
                <a:latin typeface="Book Antiqua"/>
              </a:rPr>
              <a:t> Saulės Medžio lapus skleisdama –  būsiu tyli, nematoma, – </a:t>
            </a:r>
            <a:endParaRPr lang="en-GB">
              <a:solidFill>
                <a:schemeClr val="dk1"/>
              </a:solidFill>
              <a:latin typeface="Book Antiqua"/>
            </a:endParaRPr>
          </a:p>
          <a:p>
            <a:pPr algn="ctr"/>
            <a:r>
              <a:rPr lang="lt-LT">
                <a:solidFill>
                  <a:schemeClr val="dk1"/>
                </a:solidFill>
                <a:latin typeface="Book Antiqua"/>
              </a:rPr>
              <a:t> tik atspėkite vardą </a:t>
            </a:r>
            <a:endParaRPr lang="en-GB">
              <a:solidFill>
                <a:schemeClr val="dk1"/>
              </a:solidFill>
              <a:latin typeface="Book Antiqua"/>
            </a:endParaRPr>
          </a:p>
          <a:p>
            <a:pPr algn="ctr"/>
            <a:r>
              <a:rPr lang="lt-LT">
                <a:solidFill>
                  <a:schemeClr val="dk1"/>
                </a:solidFill>
                <a:latin typeface="Book Antiqua"/>
              </a:rPr>
              <a:t> ir priimkit mane.“</a:t>
            </a:r>
            <a:endParaRPr lang="lt-LT"/>
          </a:p>
          <a:p>
            <a:br>
              <a:rPr lang="en-US"/>
            </a:b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6959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inis pavadinimas 1">
            <a:extLst>
              <a:ext uri="{FF2B5EF4-FFF2-40B4-BE49-F238E27FC236}">
                <a16:creationId xmlns:a16="http://schemas.microsoft.com/office/drawing/2014/main" id="{242FFEAD-42CB-94D3-4520-AC774201C0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4845" y="1080766"/>
            <a:ext cx="3523975" cy="4543424"/>
          </a:xfrm>
        </p:spPr>
        <p:txBody>
          <a:bodyPr/>
          <a:lstStyle/>
          <a:p>
            <a:pPr marL="412750" indent="-285750">
              <a:lnSpc>
                <a:spcPct val="114999"/>
              </a:lnSpc>
              <a:buSzPct val="100000"/>
              <a:buFont typeface="Arial" panose="020B0604020202020204" pitchFamily="34" charset="0"/>
              <a:buChar char="•"/>
            </a:pPr>
            <a:r>
              <a:rPr lang="lt-LT" sz="1800" dirty="0">
                <a:latin typeface="Book Antiqua"/>
              </a:rPr>
              <a:t>Kūrėja gimė 1927 m. liepos 5 dieną Mažeikiuose. 1944 m. kartu su tėvais pasitraukė į Vokietiją.  1949 m. išvyko į JAV, Čikagos priemiestį </a:t>
            </a:r>
            <a:r>
              <a:rPr lang="lt-LT" sz="1800" dirty="0" err="1">
                <a:latin typeface="Book Antiqua"/>
              </a:rPr>
              <a:t>Lemontą</a:t>
            </a:r>
            <a:r>
              <a:rPr lang="lt-LT" sz="1800" dirty="0">
                <a:latin typeface="Book Antiqua"/>
              </a:rPr>
              <a:t>, ten ir gyveno iki pat savo mirties.</a:t>
            </a:r>
            <a:endParaRPr lang="lt-LT" sz="1800" dirty="0"/>
          </a:p>
          <a:p>
            <a:pPr marL="412750" indent="-285750">
              <a:lnSpc>
                <a:spcPct val="114999"/>
              </a:lnSpc>
              <a:buSzPct val="100000"/>
              <a:buFont typeface="Arial" panose="020B0604020202020204" pitchFamily="34" charset="0"/>
              <a:buChar char="•"/>
            </a:pPr>
            <a:endParaRPr lang="lt-LT" sz="1800">
              <a:latin typeface="Book Antiqua"/>
            </a:endParaRPr>
          </a:p>
          <a:p>
            <a:pPr marL="412750" indent="-285750">
              <a:lnSpc>
                <a:spcPct val="114999"/>
              </a:lnSpc>
              <a:buSzPct val="100000"/>
              <a:buFont typeface="Arial" panose="020B0604020202020204" pitchFamily="34" charset="0"/>
              <a:buChar char="•"/>
            </a:pPr>
            <a:endParaRPr lang="lt-LT" sz="1600"/>
          </a:p>
          <a:p>
            <a:pPr marL="298450" indent="-171450">
              <a:lnSpc>
                <a:spcPct val="114999"/>
              </a:lnSpc>
              <a:buSzPct val="100000"/>
              <a:buFont typeface="Arial" panose="020B0604020202020204" pitchFamily="34" charset="0"/>
              <a:buChar char="•"/>
            </a:pPr>
            <a:endParaRPr lang="lt-LT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60D985-E16D-1EE6-A443-7CE742A0DC19}"/>
              </a:ext>
            </a:extLst>
          </p:cNvPr>
          <p:cNvSpPr txBox="1"/>
          <p:nvPr/>
        </p:nvSpPr>
        <p:spPr>
          <a:xfrm>
            <a:off x="3779836" y="1107658"/>
            <a:ext cx="3326044" cy="286232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lt-LT" sz="1800" dirty="0">
                <a:solidFill>
                  <a:schemeClr val="accent3"/>
                </a:solidFill>
                <a:latin typeface="Book Antiqua"/>
              </a:rPr>
              <a:t>Priklausė vadinamajai bežemių, neornamentuotos kalbos kartai. Išleido poezijos rinkinius: „Tebūnie tarytum pasakoj“ (1955), </a:t>
            </a:r>
            <a:br>
              <a:rPr lang="lt-LT" sz="1800" dirty="0">
                <a:latin typeface="Book Antiqua"/>
              </a:rPr>
            </a:br>
            <a:r>
              <a:rPr lang="lt-LT" sz="1800" dirty="0">
                <a:solidFill>
                  <a:schemeClr val="accent3"/>
                </a:solidFill>
                <a:latin typeface="Book Antiqua"/>
              </a:rPr>
              <a:t>„Nebėra nieko svetimo“ (1962), „Bevardė šalis“ (1966), „Badmetis“ (1972), „</a:t>
            </a:r>
            <a:r>
              <a:rPr lang="lt-LT" sz="1800" dirty="0" err="1">
                <a:solidFill>
                  <a:schemeClr val="accent3"/>
                </a:solidFill>
                <a:latin typeface="Book Antiqua"/>
              </a:rPr>
              <a:t>Graffiti</a:t>
            </a:r>
            <a:r>
              <a:rPr lang="lt-LT" sz="1800" dirty="0">
                <a:solidFill>
                  <a:schemeClr val="accent3"/>
                </a:solidFill>
                <a:latin typeface="Book Antiqua"/>
              </a:rPr>
              <a:t>“ (1993). </a:t>
            </a:r>
            <a:endParaRPr lang="lt-LT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3048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inis pavadinimas 1">
            <a:extLst>
              <a:ext uri="{FF2B5EF4-FFF2-40B4-BE49-F238E27FC236}">
                <a16:creationId xmlns:a16="http://schemas.microsoft.com/office/drawing/2014/main" id="{242FFEAD-42CB-94D3-4520-AC774201C0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3875" y="342900"/>
            <a:ext cx="2924545" cy="4895849"/>
          </a:xfrm>
        </p:spPr>
        <p:txBody>
          <a:bodyPr/>
          <a:lstStyle/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lt-LT" sz="1600" b="1">
                <a:latin typeface="Book Antiqua"/>
                <a:sym typeface="Josefin Slab SemiBold"/>
              </a:rPr>
              <a:t>V. Daujotytė:</a:t>
            </a:r>
            <a:r>
              <a:rPr lang="lt-LT" sz="1600">
                <a:latin typeface="Book Antiqua"/>
                <a:sym typeface="Josefin Slab SemiBold"/>
              </a:rPr>
              <a:t> „Tai viena subtiliausių, viena meistriškiausių poečių, tos pačios kartos kaip Lietuvoje kūrusi ir rašiusi Janina Degutytė</a:t>
            </a:r>
            <a:r>
              <a:rPr lang="lt-LT" sz="1600">
                <a:latin typeface="Book Antiqua"/>
              </a:rPr>
              <a:t>.“</a:t>
            </a:r>
            <a:endParaRPr lang="lt-LT" sz="1600">
              <a:latin typeface="Book Antiqua"/>
              <a:sym typeface="Josefin Slab SemiBold"/>
            </a:endParaRP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lt-LT" sz="1600">
              <a:solidFill>
                <a:schemeClr val="dk1"/>
              </a:solidFill>
              <a:latin typeface="Book Antiqua"/>
            </a:endParaRP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lt-LT" sz="1600">
                <a:latin typeface="Book Antiqua"/>
              </a:rPr>
              <a:t>Savo kūrybą iš dalies siejo su Aukščiausiojo valia: „Kai aš rašau, man atrodo, kad ne aš rašau. Jis sako, kad jis rašo, o aš tik užrašau. Aš niekad negalvoju, kad man dabar reikia rašyti. Aš tiesiog jaučiu.“</a:t>
            </a:r>
          </a:p>
          <a:p>
            <a:pPr>
              <a:lnSpc>
                <a:spcPct val="114999"/>
              </a:lnSpc>
            </a:pPr>
            <a:endParaRPr lang="lt-LT"/>
          </a:p>
          <a:p>
            <a:pPr>
              <a:lnSpc>
                <a:spcPct val="114999"/>
              </a:lnSpc>
            </a:pPr>
            <a:endParaRPr lang="lt-LT"/>
          </a:p>
        </p:txBody>
      </p:sp>
      <p:pic>
        <p:nvPicPr>
          <p:cNvPr id="10" name="Picture 9" descr="Two people looking at a paper&#10;&#10;Description automatically generated with medium confidence">
            <a:extLst>
              <a:ext uri="{FF2B5EF4-FFF2-40B4-BE49-F238E27FC236}">
                <a16:creationId xmlns:a16="http://schemas.microsoft.com/office/drawing/2014/main" id="{8160B333-1AD7-22C8-BB3E-F3454D4D1C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39" t="5025" b="4021"/>
          <a:stretch/>
        </p:blipFill>
        <p:spPr>
          <a:xfrm>
            <a:off x="3779837" y="1588691"/>
            <a:ext cx="3262799" cy="215026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B729A33-7947-70C2-31D5-696C9F846EDA}"/>
              </a:ext>
            </a:extLst>
          </p:cNvPr>
          <p:cNvSpPr txBox="1"/>
          <p:nvPr/>
        </p:nvSpPr>
        <p:spPr>
          <a:xfrm>
            <a:off x="3924301" y="889000"/>
            <a:ext cx="32627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sz="1600">
                <a:solidFill>
                  <a:schemeClr val="dk1"/>
                </a:solidFill>
                <a:latin typeface="Book Antiqua"/>
                <a:sym typeface="Josefin Slab SemiBold"/>
              </a:rPr>
              <a:t>Z. Nagytė su broliu Henriku. Freiburgas 1948m.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A0A0ED5-8F97-61E9-B99E-279D1C5C06D2}"/>
              </a:ext>
            </a:extLst>
          </p:cNvPr>
          <p:cNvSpPr txBox="1"/>
          <p:nvPr/>
        </p:nvSpPr>
        <p:spPr>
          <a:xfrm>
            <a:off x="3924301" y="4754608"/>
            <a:ext cx="3778250" cy="2768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330200">
              <a:lnSpc>
                <a:spcPct val="114999"/>
              </a:lnSpc>
              <a:buClr>
                <a:schemeClr val="lt1"/>
              </a:buClr>
              <a:buSzPts val="1600"/>
            </a:pPr>
            <a:r>
              <a:rPr lang="en" sz="1100">
                <a:solidFill>
                  <a:schemeClr val="dk1"/>
                </a:solidFill>
                <a:latin typeface="Book Antiqua"/>
                <a:sym typeface="Josefin Slab SemiBold"/>
              </a:rPr>
              <a:t>Maironiomuziejus.lt svetainėje rasta fotografija</a:t>
            </a:r>
            <a:endParaRPr lang="lt-LT" sz="1100" err="1">
              <a:solidFill>
                <a:schemeClr val="dk1"/>
              </a:solidFill>
              <a:latin typeface="Book Antiqua"/>
              <a:sym typeface="Josefin Slab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1032945496"/>
      </p:ext>
    </p:extLst>
  </p:cSld>
  <p:clrMapOvr>
    <a:masterClrMapping/>
  </p:clrMapOvr>
</p:sld>
</file>

<file path=ppt/theme/theme1.xml><?xml version="1.0" encoding="utf-8"?>
<a:theme xmlns:a="http://schemas.openxmlformats.org/drawingml/2006/main" name="My Creative Passport by Slidesgo">
  <a:themeElements>
    <a:clrScheme name="Simple Light">
      <a:dk1>
        <a:srgbClr val="414143"/>
      </a:dk1>
      <a:lt1>
        <a:srgbClr val="E3856B"/>
      </a:lt1>
      <a:dk2>
        <a:srgbClr val="FFFFCC"/>
      </a:dk2>
      <a:lt2>
        <a:srgbClr val="FBE8C0"/>
      </a:lt2>
      <a:accent1>
        <a:srgbClr val="E3856B"/>
      </a:accent1>
      <a:accent2>
        <a:srgbClr val="FFFFDB"/>
      </a:accent2>
      <a:accent3>
        <a:srgbClr val="414143"/>
      </a:accent3>
      <a:accent4>
        <a:srgbClr val="F0F0CB"/>
      </a:accent4>
      <a:accent5>
        <a:srgbClr val="E3856B"/>
      </a:accent5>
      <a:accent6>
        <a:srgbClr val="FBE8C0"/>
      </a:accent6>
      <a:hlink>
        <a:srgbClr val="E3856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as" ma:contentTypeID="0x01010003F3D02087E40F4D8A492C75834B56FC" ma:contentTypeVersion="4" ma:contentTypeDescription="Kurkite naują dokumentą." ma:contentTypeScope="" ma:versionID="e43b0ae631999268ebb8b4f977c78abf">
  <xsd:schema xmlns:xsd="http://www.w3.org/2001/XMLSchema" xmlns:xs="http://www.w3.org/2001/XMLSchema" xmlns:p="http://schemas.microsoft.com/office/2006/metadata/properties" xmlns:ns3="9946da52-1da0-47a3-a009-ed6cfe8e868b" targetNamespace="http://schemas.microsoft.com/office/2006/metadata/properties" ma:root="true" ma:fieldsID="3eb86d7e74ab83ba1bbab004f4b63c14" ns3:_="">
    <xsd:import namespace="9946da52-1da0-47a3-a009-ed6cfe8e868b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946da52-1da0-47a3-a009-ed6cfe8e868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urinio tipas"/>
        <xsd:element ref="dc:title" minOccurs="0" maxOccurs="1" ma:index="4" ma:displayName="Antraštė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C38A81C-F814-4E90-8E31-E9116BD6F86A}">
  <ds:schemaRefs>
    <ds:schemaRef ds:uri="http://schemas.microsoft.com/office/2006/documentManagement/types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9946da52-1da0-47a3-a009-ed6cfe8e868b"/>
    <ds:schemaRef ds:uri="http://www.w3.org/XML/1998/namespace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7C4620E8-1DA8-4A7A-A7EC-86696E07929A}">
  <ds:schemaRefs>
    <ds:schemaRef ds:uri="9946da52-1da0-47a3-a009-ed6cfe8e868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0/xmlns/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8CB03FAD-08ED-4274-8017-EAD2D223D34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957</Words>
  <Application>Microsoft Office PowerPoint</Application>
  <PresentationFormat>Custom</PresentationFormat>
  <Paragraphs>110</Paragraphs>
  <Slides>25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Arial</vt:lpstr>
      <vt:lpstr>Montserrat ExtraBold</vt:lpstr>
      <vt:lpstr>Josefin Slab</vt:lpstr>
      <vt:lpstr>Book Antiqua</vt:lpstr>
      <vt:lpstr>Bebas Neue</vt:lpstr>
      <vt:lpstr>Lato</vt:lpstr>
      <vt:lpstr>Cinzel Medium</vt:lpstr>
      <vt:lpstr>Josefin Slab SemiBold</vt:lpstr>
      <vt:lpstr>Cinzel</vt:lpstr>
      <vt:lpstr>My Creative Passport by Slidesgo</vt:lpstr>
      <vt:lpstr>Lietuviai Šiaurės Amerikoje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Liūnė  Sutema (Zinaida Nagytė-Katiliškienė)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Bernardas Brazdžionis  </vt:lpstr>
      <vt:lpstr>PowerPoint Presentation</vt:lpstr>
      <vt:lpstr>PowerPoint Presentation</vt:lpstr>
      <vt:lpstr>Išvados</vt:lpstr>
      <vt:lpstr>Šaltiniai</vt:lpstr>
      <vt:lpstr>Klasės darbai</vt:lpstr>
      <vt:lpstr>Knygos puslapiai</vt:lpstr>
      <vt:lpstr>Meninis pristatymas</vt:lpstr>
      <vt:lpstr>Foto koliažas</vt:lpstr>
      <vt:lpstr>Lankstinukas su vertimu į  dvi užsienio kalbas</vt:lpstr>
      <vt:lpstr>Biografinis komiksas</vt:lpstr>
      <vt:lpstr>Statistinė analizė</vt:lpstr>
      <vt:lpstr>filmukas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MY CREATIVE PASSPORT</dc:title>
  <dc:creator>user</dc:creator>
  <cp:lastModifiedBy>EMILIJA LUKOŠEVIČIŪTĖ</cp:lastModifiedBy>
  <cp:revision>15</cp:revision>
  <dcterms:modified xsi:type="dcterms:W3CDTF">2022-05-25T05:24:31Z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0x01010003F3D02087E40F4D8A492C75834B56FC</vt:lpwstr>
  </property>
</Properties>
</file>