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3" r:id="rId3"/>
    <p:sldId id="269" r:id="rId4"/>
    <p:sldId id="258" r:id="rId5"/>
    <p:sldId id="257" r:id="rId6"/>
    <p:sldId id="271" r:id="rId7"/>
    <p:sldId id="259" r:id="rId8"/>
    <p:sldId id="270" r:id="rId9"/>
    <p:sldId id="272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6DB5FD-7F56-47EB-97EF-7DE24DF128E6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723B8B-245F-4B9E-A295-82184B7A4E1C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822642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A723B8B-245F-4B9E-A295-82184B7A4E1C}" type="slidenum">
              <a:rPr lang="lt-LT" smtClean="0"/>
              <a:t>1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7997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E93B8EA-A090-801A-8167-8E378EC07D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18E5843E-FE76-FAF0-B31A-37E714ADE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DF3CE9A-AEA1-A232-3642-CAA8753A6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3DF8B68D-FCA4-6F24-D91A-55AFDED09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F9C7F6EA-4D5A-867B-43C0-FABED5F5F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130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0528C19-47BD-3CB7-5B37-9A22E18E1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CD5E5843-0A4D-E397-8108-2981387EA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C9865C5-6557-B00E-EC51-2D86DC53D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4797B873-C0B3-D440-F93F-0491FE9874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10F5068-06D4-2801-DA35-073FC10B6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443098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C7FB40D1-31DA-0E6D-3F97-5A1240A8DF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EE0EB41-9FAC-ACEB-DC92-2BAFCE1E5F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7D088BE-7C11-E3C5-EF47-957BB39B5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9BB73A4-D174-87E7-FF1C-3754C6E03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01C2F4A3-972B-2250-ACEE-B2BDCB25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29216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D50FBA6-7C74-9621-A5EB-0635472BA5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93E86221-3C3E-569B-2CBA-74648B9A9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ECD4B29-2A84-E6E4-8319-644DD460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D74071DA-AE3F-1C49-4C6C-B73DE3D8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25CE1F47-678F-B27B-8EAD-3EBE51C87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87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74C6EA4-1281-A642-3C28-C3D4EF140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A6789F8-72FE-A0A9-191F-5AD804EF3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E2242173-0AD7-D75E-40E3-59F3C12058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6B1DF656-E2F6-1E23-D0A8-50498FA9A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6F21C808-AAB8-EB4C-A173-D7CE73BC9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26844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D71AA9FF-2FEF-504F-2BC3-7B111FC3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4B9A9DA-B452-52F8-2E54-5F81A3FE1F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30329962-8AE8-C51E-B19E-D7E9F22692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94679A41-3CE2-3319-CE79-7511E2B39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EC6C21F7-BB92-7BE7-948A-8E2173653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65188DE4-7040-C750-E24E-C9C753398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40459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7F82849-AC10-7C5A-4D13-D69E4DCC4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3A767744-B589-B7F3-88E7-92D694FB4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429845F5-0E5B-1593-47AC-11F7083B4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B7237AF2-645C-AE8B-30D6-EFC86B5AAE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338DEE0A-8970-F60D-201D-54F42B574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E5B22301-6372-EB3B-4B26-CB9F2AF79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49721C91-73FA-059C-9A16-92BDC77BA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FB9D13A1-14D4-246A-161E-EB2EAF76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10938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88B944F-CFF7-341A-309D-4C50D5F39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B27B8253-2287-4BA6-275A-95631C014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3BE12D60-3CD8-ABC7-ABE9-4E6630FF7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920CF639-3A14-7797-D71F-7D514598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0276698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DBB59C19-4193-9366-22BF-163954562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57E74C70-7F60-BD8F-5BA6-8E873D0D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78FADA40-1114-CA11-9C07-42924155D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19107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A800DA5-4C66-49B9-14E9-51039D58A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6246F99-F470-ED9C-633C-C7B0F718E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888CC74A-C5EB-1F68-EB03-C44ADE3D5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CD3B47B2-A4F1-7E31-F23A-7D36C951E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00772A4D-090A-682A-7B27-1E6A83D02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5D2032A9-0DF6-80A7-5907-CC51F77C4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635888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654ADE4-A9B3-4DE0-4B87-500857B0EE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7B305372-CECC-2614-C339-E194494F71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235F6A17-F4D9-6EF5-B1A4-F49010E481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7D873686-CE65-3A72-BB4F-A0DDB9FFE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696666A9-4F63-8ECF-DDE4-9AB5BAC45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FC7253AF-D2BC-97E6-D938-85D103537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53174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8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MosiaicBubbles trans="59000"/>
                    </a14:imgEffect>
                    <a14:imgEffect>
                      <a14:sharpenSoften amount="-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/>
          <a:stretch>
            <a:fillRect l="-1000" t="-11000" r="-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AF331A13-922D-7D1D-CDD5-B2876484C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AF328E6B-4331-0CC2-CF70-A08A3CF262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36A4F374-3BAD-6D7E-620B-AFCF206283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5C3F1-5779-4D61-A8FE-32676E9389AB}" type="datetimeFigureOut">
              <a:rPr lang="lt-LT" smtClean="0"/>
              <a:t>2022-05-24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B6B96A56-21CE-E4F8-7CDB-E75D92DE7C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1B7C0516-9A34-880D-1FC6-13FE03B5E4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3F6E4A-050A-4274-A05C-854F8769A5C1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6499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maironiomuziejus.lt/post-t-exhibitions/vincas-kazokas/" TargetMode="External"/><Relationship Id="rId2" Type="http://schemas.openxmlformats.org/officeDocument/2006/relationships/hyperlink" Target="https://www.bernardinai.lt/autoriai/grazina-pranauskiene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vle.lt/straipsnis/izidorius-jonaitis/" TargetMode="External"/><Relationship Id="rId5" Type="http://schemas.openxmlformats.org/officeDocument/2006/relationships/hyperlink" Target="https://maironiomuziejus.lt/post-t-exhibitions/aldona-vesciunaite-janaviciene/" TargetMode="External"/><Relationship Id="rId4" Type="http://schemas.openxmlformats.org/officeDocument/2006/relationships/hyperlink" Target="https://www.vle.lt/straipsnis/vincas-kazokas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1BA7E3A-CF59-9CE3-12B2-6CFB8CA0F9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35200"/>
            <a:ext cx="9144000" cy="2387600"/>
          </a:xfrm>
          <a:solidFill>
            <a:schemeClr val="bg1">
              <a:lumMod val="95000"/>
            </a:schemeClr>
          </a:solidFill>
          <a:effectLst>
            <a:softEdge rad="965200"/>
          </a:effectLst>
        </p:spPr>
        <p:txBody>
          <a:bodyPr>
            <a:normAutofit/>
          </a:bodyPr>
          <a:lstStyle/>
          <a:p>
            <a:r>
              <a:rPr lang="lt-LT" sz="8000" b="1" dirty="0">
                <a:latin typeface="Baskerville Old Face" panose="02020602080505020303" pitchFamily="18" charset="0"/>
              </a:rPr>
              <a:t>Lietuviai Australijoje ir Okeanijoje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F37FAB5C-6B58-A3C4-0DFE-F014F62A4A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0" y="5440998"/>
            <a:ext cx="6390640" cy="1655762"/>
          </a:xfrm>
          <a:solidFill>
            <a:schemeClr val="bg1">
              <a:lumMod val="95000"/>
            </a:schemeClr>
          </a:solidFill>
          <a:effectLst>
            <a:softEdge rad="635000"/>
          </a:effectLst>
        </p:spPr>
        <p:txBody>
          <a:bodyPr>
            <a:normAutofit/>
          </a:bodyPr>
          <a:lstStyle/>
          <a:p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Livija, Austėja,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Pijus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Mykolas </a:t>
            </a:r>
            <a:r>
              <a:rPr lang="lt-LT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IIIe</a:t>
            </a:r>
            <a:endParaRPr lang="lt-LT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CCC550-2DB1-D05E-1EF0-E0CC2DD65FF6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137124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>
            <a:extLst>
              <a:ext uri="{FF2B5EF4-FFF2-40B4-BE49-F238E27FC236}">
                <a16:creationId xmlns:a16="http://schemas.microsoft.com/office/drawing/2014/main" id="{B2A1A228-2A8C-B13D-5D17-2253CC2DF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chemeClr val="bg1">
              <a:lumMod val="95000"/>
            </a:schemeClr>
          </a:solidFill>
          <a:effectLst>
            <a:softEdge rad="571500"/>
          </a:effectLst>
        </p:spPr>
        <p:txBody>
          <a:bodyPr>
            <a:normAutofit/>
          </a:bodyPr>
          <a:lstStyle/>
          <a:p>
            <a:pPr algn="ctr"/>
            <a:r>
              <a:rPr lang="lt-LT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KLASĖS DARBAI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9EA528-0A97-0DCF-C579-460F674A4452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885128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aveikslėlis 12">
            <a:extLst>
              <a:ext uri="{FF2B5EF4-FFF2-40B4-BE49-F238E27FC236}">
                <a16:creationId xmlns:a16="http://schemas.microsoft.com/office/drawing/2014/main" id="{29EE30AD-CE8C-7EF0-B1E0-5917E888EC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76414">
            <a:off x="4700603" y="3798628"/>
            <a:ext cx="3799332" cy="2737366"/>
          </a:xfrm>
          <a:prstGeom prst="rect">
            <a:avLst/>
          </a:prstGeom>
        </p:spPr>
      </p:pic>
      <p:sp>
        <p:nvSpPr>
          <p:cNvPr id="2" name="Pavadinimas 1">
            <a:extLst>
              <a:ext uri="{FF2B5EF4-FFF2-40B4-BE49-F238E27FC236}">
                <a16:creationId xmlns:a16="http://schemas.microsoft.com/office/drawing/2014/main" id="{21836050-0C04-147F-8954-1724B684B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73880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Knygos puslapiai</a:t>
            </a:r>
          </a:p>
        </p:txBody>
      </p:sp>
      <p:pic>
        <p:nvPicPr>
          <p:cNvPr id="7" name="Turinio vietos rezervavimo ženklas 6">
            <a:extLst>
              <a:ext uri="{FF2B5EF4-FFF2-40B4-BE49-F238E27FC236}">
                <a16:creationId xmlns:a16="http://schemas.microsoft.com/office/drawing/2014/main" id="{632A4983-89CB-D3BB-0C9D-C1058B562A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8" t="5194" r="3230" b="8897"/>
          <a:stretch/>
        </p:blipFill>
        <p:spPr>
          <a:xfrm rot="225329">
            <a:off x="4928782" y="131150"/>
            <a:ext cx="4102280" cy="297847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FE0C3-FBFF-9B88-0D8B-1F3103FD9F72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4FC81B-3886-248F-88D6-F9D95917B19D}"/>
              </a:ext>
            </a:extLst>
          </p:cNvPr>
          <p:cNvSpPr txBox="1"/>
          <p:nvPr/>
        </p:nvSpPr>
        <p:spPr>
          <a:xfrm>
            <a:off x="554900" y="2828835"/>
            <a:ext cx="4102280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Ugnė </a:t>
            </a:r>
            <a:r>
              <a:rPr lang="lt-L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Kamarauskaitė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Raminta </a:t>
            </a:r>
            <a:r>
              <a:rPr lang="lt-L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Dubinskaitė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lt-L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Nikolė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Mačionytė</a:t>
            </a:r>
            <a:r>
              <a:rPr lang="lt-LT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Diana </a:t>
            </a:r>
            <a:r>
              <a:rPr lang="lt-LT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Komockytė</a:t>
            </a:r>
            <a:endParaRPr lang="lt-L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aveikslėlis 8">
            <a:extLst>
              <a:ext uri="{FF2B5EF4-FFF2-40B4-BE49-F238E27FC236}">
                <a16:creationId xmlns:a16="http://schemas.microsoft.com/office/drawing/2014/main" id="{CEE66226-6C43-746F-10ED-0270AFBEEF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5" t="3693" r="4338" b="5324"/>
          <a:stretch/>
        </p:blipFill>
        <p:spPr>
          <a:xfrm rot="21009946">
            <a:off x="7925340" y="2026756"/>
            <a:ext cx="4185920" cy="2913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094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AF019AC-A0CD-BEFC-A864-BFB9DD227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999483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Įamžinimo projektas Vilniaus erdvėse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93A6A1-9F11-DF94-80A7-F95228A34430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64060795-720A-0272-0449-E60043786A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703" y="1802447"/>
            <a:ext cx="4898593" cy="4127518"/>
          </a:xfrm>
        </p:spPr>
      </p:pic>
      <p:pic>
        <p:nvPicPr>
          <p:cNvPr id="10" name="Paveikslėlis 9">
            <a:extLst>
              <a:ext uri="{FF2B5EF4-FFF2-40B4-BE49-F238E27FC236}">
                <a16:creationId xmlns:a16="http://schemas.microsoft.com/office/drawing/2014/main" id="{4A011FCF-9D62-D5DB-A2F6-08D44568C4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3606" y="1363764"/>
            <a:ext cx="4257041" cy="53055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59EE22-0BFA-75DE-3F6E-9D6E7EE264C6}"/>
              </a:ext>
            </a:extLst>
          </p:cNvPr>
          <p:cNvSpPr txBox="1"/>
          <p:nvPr/>
        </p:nvSpPr>
        <p:spPr>
          <a:xfrm>
            <a:off x="463347" y="3108593"/>
            <a:ext cx="2838654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Olivija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Švelnikaitė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Sofija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Dubinskaitė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Justina Ivanovaitė</a:t>
            </a:r>
          </a:p>
        </p:txBody>
      </p:sp>
    </p:spTree>
    <p:extLst>
      <p:ext uri="{BB962C8B-B14F-4D97-AF65-F5344CB8AC3E}">
        <p14:creationId xmlns:p14="http://schemas.microsoft.com/office/powerpoint/2010/main" val="2118431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96F0FD1-D475-FA31-40DB-A9C960021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713480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Foto koliažas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3896A91E-C533-5062-B6E7-8D6D1D232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3520" y="1219200"/>
            <a:ext cx="3883841" cy="5492512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9600C4-337E-8646-DB29-C544E48B72AF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pic>
        <p:nvPicPr>
          <p:cNvPr id="8" name="Paveikslėlis 7">
            <a:extLst>
              <a:ext uri="{FF2B5EF4-FFF2-40B4-BE49-F238E27FC236}">
                <a16:creationId xmlns:a16="http://schemas.microsoft.com/office/drawing/2014/main" id="{DF8D84C7-35B5-0AD5-6FCE-79E39D27FE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600" y="1219200"/>
            <a:ext cx="3883841" cy="54925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A7FA18-FC60-1524-3CFB-4D041BC41D03}"/>
              </a:ext>
            </a:extLst>
          </p:cNvPr>
          <p:cNvSpPr txBox="1"/>
          <p:nvPr/>
        </p:nvSpPr>
        <p:spPr>
          <a:xfrm>
            <a:off x="581480" y="3322320"/>
            <a:ext cx="299720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Urtė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Gimžauskaitė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Lukas Urbšys</a:t>
            </a:r>
          </a:p>
        </p:txBody>
      </p:sp>
    </p:spTree>
    <p:extLst>
      <p:ext uri="{BB962C8B-B14F-4D97-AF65-F5344CB8AC3E}">
        <p14:creationId xmlns:p14="http://schemas.microsoft.com/office/powerpoint/2010/main" val="41175022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89E3B13-F851-A8F5-A90B-E7109C912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479800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Lankstinukas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499C03A-8CA6-2F0D-4BDD-D98DCD860F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310D1A-F8C8-0F34-F1CA-9F7ADE598A79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B7F1CE06-AFBB-4F6A-3B34-1E41FFD3D0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4" t="24652" r="26417" b="15556"/>
          <a:stretch/>
        </p:blipFill>
        <p:spPr>
          <a:xfrm>
            <a:off x="4145622" y="117157"/>
            <a:ext cx="5384458" cy="3416936"/>
          </a:xfrm>
          <a:prstGeom prst="rect">
            <a:avLst/>
          </a:prstGeom>
        </p:spPr>
      </p:pic>
      <p:pic>
        <p:nvPicPr>
          <p:cNvPr id="8" name="Paveikslėlis 7">
            <a:extLst>
              <a:ext uri="{FF2B5EF4-FFF2-40B4-BE49-F238E27FC236}">
                <a16:creationId xmlns:a16="http://schemas.microsoft.com/office/drawing/2014/main" id="{C9D210E5-73AC-C3E3-54E6-C11FDDFB88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000" t="33037" r="26166" b="13630"/>
          <a:stretch/>
        </p:blipFill>
        <p:spPr>
          <a:xfrm>
            <a:off x="6258560" y="3331726"/>
            <a:ext cx="5559753" cy="33027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3ED5FE0-C1E9-3874-5C26-0FBD937F8E87}"/>
              </a:ext>
            </a:extLst>
          </p:cNvPr>
          <p:cNvSpPr txBox="1"/>
          <p:nvPr/>
        </p:nvSpPr>
        <p:spPr>
          <a:xfrm>
            <a:off x="683080" y="3669030"/>
            <a:ext cx="4257040" cy="181588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Audika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Liaskovskyt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ė, Austėja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Talalaitė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Edvinas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Svetličnij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Domantas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Jakubovskij</a:t>
            </a:r>
            <a:endParaRPr lang="lt-LT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55953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6BFA067-BB08-CBD8-27E8-8B9E7317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257800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Biografinis komiksas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72079825-B6E1-C666-8A74-976EA4E116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 t="3535" r="5535" b="2167"/>
          <a:stretch/>
        </p:blipFill>
        <p:spPr>
          <a:xfrm rot="16200000">
            <a:off x="5403779" y="273613"/>
            <a:ext cx="5092843" cy="734568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884547-A223-D96C-B5EE-E013DDF228DE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CF3FF7-F320-0215-0E56-A324B91650FD}"/>
              </a:ext>
            </a:extLst>
          </p:cNvPr>
          <p:cNvSpPr txBox="1"/>
          <p:nvPr/>
        </p:nvSpPr>
        <p:spPr>
          <a:xfrm>
            <a:off x="245020" y="3253955"/>
            <a:ext cx="3949880" cy="1384995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Ula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Vyskupaitytė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Ieva Labutytė, Pijus Brazauskas-Vasiliauskas</a:t>
            </a:r>
          </a:p>
        </p:txBody>
      </p:sp>
    </p:spTree>
    <p:extLst>
      <p:ext uri="{BB962C8B-B14F-4D97-AF65-F5344CB8AC3E}">
        <p14:creationId xmlns:p14="http://schemas.microsoft.com/office/powerpoint/2010/main" val="3066024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C2857F1-FB99-DFC1-D6AD-442EED988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343400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Statistinė analizė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C0B9C03-C781-BC26-74EC-7BBAEB8F0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C85F5-F7AE-C870-96E2-FADE683B0C85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69992CB6-B183-B5A0-5445-3856F14289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000" t="15704" r="16916" b="9930"/>
          <a:stretch/>
        </p:blipFill>
        <p:spPr>
          <a:xfrm>
            <a:off x="4206240" y="1314967"/>
            <a:ext cx="7691122" cy="52120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63D972D-DA08-93CD-B5FD-F8B2D49292D7}"/>
              </a:ext>
            </a:extLst>
          </p:cNvPr>
          <p:cNvSpPr txBox="1"/>
          <p:nvPr/>
        </p:nvSpPr>
        <p:spPr>
          <a:xfrm>
            <a:off x="316140" y="3524240"/>
            <a:ext cx="3949880" cy="954107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Ieva </a:t>
            </a:r>
            <a:r>
              <a:rPr lang="lt-LT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Šimkonytė</a:t>
            </a:r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lt-L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Roberta Šulcaitė</a:t>
            </a:r>
          </a:p>
        </p:txBody>
      </p:sp>
    </p:spTree>
    <p:extLst>
      <p:ext uri="{BB962C8B-B14F-4D97-AF65-F5344CB8AC3E}">
        <p14:creationId xmlns:p14="http://schemas.microsoft.com/office/powerpoint/2010/main" val="14415385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FC15327-3D45-196B-0B65-D61E0E6058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chemeClr val="bg1">
              <a:lumMod val="95000"/>
            </a:schemeClr>
          </a:solidFill>
          <a:effectLst>
            <a:softEdge rad="635000"/>
          </a:effectLst>
        </p:spPr>
        <p:txBody>
          <a:bodyPr>
            <a:normAutofit/>
          </a:bodyPr>
          <a:lstStyle/>
          <a:p>
            <a:pPr algn="ctr"/>
            <a:r>
              <a:rPr lang="lt-LT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Vaizdo pamoka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CFAC72-4947-BB3F-9531-62C91E83589A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2679676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60977B-9EAE-F3C6-B001-152137278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  <a:solidFill>
            <a:schemeClr val="bg1">
              <a:lumMod val="95000"/>
            </a:schemeClr>
          </a:solidFill>
          <a:effectLst>
            <a:softEdge rad="635000"/>
          </a:effectLst>
        </p:spPr>
        <p:txBody>
          <a:bodyPr>
            <a:normAutofit/>
          </a:bodyPr>
          <a:lstStyle/>
          <a:p>
            <a:pPr algn="ctr"/>
            <a:r>
              <a:rPr lang="lt-LT" sz="8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Video</a:t>
            </a:r>
            <a:r>
              <a:rPr lang="lt-LT" sz="8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filmukas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E509E8E-CBC4-38CF-B415-256D16098E93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241612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65B3A13-1111-4358-BC19-14CBE66174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047240" cy="1325563"/>
          </a:xfr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Tikslas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B106860-D191-45D4-5B14-288B7B20A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27312"/>
            <a:ext cx="10515600" cy="1603375"/>
          </a:xfr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lt-LT" sz="4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Pristatyti į Australiją ir Okeaniją emigravusių lietuvių patriotinę veiklą.</a:t>
            </a:r>
            <a:endParaRPr lang="lt-LT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39961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2770A37-FB23-2B51-47D4-B7F2295EE0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0310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Lietuvių migracija į Australiją ir Okeaniją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6F3380F-D97E-ECE7-7964-4847A6154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690688"/>
            <a:ext cx="6640629" cy="4651692"/>
          </a:xfr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lt-LT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Antrojo pasaulinio karo padariniai, prasidėjęs Šaltasis karas, SSRS Lietuvos </a:t>
            </a:r>
            <a:r>
              <a:rPr lang="lt-LT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reokupacija</a:t>
            </a:r>
            <a:r>
              <a:rPr lang="lt-L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- pagrindinės priežastys lėmusios didelius lietuvių srautus į užsienį, taip pat ir į Australiją, kuri</a:t>
            </a:r>
            <a:endParaRPr lang="lt-L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dėl lengvo integracijos proceso, itin viliojo lietuvių imigrantus.</a:t>
            </a:r>
            <a:endParaRPr lang="lt-L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Dabar Australijos lietuvių bendruomenė - viena iš daugybės Australijos tautinių valstybės organizacijų.</a:t>
            </a:r>
            <a:endParaRPr lang="lt-LT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B37ED5-D331-5E0D-ADD2-8A829FCEC24A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pic>
        <p:nvPicPr>
          <p:cNvPr id="6" name="Paveikslėlis 5">
            <a:extLst>
              <a:ext uri="{FF2B5EF4-FFF2-40B4-BE49-F238E27FC236}">
                <a16:creationId xmlns:a16="http://schemas.microsoft.com/office/drawing/2014/main" id="{D3B8850F-4102-499C-1283-55F6FBFC79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7575">
            <a:off x="8040556" y="2263959"/>
            <a:ext cx="3132986" cy="338133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3898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2AFBFD3-FCD7-6ECD-5A43-735C1B2AA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957320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Vincas Kazokas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7B79FDE-1BFF-4A56-7B42-7A636A9921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987" y="690880"/>
            <a:ext cx="6176418" cy="5651500"/>
          </a:xfr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lt-LT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imė 1919 m. sausio 15 d., mirė 1984 m. spalio 30 d.</a:t>
            </a:r>
          </a:p>
          <a:p>
            <a:pPr marL="0" indent="0" algn="ctr">
              <a:buNone/>
            </a:pPr>
            <a:endParaRPr lang="lt-LT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Rašytojas, žurnalistas, vertėjas, visuomenės veikėjas. Australijos lietuvių bendruomenės Krašto tarybos narys, „Australijos lietuvių dienų“ iniciatorius.</a:t>
            </a:r>
          </a:p>
          <a:p>
            <a:pPr mar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Kazokas pasiūlė rengti Lietuvių dienas Australijoje, kurių metu vyktų meno parodos, šokių, dainų, literatūros vakarai. Šiam sumanymui buvo pritarta ir nuo 1960 m. iki dabar vyksta Lietuvių dienos Australijoje. </a:t>
            </a:r>
            <a:endParaRPr lang="lt-LT" sz="2600" b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lt-LT" sz="2600" dirty="0"/>
          </a:p>
          <a:p>
            <a:pPr marL="0" indent="0" algn="ctr">
              <a:buNone/>
            </a:pPr>
            <a:endParaRPr lang="lt-L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EE2DF-37A9-8F67-69C4-C47EACCA1C36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pic>
        <p:nvPicPr>
          <p:cNvPr id="5" name="Paveikslėlis 4">
            <a:extLst>
              <a:ext uri="{FF2B5EF4-FFF2-40B4-BE49-F238E27FC236}">
                <a16:creationId xmlns:a16="http://schemas.microsoft.com/office/drawing/2014/main" id="{E63959F2-771C-0D3A-7D53-A9CD20B98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48226">
            <a:off x="1499017" y="1808522"/>
            <a:ext cx="3321618" cy="42250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545603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7A614342-C3C8-6A31-C8BD-B58E83B76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4140200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Izidorius Jonaitis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AA96987-3922-7E78-330F-4EBA4AB7E1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560" y="1112783"/>
            <a:ext cx="6644640" cy="5229597"/>
          </a:xfrm>
          <a:solidFill>
            <a:schemeClr val="bg1">
              <a:lumMod val="95000"/>
            </a:schemeClr>
          </a:solidFill>
          <a:effectLst>
            <a:softEdge rad="3937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endParaRPr lang="lt-LT" sz="24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Gimė 1909 m. kovo 5 d., 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lt-LT" sz="2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irė</a:t>
            </a:r>
            <a:r>
              <a:rPr lang="en-US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1995 m. birželio 7 d.</a:t>
            </a:r>
          </a:p>
          <a:p>
            <a:pPr marL="0" indent="0" algn="ctr">
              <a:buNone/>
            </a:pPr>
            <a:endParaRPr lang="lt-LT" sz="26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Lietuvos ir Australijos lietuvių visuomenės veikėjas, inžinierius architektas. </a:t>
            </a:r>
            <a:r>
              <a:rPr lang="lt-LT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uprojektavo ligoninių, kitų visuomeninės paskirties pastatų. </a:t>
            </a:r>
          </a:p>
          <a:p>
            <a:pPr marL="0" indent="0" algn="ctr">
              <a:buNone/>
            </a:pP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lt-LT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Taip pat a</a:t>
            </a: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ktyviai dalyvavo Australijos lietuvių visuomeninėje veikloje. </a:t>
            </a:r>
          </a:p>
          <a:p>
            <a:pPr marL="0" indent="0" algn="ctr">
              <a:buNone/>
            </a:pPr>
            <a:r>
              <a:rPr lang="lt-LT" sz="2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Buvo p</a:t>
            </a: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asaulinės lietuvių inžinierių ir architektų sąjungos Sidnėjaus skyriaus veikėjas, pirmininkas.  </a:t>
            </a: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0B9067-C00D-84FA-49D1-71AD31985225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pic>
        <p:nvPicPr>
          <p:cNvPr id="1026" name="Picture 2" descr="Izidorius Jonaitis - Visuotinė lietuvių enciklopedija">
            <a:extLst>
              <a:ext uri="{FF2B5EF4-FFF2-40B4-BE49-F238E27FC236}">
                <a16:creationId xmlns:a16="http://schemas.microsoft.com/office/drawing/2014/main" id="{6F6940DD-6444-646D-525B-91F19BD88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6" r="28621"/>
          <a:stretch/>
        </p:blipFill>
        <p:spPr bwMode="auto">
          <a:xfrm>
            <a:off x="7772402" y="470532"/>
            <a:ext cx="3581398" cy="565860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10254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181B46EF-BAEB-528B-4742-E82AE6152E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790793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Aldona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Veščiūnaitė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-Janavičienė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9529DA3-A4D3-7833-378C-60C0463B5A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1690688"/>
            <a:ext cx="6776720" cy="4298948"/>
          </a:xfr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26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Gimė 1923 m. sausio 12 d., mirė 2012 m. rugpjūčio 1 d. </a:t>
            </a:r>
          </a:p>
          <a:p>
            <a:pPr marL="0" indent="0" algn="ctr">
              <a:buNone/>
            </a:pPr>
            <a:endParaRPr lang="lt-LT" sz="2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Nuo 1980 m. dėstė lituanistikos kursuose, lietuvių kalbą – Sidnėjaus šeštadieninėje tautinių mažumų mokykloje.  Jos poezija paskelbta almanachuose, antologijose, Australijos lietuvių poezijos antologijoje „</a:t>
            </a:r>
            <a:r>
              <a:rPr lang="lt-LT" sz="26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Terra</a:t>
            </a:r>
            <a:r>
              <a:rPr lang="lt-LT" sz="26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Australis“.</a:t>
            </a: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C285A34-8080-E5F0-AC56-339C282A6EBC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pic>
        <p:nvPicPr>
          <p:cNvPr id="1026" name="Picture 2" descr="ALDONA VEŠČIŪNAITĖ-JANAVIČIENĖ • Maironio lietuvių literatūros muziejus">
            <a:extLst>
              <a:ext uri="{FF2B5EF4-FFF2-40B4-BE49-F238E27FC236}">
                <a16:creationId xmlns:a16="http://schemas.microsoft.com/office/drawing/2014/main" id="{E7313164-B6DF-E5D6-99DF-21A961716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 r="27920"/>
          <a:stretch/>
        </p:blipFill>
        <p:spPr bwMode="auto">
          <a:xfrm rot="951961">
            <a:off x="1372871" y="1867657"/>
            <a:ext cx="3483738" cy="40382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88418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325789A-755A-33F3-728C-3D9345778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635240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Gražina 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Pranauskienė-Burokaitė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6603AF8A-899D-2688-0161-A6DDA06F7F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785"/>
            <a:ext cx="6403428" cy="4351338"/>
          </a:xfrm>
          <a:solidFill>
            <a:schemeClr val="bg1">
              <a:lumMod val="95000"/>
            </a:schemeClr>
          </a:solidFill>
          <a:effectLst>
            <a:softEdge rad="254000"/>
          </a:effectLst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lt-LT" sz="1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lt-L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lt-L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imė 1957 m. sausio 31 d. </a:t>
            </a:r>
          </a:p>
          <a:p>
            <a:pPr marL="0" indent="0" algn="ctr">
              <a:buNone/>
            </a:pPr>
            <a:endParaRPr lang="lt-LT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Nuo 1992 m. Melburno tarptautinėje radijo stotyje pusę metų vadovavo lietuviškoms valandėlėms. 1992 m. išrinkta Australijos lietuvių pasiruošimo dainų šventei Lietuvoje koordinatore. </a:t>
            </a:r>
          </a:p>
          <a:p>
            <a:pPr marL="0" indent="0" algn="ctr">
              <a:buNone/>
            </a:pPr>
            <a:r>
              <a:rPr lang="lt-L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Jos vadovaujamas choras „Viltis“ </a:t>
            </a:r>
            <a:r>
              <a:rPr lang="lt-LT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surengė </a:t>
            </a:r>
            <a:r>
              <a:rPr lang="lt-LT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koncertų Australijos didmiesčiuose, dalyvavo tarptautiniuose konkursuose, festivaliuose, tautiniuose renginiuose, visur propaguodamas lietuvišką muziką. </a:t>
            </a:r>
          </a:p>
          <a:p>
            <a:pPr marL="0" indent="0">
              <a:buNone/>
            </a:pPr>
            <a:endParaRPr lang="lt-L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B01BCA-BE7D-4C83-BFD2-00AD1BDB8925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54ADE7D4-2984-4BE0-EBFC-CC7281F5AF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9" r="21221"/>
          <a:stretch/>
        </p:blipFill>
        <p:spPr bwMode="auto">
          <a:xfrm>
            <a:off x="7588469" y="1690688"/>
            <a:ext cx="3520966" cy="448695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63341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44FDBBF-5BDD-6897-8E2B-A02140811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976120" cy="1325563"/>
          </a:xfr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lt-L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švada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DDA6692-199F-FE91-F301-BC0DB16E3B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37105"/>
            <a:ext cx="10515600" cy="2192655"/>
          </a:xfrm>
          <a:solidFill>
            <a:schemeClr val="bg1">
              <a:lumMod val="95000"/>
            </a:schemeClr>
          </a:solidFill>
          <a:effectLst>
            <a:softEdge rad="317500"/>
          </a:effectLst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" sz="48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Susipažinome</a:t>
            </a:r>
            <a:r>
              <a:rPr lang="es-ES" sz="4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su </a:t>
            </a:r>
            <a:r>
              <a:rPr lang="es-ES" sz="48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lietuviais</a:t>
            </a:r>
            <a:r>
              <a:rPr lang="es-ES" sz="4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48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kurie</a:t>
            </a:r>
            <a:r>
              <a:rPr lang="es-ES" sz="4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platino </a:t>
            </a:r>
            <a:r>
              <a:rPr lang="es-ES" sz="48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Lietuvos</a:t>
            </a:r>
            <a:r>
              <a:rPr lang="es-ES" sz="4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kultūrą</a:t>
            </a:r>
            <a:r>
              <a:rPr lang="es-ES" sz="4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48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Australijoje</a:t>
            </a:r>
            <a:r>
              <a:rPr lang="es-ES" sz="4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ir </a:t>
            </a:r>
            <a:r>
              <a:rPr lang="es-ES" sz="4800" b="0" i="0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Okeanijoje</a:t>
            </a:r>
            <a:r>
              <a:rPr lang="es-ES" sz="4800" b="0" i="0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342CB-9905-31A4-1667-BB0AFBBC6A70}"/>
              </a:ext>
            </a:extLst>
          </p:cNvPr>
          <p:cNvSpPr txBox="1"/>
          <p:nvPr/>
        </p:nvSpPr>
        <p:spPr>
          <a:xfrm>
            <a:off x="162560" y="6342380"/>
            <a:ext cx="4257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Copyright </a:t>
            </a:r>
            <a:r>
              <a:rPr lang="lt-LT" dirty="0"/>
              <a:t>©</a:t>
            </a:r>
            <a:r>
              <a:rPr lang="en-US" dirty="0"/>
              <a:t> </a:t>
            </a:r>
            <a:r>
              <a:rPr lang="lt-LT" b="0" i="0" dirty="0">
                <a:solidFill>
                  <a:srgbClr val="000000"/>
                </a:solidFill>
                <a:effectLst/>
                <a:latin typeface="Preston"/>
              </a:rPr>
              <a:t>1940s</a:t>
            </a:r>
            <a:r>
              <a:rPr lang="en-US" dirty="0"/>
              <a:t> Albert Namatjira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39070739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40ABE83-231A-6D25-F220-1F1D0513EC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731895"/>
          </a:xfrm>
          <a:solidFill>
            <a:schemeClr val="bg1">
              <a:lumMod val="95000"/>
            </a:schemeClr>
          </a:solidFill>
          <a:effectLst>
            <a:softEdge rad="127000"/>
          </a:effectLst>
        </p:spPr>
        <p:txBody>
          <a:bodyPr/>
          <a:lstStyle/>
          <a:p>
            <a:pPr marL="0" indent="0">
              <a:buNone/>
            </a:pP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Geografijos vadovėlis Žemė. Rytas Šalna.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2014m.</a:t>
            </a: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b="0" i="0" dirty="0">
                <a:effectLst/>
                <a:latin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https://www.bernardinai.lt/autoriai/grazina-pranauskiene/</a:t>
            </a:r>
            <a:endParaRPr lang="lt-LT" b="0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b="0" i="0" dirty="0">
                <a:effectLst/>
                <a:latin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https://maironiomuziejus.lt/post-t-exhibitions/vincas-kazokas/</a:t>
            </a:r>
            <a:endParaRPr lang="lt-LT" b="0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b="0" i="0" dirty="0">
                <a:effectLst/>
                <a:latin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https://www.vle.lt/straipsnis/vincas-kazokas/</a:t>
            </a:r>
            <a:endParaRPr lang="lt-LT" b="0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b="0" i="0" dirty="0">
                <a:effectLst/>
                <a:latin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https://maironiomuziejus.lt/post-t-exhibitions/aldona-vesciunaite-janaviciene/</a:t>
            </a:r>
            <a:endParaRPr lang="lt-LT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lt-LT" b="0" i="0" dirty="0">
                <a:effectLst/>
                <a:latin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https://www.vle.lt/straipsnis/izidorius-jonaitis/</a:t>
            </a:r>
            <a:endParaRPr lang="lt-LT" b="0" i="0" dirty="0"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lt-LT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lt-L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Pavadinimas 1">
            <a:extLst>
              <a:ext uri="{FF2B5EF4-FFF2-40B4-BE49-F238E27FC236}">
                <a16:creationId xmlns:a16="http://schemas.microsoft.com/office/drawing/2014/main" id="{C755C2FD-9A0B-941C-616A-11E8A12B37FE}"/>
              </a:ext>
            </a:extLst>
          </p:cNvPr>
          <p:cNvSpPr txBox="1">
            <a:spLocks/>
          </p:cNvSpPr>
          <p:nvPr/>
        </p:nvSpPr>
        <p:spPr>
          <a:xfrm>
            <a:off x="838201" y="365125"/>
            <a:ext cx="2270760" cy="1325563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444500"/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Šaltiniai</a:t>
            </a:r>
          </a:p>
        </p:txBody>
      </p:sp>
    </p:spTree>
    <p:extLst>
      <p:ext uri="{BB962C8B-B14F-4D97-AF65-F5344CB8AC3E}">
        <p14:creationId xmlns:p14="http://schemas.microsoft.com/office/powerpoint/2010/main" val="3205869635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Watercolor Company Profile _ by Slidesgo</Template>
  <TotalTime>1186</TotalTime>
  <Words>558</Words>
  <Application>Microsoft Office PowerPoint</Application>
  <PresentationFormat>Plačiaekranė</PresentationFormat>
  <Paragraphs>78</Paragraphs>
  <Slides>18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18</vt:i4>
      </vt:variant>
    </vt:vector>
  </HeadingPairs>
  <TitlesOfParts>
    <vt:vector size="25" baseType="lpstr">
      <vt:lpstr>Preston</vt:lpstr>
      <vt:lpstr>Arial</vt:lpstr>
      <vt:lpstr>Baskerville Old Face</vt:lpstr>
      <vt:lpstr>Calibri</vt:lpstr>
      <vt:lpstr>Calibri Light</vt:lpstr>
      <vt:lpstr>Times New Roman</vt:lpstr>
      <vt:lpstr>„Office“ tema</vt:lpstr>
      <vt:lpstr>Lietuviai Australijoje ir Okeanijoje</vt:lpstr>
      <vt:lpstr>Tikslas</vt:lpstr>
      <vt:lpstr>Lietuvių migracija į Australiją ir Okeaniją</vt:lpstr>
      <vt:lpstr>Vincas Kazokas</vt:lpstr>
      <vt:lpstr>Izidorius Jonaitis</vt:lpstr>
      <vt:lpstr>Aldona Veščiūnaitė-Janavičienė</vt:lpstr>
      <vt:lpstr>Gražina Pranauskienė-Burokaitė</vt:lpstr>
      <vt:lpstr>Išvada</vt:lpstr>
      <vt:lpstr>„PowerPoint“ pateiktis</vt:lpstr>
      <vt:lpstr>KLASĖS DARBAI</vt:lpstr>
      <vt:lpstr>Knygos puslapiai</vt:lpstr>
      <vt:lpstr>Įamžinimo projektas Vilniaus erdvėse</vt:lpstr>
      <vt:lpstr>Foto koliažas</vt:lpstr>
      <vt:lpstr>Lankstinukas</vt:lpstr>
      <vt:lpstr>Biografinis komiksas</vt:lpstr>
      <vt:lpstr>Statistinė analizė</vt:lpstr>
      <vt:lpstr>Vaizdo pamoka</vt:lpstr>
      <vt:lpstr>Video filmukas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Lietuviai Australijoje ir Okeanijoje</dc:title>
  <dc:creator>livija bagdonaviciute</dc:creator>
  <cp:lastModifiedBy>livija bagdonaviciute</cp:lastModifiedBy>
  <cp:revision>31</cp:revision>
  <dcterms:created xsi:type="dcterms:W3CDTF">2022-05-23T06:14:59Z</dcterms:created>
  <dcterms:modified xsi:type="dcterms:W3CDTF">2022-05-24T20:27:44Z</dcterms:modified>
</cp:coreProperties>
</file>